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1"/>
  </p:notesMasterIdLst>
  <p:sldIdLst>
    <p:sldId id="279" r:id="rId2"/>
    <p:sldId id="280" r:id="rId3"/>
    <p:sldId id="282" r:id="rId4"/>
    <p:sldId id="281" r:id="rId5"/>
    <p:sldId id="283" r:id="rId6"/>
    <p:sldId id="284" r:id="rId7"/>
    <p:sldId id="285" r:id="rId8"/>
    <p:sldId id="286" r:id="rId9"/>
    <p:sldId id="287" r:id="rId10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10X10 Bold" panose="020B0600000101010101" charset="-127"/>
      <p:regular r:id="rId20"/>
    </p:embeddedFont>
    <p:embeddedFont>
      <p:font typeface="10X10" panose="020B0600000101010101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738" autoAdjust="0"/>
  </p:normalViewPr>
  <p:slideViewPr>
    <p:cSldViewPr snapToGrid="0">
      <p:cViewPr varScale="1">
        <p:scale>
          <a:sx n="103" d="100"/>
          <a:sy n="103" d="100"/>
        </p:scale>
        <p:origin x="183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9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9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90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90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Cluster</a:t>
            </a:r>
            <a:r>
              <a:rPr lang="en-US" altLang="ko-KR" baseline="0" dirty="0" smtClean="0"/>
              <a:t> admin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90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Cluster</a:t>
            </a:r>
            <a:r>
              <a:rPr lang="en-US" altLang="ko-KR" baseline="0" smtClean="0"/>
              <a:t> admin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90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Cluster</a:t>
            </a:r>
            <a:r>
              <a:rPr lang="en-US" altLang="ko-KR" baseline="0" dirty="0" smtClean="0"/>
              <a:t> admin </a:t>
            </a:r>
          </a:p>
          <a:p>
            <a:r>
              <a:rPr lang="ko-KR" altLang="en-US" baseline="0" dirty="0" smtClean="0"/>
              <a:t>위치정보와 인증정보가 담김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90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Cluster</a:t>
            </a:r>
            <a:r>
              <a:rPr lang="en-US" altLang="ko-KR" baseline="0" smtClean="0"/>
              <a:t> admin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90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Cluster</a:t>
            </a:r>
            <a:r>
              <a:rPr lang="en-US" altLang="ko-KR" baseline="0" smtClean="0"/>
              <a:t> admin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9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E019-9738-48D6-9108-7ED8C9B1B549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9A0FA-61DC-4FC3-8FC2-B1A8336AA3FF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5FEE-49D0-4495-931C-63E56FBD7789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7660-7B28-4E7C-AE1E-A71059E4342F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FDF7-57F1-492B-89B9-C58440FBADE2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4EB9-1310-4A1F-BF18-F868C57C66D3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809B-746E-4E86-8643-928CBC946BE2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7669-CCC4-4901-8AFD-0AAF7A93AB4D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C141-A76A-4065-B354-E68E83BF6BC5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66BB8-85B6-4930-87A0-EF2FF302856D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145BD-36F4-4370-AD8E-C7CC8F997355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004BF-CF36-493D-B288-D990A5ADCF57}" type="datetime1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ko/docs/tasks/access-application-cluster/access-cluster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2F644F-53E2-43AD-8497-7C0A799D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1</a:t>
            </a:fld>
            <a:endParaRPr lang="ko-KR" altLang="en-US" dirty="0"/>
          </a:p>
        </p:txBody>
      </p:sp>
      <p:pic>
        <p:nvPicPr>
          <p:cNvPr id="26" name="Picture 2" descr="C:\Users\alsgh\Desktop\kubernetes-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77"/>
          <a:stretch/>
        </p:blipFill>
        <p:spPr bwMode="auto">
          <a:xfrm>
            <a:off x="714376" y="593196"/>
            <a:ext cx="719137" cy="62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1381125" y="659871"/>
            <a:ext cx="4293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Kubernetes </a:t>
            </a:r>
            <a:r>
              <a:rPr lang="ko-KR" altLang="en-US" sz="3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외부접근</a:t>
            </a:r>
            <a:endParaRPr lang="ko-KR" altLang="en-US" sz="3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14338" name="Picture 2" descr="C:\Users\alsgh\Desktop\kubernetes-control-pla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39" y="1564842"/>
            <a:ext cx="7152066" cy="413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0381" y="5887133"/>
            <a:ext cx="582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K8s-API</a:t>
            </a:r>
            <a:r>
              <a:rPr lang="en-US" altLang="ko-KR" dirty="0" smtClean="0"/>
              <a:t>: Authentication(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Autorization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18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2F644F-53E2-43AD-8497-7C0A799D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9882" y="3640359"/>
            <a:ext cx="341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인증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(Authentication)</a:t>
            </a:r>
            <a:endParaRPr lang="ko-KR" altLang="en-US" sz="28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3500" y="4291634"/>
            <a:ext cx="3787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서비스 계정 토큰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X509 </a:t>
            </a:r>
            <a:r>
              <a:rPr lang="ko-KR" altLang="en-US" dirty="0" smtClean="0"/>
              <a:t>클라이언트 인증서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정적 토큰 파일 방식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OpenID </a:t>
            </a:r>
            <a:r>
              <a:rPr lang="ko-KR" altLang="en-US" dirty="0" err="1" smtClean="0"/>
              <a:t>프로바이더를</a:t>
            </a:r>
            <a:r>
              <a:rPr lang="ko-KR" altLang="en-US" dirty="0" smtClean="0"/>
              <a:t> 이용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사용자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패스워드 파일 방식</a:t>
            </a:r>
            <a:endParaRPr lang="en-US" altLang="ko-KR" dirty="0" smtClean="0"/>
          </a:p>
        </p:txBody>
      </p:sp>
      <p:pic>
        <p:nvPicPr>
          <p:cNvPr id="1026" name="Picture 2" descr="C:\Users\alsgh\Desktop\avat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808" y="3862893"/>
            <a:ext cx="1652815" cy="165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57142" y="4967267"/>
            <a:ext cx="75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Who?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11978" y="1150941"/>
            <a:ext cx="1979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사용자 개념</a:t>
            </a:r>
            <a:endParaRPr lang="ko-KR" altLang="en-US" sz="28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20204"/>
              </p:ext>
            </p:extLst>
          </p:nvPr>
        </p:nvGraphicFramePr>
        <p:xfrm>
          <a:off x="1082886" y="1773158"/>
          <a:ext cx="6986693" cy="1305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1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1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1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10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217900" y="2257094"/>
            <a:ext cx="5927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클러스터 외부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- </a:t>
            </a:r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쿠버네티스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조작하는 사용자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17900" y="2676194"/>
            <a:ext cx="5828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클러스터 내부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-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관리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리소스 자체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파드가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API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를 다룰 때의 사용자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42295" y="1819480"/>
            <a:ext cx="631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내용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1675" y="1819480"/>
            <a:ext cx="631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명칭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96738" y="2253820"/>
            <a:ext cx="146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일반사용자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81498" y="2683962"/>
            <a:ext cx="1465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solidFill>
                  <a:schemeClr val="tx1">
                    <a:lumMod val="95000"/>
                    <a:lumOff val="5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rPr>
              <a:t>서비스 계정</a:t>
            </a: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8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2F644F-53E2-43AD-8497-7C0A799D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2229" y="859604"/>
            <a:ext cx="3410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인가</a:t>
            </a:r>
            <a:r>
              <a:rPr lang="en-US" altLang="ko-KR" sz="2800" dirty="0" smtClean="0"/>
              <a:t> (</a:t>
            </a:r>
            <a:r>
              <a:rPr lang="en-US" altLang="ko-KR" sz="2800" dirty="0" err="1" smtClean="0"/>
              <a:t>Autorization</a:t>
            </a:r>
            <a:r>
              <a:rPr lang="en-US" altLang="ko-KR" sz="2800" dirty="0" smtClean="0"/>
              <a:t>)</a:t>
            </a:r>
            <a:endParaRPr lang="ko-KR" altLang="en-US" sz="28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3555" y="1469165"/>
            <a:ext cx="378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RBAC(role-based access control)</a:t>
            </a:r>
          </a:p>
        </p:txBody>
      </p:sp>
      <p:pic>
        <p:nvPicPr>
          <p:cNvPr id="1026" name="Picture 2" descr="C:\Users\alsgh\Desktop\avat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03" y="2133931"/>
            <a:ext cx="689296" cy="68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228541" y="2796197"/>
            <a:ext cx="65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</a:t>
            </a:r>
          </a:p>
        </p:txBody>
      </p:sp>
      <p:pic>
        <p:nvPicPr>
          <p:cNvPr id="16" name="Picture 2" descr="C:\Users\alsgh\Desktop\avat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33" y="3907743"/>
            <a:ext cx="689296" cy="68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alsgh\Desktop\avat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057" y="3327762"/>
            <a:ext cx="689296" cy="68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alsgh\Desktop\avat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39" y="3327762"/>
            <a:ext cx="689296" cy="68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45731" y="4568460"/>
            <a:ext cx="165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 Group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8392" y="5081042"/>
            <a:ext cx="1890972" cy="64102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/>
              <a:t>ServiceAccount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581979" y="3327762"/>
            <a:ext cx="1890972" cy="8978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RoleBinding</a:t>
            </a:r>
            <a:endParaRPr lang="ko-KR" altLang="en-US" sz="2400" dirty="0"/>
          </a:p>
        </p:txBody>
      </p:sp>
      <p:cxnSp>
        <p:nvCxnSpPr>
          <p:cNvPr id="11" name="직선 연결선 10"/>
          <p:cNvCxnSpPr>
            <a:endCxn id="27" idx="1"/>
          </p:cNvCxnSpPr>
          <p:nvPr/>
        </p:nvCxnSpPr>
        <p:spPr>
          <a:xfrm>
            <a:off x="2253011" y="2796197"/>
            <a:ext cx="1328968" cy="98049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27" idx="1"/>
          </p:cNvCxnSpPr>
          <p:nvPr/>
        </p:nvCxnSpPr>
        <p:spPr>
          <a:xfrm>
            <a:off x="2253011" y="3776689"/>
            <a:ext cx="1328968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27" idx="1"/>
          </p:cNvCxnSpPr>
          <p:nvPr/>
        </p:nvCxnSpPr>
        <p:spPr>
          <a:xfrm flipV="1">
            <a:off x="2564089" y="3776689"/>
            <a:ext cx="1017890" cy="114036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472951" y="3755952"/>
            <a:ext cx="1040976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523354" y="3326256"/>
            <a:ext cx="1890972" cy="8978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Role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064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2F644F-53E2-43AD-8497-7C0A799D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12748" y="498219"/>
            <a:ext cx="1508283" cy="71614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Role</a:t>
            </a:r>
            <a:endParaRPr lang="ko-KR" alt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12747" y="1365471"/>
            <a:ext cx="4194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쿠버네티스의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의 사용 권한 정의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지정된 네임스페이스 안에서만 유효</a:t>
            </a:r>
            <a:endParaRPr lang="en-US" altLang="ko-KR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471337" y="3176849"/>
            <a:ext cx="4044099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</a:t>
            </a:r>
            <a:r>
              <a:rPr lang="en-US" altLang="ko-KR" b="1" dirty="0" smtClean="0"/>
              <a:t>ind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ClusterRole</a:t>
            </a:r>
            <a:endParaRPr lang="en-US" altLang="ko-KR" dirty="0" smtClean="0"/>
          </a:p>
          <a:p>
            <a:r>
              <a:rPr lang="en-US" altLang="ko-KR" b="1" dirty="0" err="1" smtClean="0"/>
              <a:t>apiVersion</a:t>
            </a:r>
            <a:r>
              <a:rPr lang="en-US" altLang="ko-KR" dirty="0" smtClean="0"/>
              <a:t>: rbac.authorization.k8s.io/v1</a:t>
            </a:r>
          </a:p>
          <a:p>
            <a:r>
              <a:rPr lang="en-US" altLang="ko-KR" b="1" dirty="0"/>
              <a:t>m</a:t>
            </a:r>
            <a:r>
              <a:rPr lang="en-US" altLang="ko-KR" b="1" dirty="0" smtClean="0"/>
              <a:t>etadata</a:t>
            </a:r>
            <a:r>
              <a:rPr lang="en-US" altLang="ko-KR" dirty="0" smtClean="0"/>
              <a:t>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name: pod-reader</a:t>
            </a:r>
          </a:p>
          <a:p>
            <a:r>
              <a:rPr lang="en-US" altLang="ko-KR" b="1" dirty="0"/>
              <a:t>r</a:t>
            </a:r>
            <a:r>
              <a:rPr lang="en-US" altLang="ko-KR" b="1" dirty="0" smtClean="0"/>
              <a:t>ules</a:t>
            </a:r>
            <a:r>
              <a:rPr lang="en-US" altLang="ko-K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apiGroups</a:t>
            </a:r>
            <a:r>
              <a:rPr lang="en-US" altLang="ko-KR" dirty="0" smtClean="0"/>
              <a:t>: []</a:t>
            </a:r>
          </a:p>
          <a:p>
            <a:r>
              <a:rPr lang="en-US" altLang="ko-KR" b="1" dirty="0" smtClean="0"/>
              <a:t>Resources</a:t>
            </a:r>
            <a:r>
              <a:rPr lang="en-US" altLang="ko-KR" dirty="0" smtClean="0"/>
              <a:t>: [pods]</a:t>
            </a:r>
          </a:p>
          <a:p>
            <a:r>
              <a:rPr lang="en-US" altLang="ko-KR" b="1" dirty="0" smtClean="0"/>
              <a:t>Verbs</a:t>
            </a:r>
            <a:r>
              <a:rPr lang="en-US" altLang="ko-KR" dirty="0" smtClean="0"/>
              <a:t>: [get, watch, list 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1913" y="2798090"/>
            <a:ext cx="41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파도소리" panose="02020600000000000000" pitchFamily="18" charset="-127"/>
                <a:ea typeface="a파도소리" panose="02020600000000000000" pitchFamily="18" charset="-127"/>
              </a:rPr>
              <a:t>pod-</a:t>
            </a:r>
            <a:r>
              <a:rPr lang="en-US" altLang="ko-KR" dirty="0" err="1" smtClean="0">
                <a:latin typeface="a파도소리" panose="02020600000000000000" pitchFamily="18" charset="-127"/>
                <a:ea typeface="a파도소리" panose="02020600000000000000" pitchFamily="18" charset="-127"/>
              </a:rPr>
              <a:t>role.yaml</a:t>
            </a:r>
            <a:endParaRPr lang="en-US" altLang="ko-KR" dirty="0" smtClean="0"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4675692" y="4091237"/>
            <a:ext cx="490194" cy="433633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03594" y="4138264"/>
            <a:ext cx="4194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a파도소리" panose="02020600000000000000" pitchFamily="18" charset="-127"/>
                <a:ea typeface="a파도소리" panose="02020600000000000000" pitchFamily="18" charset="-127"/>
              </a:rPr>
              <a:t>Kubectl</a:t>
            </a:r>
            <a:r>
              <a:rPr lang="en-US" altLang="ko-KR" sz="1600" dirty="0" smtClean="0">
                <a:latin typeface="a파도소리" panose="02020600000000000000" pitchFamily="18" charset="-127"/>
                <a:ea typeface="a파도소리" panose="02020600000000000000" pitchFamily="18" charset="-127"/>
              </a:rPr>
              <a:t> create –f pod-</a:t>
            </a:r>
            <a:r>
              <a:rPr lang="en-US" altLang="ko-KR" sz="1600" dirty="0" err="1" smtClean="0">
                <a:latin typeface="a파도소리" panose="02020600000000000000" pitchFamily="18" charset="-127"/>
                <a:ea typeface="a파도소리" panose="02020600000000000000" pitchFamily="18" charset="-127"/>
              </a:rPr>
              <a:t>role.yaml</a:t>
            </a:r>
            <a:endParaRPr lang="en-US" altLang="ko-KR" sz="1600" dirty="0" smtClean="0"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3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2F644F-53E2-43AD-8497-7C0A799D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2747" y="1365742"/>
            <a:ext cx="575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User, Group, </a:t>
            </a:r>
            <a:r>
              <a:rPr lang="en-US" altLang="ko-KR" dirty="0" err="1" smtClean="0"/>
              <a:t>ServiceAccount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Role</a:t>
            </a:r>
            <a:r>
              <a:rPr lang="ko-KR" altLang="en-US" dirty="0" smtClean="0"/>
              <a:t>을 연결</a:t>
            </a:r>
            <a:endParaRPr lang="en-US" altLang="ko-KR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471337" y="2894039"/>
            <a:ext cx="4044099" cy="3416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</a:t>
            </a:r>
            <a:r>
              <a:rPr lang="en-US" altLang="ko-KR" b="1" dirty="0" smtClean="0"/>
              <a:t>ind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ClusterRoleBinding</a:t>
            </a:r>
            <a:endParaRPr lang="en-US" altLang="ko-KR" dirty="0" smtClean="0"/>
          </a:p>
          <a:p>
            <a:r>
              <a:rPr lang="en-US" altLang="ko-KR" b="1" dirty="0" err="1" smtClean="0"/>
              <a:t>apiVersion</a:t>
            </a:r>
            <a:r>
              <a:rPr lang="en-US" altLang="ko-KR" dirty="0" smtClean="0"/>
              <a:t>: rbac.authorization.k8s.io/v1</a:t>
            </a:r>
          </a:p>
          <a:p>
            <a:r>
              <a:rPr lang="en-US" altLang="ko-KR" b="1" dirty="0"/>
              <a:t>m</a:t>
            </a:r>
            <a:r>
              <a:rPr lang="en-US" altLang="ko-KR" b="1" dirty="0" smtClean="0"/>
              <a:t>etadata</a:t>
            </a:r>
            <a:r>
              <a:rPr lang="en-US" altLang="ko-KR" dirty="0" smtClean="0"/>
              <a:t>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name: pod-reader-binding</a:t>
            </a:r>
          </a:p>
          <a:p>
            <a:r>
              <a:rPr lang="en-US" altLang="ko-KR" b="1" dirty="0" smtClean="0"/>
              <a:t>Subjects:</a:t>
            </a:r>
            <a:endParaRPr lang="en-US" altLang="ko-KR" dirty="0"/>
          </a:p>
          <a:p>
            <a:r>
              <a:rPr lang="en-US" altLang="ko-KR" dirty="0" smtClean="0"/>
              <a:t>  -kind: </a:t>
            </a:r>
            <a:r>
              <a:rPr lang="en-US" altLang="ko-KR" dirty="0" err="1" smtClean="0"/>
              <a:t>ServiceAccount</a:t>
            </a:r>
            <a:endParaRPr lang="en-US" altLang="ko-KR" dirty="0" smtClean="0"/>
          </a:p>
          <a:p>
            <a:r>
              <a:rPr lang="en-US" altLang="ko-KR" dirty="0" smtClean="0"/>
              <a:t>  Name: </a:t>
            </a:r>
            <a:r>
              <a:rPr lang="en-US" altLang="ko-KR" dirty="0" err="1" smtClean="0"/>
              <a:t>minho-sa</a:t>
            </a:r>
            <a:endParaRPr lang="en-US" altLang="ko-KR" dirty="0" smtClean="0"/>
          </a:p>
          <a:p>
            <a:r>
              <a:rPr lang="en-US" altLang="ko-KR" b="1" dirty="0" smtClean="0"/>
              <a:t>  </a:t>
            </a:r>
            <a:r>
              <a:rPr lang="en-US" altLang="ko-KR" dirty="0" smtClean="0"/>
              <a:t>namespace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default</a:t>
            </a:r>
          </a:p>
          <a:p>
            <a:r>
              <a:rPr lang="en-US" altLang="ko-KR" b="1" dirty="0" err="1" smtClean="0"/>
              <a:t>roleRef</a:t>
            </a:r>
            <a:r>
              <a:rPr lang="en-US" altLang="ko-KR" b="1" dirty="0" smtClean="0"/>
              <a:t>:</a:t>
            </a:r>
            <a:r>
              <a:rPr lang="en-US" altLang="ko-KR" dirty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  kind:</a:t>
            </a:r>
            <a:r>
              <a:rPr lang="en-US" altLang="ko-KR" dirty="0"/>
              <a:t> </a:t>
            </a:r>
            <a:r>
              <a:rPr lang="en-US" altLang="ko-KR" dirty="0" err="1" smtClean="0"/>
              <a:t>ClusterRole</a:t>
            </a:r>
            <a:endParaRPr lang="en-US" altLang="ko-KR" b="1" dirty="0" smtClean="0"/>
          </a:p>
          <a:p>
            <a:r>
              <a:rPr lang="en-US" altLang="ko-KR" b="1" dirty="0" smtClean="0"/>
              <a:t>  name:</a:t>
            </a:r>
            <a:r>
              <a:rPr lang="en-US" altLang="ko-KR" dirty="0"/>
              <a:t> </a:t>
            </a:r>
            <a:r>
              <a:rPr lang="en-US" altLang="ko-KR" dirty="0" smtClean="0"/>
              <a:t>pod-read-binding</a:t>
            </a:r>
            <a:endParaRPr lang="en-US" altLang="ko-KR" b="1" dirty="0" smtClean="0"/>
          </a:p>
          <a:p>
            <a:r>
              <a:rPr lang="en-US" altLang="ko-KR" b="1" dirty="0" smtClean="0"/>
              <a:t>  </a:t>
            </a:r>
            <a:r>
              <a:rPr lang="en-US" altLang="ko-KR" b="1" dirty="0" err="1" smtClean="0"/>
              <a:t>apiGorup</a:t>
            </a:r>
            <a:r>
              <a:rPr lang="en-US" altLang="ko-KR" b="1" dirty="0" smtClean="0"/>
              <a:t>:</a:t>
            </a:r>
            <a:r>
              <a:rPr lang="en-US" altLang="ko-KR" dirty="0"/>
              <a:t> rbac.authorization.k8s.io/v1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1913" y="2194762"/>
            <a:ext cx="419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파도소리" panose="02020600000000000000" pitchFamily="18" charset="-127"/>
                <a:ea typeface="a파도소리" panose="02020600000000000000" pitchFamily="18" charset="-127"/>
              </a:rPr>
              <a:t>pod-</a:t>
            </a:r>
            <a:r>
              <a:rPr lang="en-US" altLang="ko-KR" dirty="0" err="1" smtClean="0">
                <a:latin typeface="a파도소리" panose="02020600000000000000" pitchFamily="18" charset="-127"/>
                <a:ea typeface="a파도소리" panose="02020600000000000000" pitchFamily="18" charset="-127"/>
              </a:rPr>
              <a:t>roleBinding.yaml</a:t>
            </a:r>
            <a:endParaRPr lang="en-US" altLang="ko-KR" dirty="0" smtClean="0"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4581422" y="4289204"/>
            <a:ext cx="490194" cy="433633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62189" y="4326804"/>
            <a:ext cx="4194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a파도소리" panose="02020600000000000000" pitchFamily="18" charset="-127"/>
                <a:ea typeface="a파도소리" panose="02020600000000000000" pitchFamily="18" charset="-127"/>
              </a:rPr>
              <a:t>Kubectl</a:t>
            </a:r>
            <a:r>
              <a:rPr lang="en-US" altLang="ko-KR" sz="1600" dirty="0" smtClean="0">
                <a:latin typeface="a파도소리" panose="02020600000000000000" pitchFamily="18" charset="-127"/>
                <a:ea typeface="a파도소리" panose="02020600000000000000" pitchFamily="18" charset="-127"/>
              </a:rPr>
              <a:t> create –f pod-</a:t>
            </a:r>
            <a:r>
              <a:rPr lang="en-US" altLang="ko-KR" sz="1600" dirty="0" err="1" smtClean="0">
                <a:latin typeface="a파도소리" panose="02020600000000000000" pitchFamily="18" charset="-127"/>
                <a:ea typeface="a파도소리" panose="02020600000000000000" pitchFamily="18" charset="-127"/>
              </a:rPr>
              <a:t>roleBinding</a:t>
            </a:r>
            <a:endParaRPr lang="en-US" altLang="ko-KR" sz="1600" dirty="0" smtClean="0"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2747" y="339466"/>
            <a:ext cx="1890972" cy="8978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/>
              <a:t>RoleBinding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20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2F644F-53E2-43AD-8497-7C0A799D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10" name="Picture 2" descr="C:\Users\alsgh\Desktop\kubernetes-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77"/>
          <a:stretch/>
        </p:blipFill>
        <p:spPr bwMode="auto">
          <a:xfrm>
            <a:off x="714376" y="593196"/>
            <a:ext cx="719137" cy="62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81125" y="659871"/>
            <a:ext cx="4293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Kubernetes Access</a:t>
            </a:r>
            <a:endParaRPr lang="ko-KR" altLang="en-US" sz="3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77" y="1725976"/>
            <a:ext cx="163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10X10 Bold" panose="020D0604000000000000" pitchFamily="50" charset="-127"/>
                <a:ea typeface="10X10 Bold" panose="020D0604000000000000" pitchFamily="50" charset="-127"/>
              </a:rPr>
              <a:t>Kubectl</a:t>
            </a:r>
            <a:endParaRPr lang="ko-KR" altLang="en-US" sz="28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4950" y="3358555"/>
            <a:ext cx="297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10X10 Bold" panose="020D0604000000000000" pitchFamily="50" charset="-127"/>
                <a:ea typeface="10X10 Bold" panose="020D0604000000000000" pitchFamily="50" charset="-127"/>
              </a:rPr>
              <a:t>D</a:t>
            </a:r>
            <a:r>
              <a:rPr lang="en-US" altLang="ko-KR" sz="28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ashboard</a:t>
            </a:r>
            <a:endParaRPr lang="ko-KR" altLang="en-US" sz="28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425" y="2249196"/>
            <a:ext cx="6146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Command line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HTTP/HTTPS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X509 </a:t>
            </a:r>
            <a:r>
              <a:rPr lang="ko-KR" altLang="en-US" dirty="0"/>
              <a:t>클라이언트 인증서 </a:t>
            </a:r>
            <a:r>
              <a:rPr lang="ko-KR" altLang="en-US" dirty="0" smtClean="0"/>
              <a:t>방식 </a:t>
            </a:r>
            <a:r>
              <a:rPr lang="en-US" altLang="ko-KR" dirty="0" smtClean="0">
                <a:sym typeface="Wingdings" panose="05000000000000000000" pitchFamily="2" charset="2"/>
              </a:rPr>
              <a:t> Master Node</a:t>
            </a:r>
            <a:endParaRPr lang="en-US" altLang="ko-KR" dirty="0"/>
          </a:p>
        </p:txBody>
      </p:sp>
      <p:sp>
        <p:nvSpPr>
          <p:cNvPr id="15" name="TextBox 14"/>
          <p:cNvSpPr txBox="1"/>
          <p:nvPr/>
        </p:nvSpPr>
        <p:spPr>
          <a:xfrm>
            <a:off x="736857" y="3900458"/>
            <a:ext cx="4683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HTTPS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서비스 계정 토큰 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인증서 방식 </a:t>
            </a:r>
            <a:r>
              <a:rPr lang="en-US" altLang="ko-KR" dirty="0" smtClean="0"/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2425" y="4981536"/>
            <a:ext cx="648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API</a:t>
            </a:r>
            <a:r>
              <a:rPr lang="ko-KR" altLang="en-US" sz="28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에 프로그래밍 방식으로 액세스 등등</a:t>
            </a:r>
            <a:endParaRPr lang="ko-KR" altLang="en-US" sz="28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9452" y="5504756"/>
            <a:ext cx="7302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https://kubernetes.io/ko/docs/tasks/access-application-cluster/access-cluster/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72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2F644F-53E2-43AD-8497-7C0A799D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10" name="Picture 2" descr="C:\Users\alsgh\Desktop\kubernetes-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77"/>
          <a:stretch/>
        </p:blipFill>
        <p:spPr bwMode="auto">
          <a:xfrm>
            <a:off x="714376" y="593196"/>
            <a:ext cx="719137" cy="62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81125" y="659871"/>
            <a:ext cx="4293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Kubernetes Access</a:t>
            </a:r>
            <a:endParaRPr lang="ko-KR" altLang="en-US" sz="3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7495" y="1623860"/>
            <a:ext cx="163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latin typeface="10X10 Bold" panose="020D0604000000000000" pitchFamily="50" charset="-127"/>
                <a:ea typeface="10X10 Bold" panose="020D0604000000000000" pitchFamily="50" charset="-127"/>
              </a:rPr>
              <a:t>Kubectl</a:t>
            </a:r>
            <a:endParaRPr lang="ko-KR" altLang="en-US" sz="28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2050" name="Picture 2" descr="C:\Users\alsgh\Desktop\12121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9" y="2190527"/>
            <a:ext cx="8785678" cy="171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아래쪽 화살표 13"/>
          <p:cNvSpPr/>
          <p:nvPr/>
        </p:nvSpPr>
        <p:spPr>
          <a:xfrm>
            <a:off x="3657337" y="4084358"/>
            <a:ext cx="249167" cy="103547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62952" y="4147793"/>
            <a:ext cx="383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Master Node -/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kubernetes</a:t>
            </a:r>
            <a:endParaRPr lang="ko-KR" altLang="en-US" dirty="0"/>
          </a:p>
        </p:txBody>
      </p:sp>
      <p:pic>
        <p:nvPicPr>
          <p:cNvPr id="17" name="Picture 4" descr="C:\Users\alsgh\Desktop\fold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862" y="4631077"/>
            <a:ext cx="398156" cy="39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606018" y="4662822"/>
            <a:ext cx="175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</a:t>
            </a:r>
            <a:r>
              <a:rPr lang="en-US" altLang="ko-KR" b="1" dirty="0" err="1" smtClean="0"/>
              <a:t>dmin.conf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39664" y="5255908"/>
            <a:ext cx="6063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mkdir</a:t>
            </a:r>
            <a:r>
              <a:rPr lang="en-US" altLang="ko-KR" sz="2400" dirty="0" smtClean="0"/>
              <a:t> –p /home/</a:t>
            </a:r>
            <a:r>
              <a:rPr lang="en-US" altLang="ko-KR" sz="2400" dirty="0" err="1" smtClean="0"/>
              <a:t>pslab</a:t>
            </a:r>
            <a:r>
              <a:rPr lang="en-US" altLang="ko-KR" sz="2400" dirty="0" smtClean="0"/>
              <a:t>/.</a:t>
            </a:r>
            <a:r>
              <a:rPr lang="en-US" altLang="ko-KR" sz="2400" dirty="0" err="1" smtClean="0"/>
              <a:t>kube</a:t>
            </a:r>
            <a:endParaRPr lang="en-US" altLang="ko-KR" sz="2400" dirty="0" smtClean="0"/>
          </a:p>
          <a:p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cp</a:t>
            </a:r>
            <a:r>
              <a:rPr lang="en-US" altLang="ko-KR" sz="2400" dirty="0" smtClean="0"/>
              <a:t> –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admin.conf</a:t>
            </a:r>
            <a:r>
              <a:rPr lang="en-US" altLang="ko-KR" sz="2400" dirty="0" smtClean="0"/>
              <a:t> /home/</a:t>
            </a:r>
            <a:r>
              <a:rPr lang="en-US" altLang="ko-KR" sz="2400" dirty="0" err="1" smtClean="0"/>
              <a:t>pslab</a:t>
            </a:r>
            <a:r>
              <a:rPr lang="en-US" altLang="ko-KR" sz="2400" dirty="0" smtClean="0"/>
              <a:t>/.</a:t>
            </a:r>
            <a:r>
              <a:rPr lang="en-US" altLang="ko-KR" sz="2400" dirty="0" err="1" smtClean="0"/>
              <a:t>kube</a:t>
            </a:r>
            <a:r>
              <a:rPr lang="en-US" altLang="ko-KR" sz="2400" dirty="0" smtClean="0"/>
              <a:t>/</a:t>
            </a:r>
            <a:r>
              <a:rPr lang="en-US" altLang="ko-KR" sz="2400" dirty="0" err="1" smtClean="0"/>
              <a:t>config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487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2F644F-53E2-43AD-8497-7C0A799D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10" name="Picture 2" descr="C:\Users\alsgh\Desktop\kubernetes-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77"/>
          <a:stretch/>
        </p:blipFill>
        <p:spPr bwMode="auto">
          <a:xfrm>
            <a:off x="714376" y="593196"/>
            <a:ext cx="719137" cy="62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81125" y="659871"/>
            <a:ext cx="4293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Kubernetes Access</a:t>
            </a:r>
            <a:endParaRPr lang="ko-KR" altLang="en-US" sz="3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903" y="1529755"/>
            <a:ext cx="297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10X10 Bold" panose="020D0604000000000000" pitchFamily="50" charset="-127"/>
                <a:ea typeface="10X10 Bold" panose="020D0604000000000000" pitchFamily="50" charset="-127"/>
              </a:rPr>
              <a:t>D</a:t>
            </a:r>
            <a:r>
              <a:rPr lang="en-US" altLang="ko-KR" sz="28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ashboard</a:t>
            </a:r>
            <a:endParaRPr lang="ko-KR" altLang="en-US" sz="28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6212" y="2199558"/>
            <a:ext cx="6063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kubectl</a:t>
            </a:r>
            <a:r>
              <a:rPr lang="en-US" altLang="ko-KR" sz="2400" dirty="0" smtClean="0"/>
              <a:t> cluster-info</a:t>
            </a:r>
          </a:p>
        </p:txBody>
      </p:sp>
      <p:pic>
        <p:nvPicPr>
          <p:cNvPr id="3074" name="Picture 2" descr="C:\Users\alsgh\Desktop\q\Screenshot from 2019-08-27 10-49-35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" t="85340" r="10840" b="7330"/>
          <a:stretch/>
        </p:blipFill>
        <p:spPr bwMode="auto">
          <a:xfrm>
            <a:off x="246744" y="2830286"/>
            <a:ext cx="8853714" cy="110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43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2F644F-53E2-43AD-8497-7C0A799D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10" name="Picture 2" descr="C:\Users\alsgh\Desktop\kubernetes-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677"/>
          <a:stretch/>
        </p:blipFill>
        <p:spPr bwMode="auto">
          <a:xfrm>
            <a:off x="714376" y="593196"/>
            <a:ext cx="719137" cy="62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381125" y="659871"/>
            <a:ext cx="4293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Kubernetes Access</a:t>
            </a:r>
            <a:endParaRPr lang="ko-KR" altLang="en-US" sz="32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903" y="1529755"/>
            <a:ext cx="297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10X10 Bold" panose="020D0604000000000000" pitchFamily="50" charset="-127"/>
                <a:ea typeface="10X10 Bold" panose="020D0604000000000000" pitchFamily="50" charset="-127"/>
              </a:rPr>
              <a:t>D</a:t>
            </a:r>
            <a:r>
              <a:rPr lang="en-US" altLang="ko-KR" sz="2800" dirty="0" smtClean="0">
                <a:latin typeface="10X10 Bold" panose="020D0604000000000000" pitchFamily="50" charset="-127"/>
                <a:ea typeface="10X10 Bold" panose="020D0604000000000000" pitchFamily="50" charset="-127"/>
              </a:rPr>
              <a:t>ashboard</a:t>
            </a:r>
            <a:endParaRPr lang="ko-KR" altLang="en-US" sz="2800" dirty="0"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pic>
        <p:nvPicPr>
          <p:cNvPr id="3075" name="Picture 3" descr="C:\Users\alsgh\Desktop\q\Screenshot from 2019-08-27 10-51-40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" t="44511" b="11600"/>
          <a:stretch/>
        </p:blipFill>
        <p:spPr bwMode="auto">
          <a:xfrm>
            <a:off x="105020" y="2927923"/>
            <a:ext cx="8913163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6212" y="2199558"/>
            <a:ext cx="6063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$ </a:t>
            </a:r>
            <a:r>
              <a:rPr lang="en-US" altLang="ko-KR" sz="2400" dirty="0" err="1" smtClean="0"/>
              <a:t>kubectl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desribe</a:t>
            </a:r>
            <a:r>
              <a:rPr lang="en-US" altLang="ko-KR" sz="2400" dirty="0" smtClean="0"/>
              <a:t> secret –all-namespaces</a:t>
            </a:r>
          </a:p>
        </p:txBody>
      </p:sp>
    </p:spTree>
    <p:extLst>
      <p:ext uri="{BB962C8B-B14F-4D97-AF65-F5344CB8AC3E}">
        <p14:creationId xmlns:p14="http://schemas.microsoft.com/office/powerpoint/2010/main" val="169381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6051</TotalTime>
  <Words>294</Words>
  <Application>Microsoft Office PowerPoint</Application>
  <PresentationFormat>화면 슬라이드 쇼(4:3)</PresentationFormat>
  <Paragraphs>99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맑은 고딕</vt:lpstr>
      <vt:lpstr>Arial</vt:lpstr>
      <vt:lpstr>a파도소리</vt:lpstr>
      <vt:lpstr>Calibri Light</vt:lpstr>
      <vt:lpstr>Calibri</vt:lpstr>
      <vt:lpstr>Wingdings</vt:lpstr>
      <vt:lpstr>10X10 Bold</vt:lpstr>
      <vt:lpstr>10X10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pslab</cp:lastModifiedBy>
  <cp:revision>243</cp:revision>
  <dcterms:created xsi:type="dcterms:W3CDTF">2016-01-11T04:43:00Z</dcterms:created>
  <dcterms:modified xsi:type="dcterms:W3CDTF">2021-04-27T13:51:14Z</dcterms:modified>
</cp:coreProperties>
</file>