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5320" autoAdjust="0"/>
  </p:normalViewPr>
  <p:slideViewPr>
    <p:cSldViewPr snapToGrid="0">
      <p:cViewPr varScale="1">
        <p:scale>
          <a:sx n="80" d="100"/>
          <a:sy n="80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355DD-0367-4DBC-9725-C7BC5D1B897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D1314-84EA-4DD8-BD70-47ED7BB88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16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D1314-84EA-4DD8-BD70-47ED7BB881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3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2F2-FD0C-440F-B5C7-0F6DB96710E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495B-B040-4252-92CD-AD067F74C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2F2-FD0C-440F-B5C7-0F6DB96710E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495B-B040-4252-92CD-AD067F74C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26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2F2-FD0C-440F-B5C7-0F6DB96710E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495B-B040-4252-92CD-AD067F74C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9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2F2-FD0C-440F-B5C7-0F6DB96710E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495B-B040-4252-92CD-AD067F74C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83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2F2-FD0C-440F-B5C7-0F6DB96710E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495B-B040-4252-92CD-AD067F74C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3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2F2-FD0C-440F-B5C7-0F6DB96710E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495B-B040-4252-92CD-AD067F74C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0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2F2-FD0C-440F-B5C7-0F6DB96710E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495B-B040-4252-92CD-AD067F74C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8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2F2-FD0C-440F-B5C7-0F6DB96710E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495B-B040-4252-92CD-AD067F74C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2F2-FD0C-440F-B5C7-0F6DB96710E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495B-B040-4252-92CD-AD067F74C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5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2F2-FD0C-440F-B5C7-0F6DB96710E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495B-B040-4252-92CD-AD067F74C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5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2F2-FD0C-440F-B5C7-0F6DB96710E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495B-B040-4252-92CD-AD067F74C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0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32F2-FD0C-440F-B5C7-0F6DB96710E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E495B-B040-4252-92CD-AD067F74C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9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9" Type="http://schemas.openxmlformats.org/officeDocument/2006/relationships/image" Target="../media/image18.png"/><Relationship Id="rId51" Type="http://schemas.openxmlformats.org/officeDocument/2006/relationships/image" Target="../media/image29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34" Type="http://schemas.openxmlformats.org/officeDocument/2006/relationships/image" Target="../media/image7.svg"/><Relationship Id="rId42" Type="http://schemas.openxmlformats.org/officeDocument/2006/relationships/image" Target="../media/image21.png"/><Relationship Id="rId47" Type="http://schemas.openxmlformats.org/officeDocument/2006/relationships/image" Target="../media/image26.png"/><Relationship Id="rId50" Type="http://schemas.openxmlformats.org/officeDocument/2006/relationships/image" Target="../media/image807.svg"/><Relationship Id="rId55" Type="http://schemas.openxmlformats.org/officeDocument/2006/relationships/image" Target="../media/image31.png"/><Relationship Id="rId7" Type="http://schemas.openxmlformats.org/officeDocument/2006/relationships/image" Target="../media/image5.png"/><Relationship Id="rId38" Type="http://schemas.openxmlformats.org/officeDocument/2006/relationships/image" Target="../media/image17.png"/><Relationship Id="rId46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0.png"/><Relationship Id="rId41" Type="http://schemas.openxmlformats.org/officeDocument/2006/relationships/image" Target="../media/image20.png"/><Relationship Id="rId54" Type="http://schemas.openxmlformats.org/officeDocument/2006/relationships/image" Target="../media/image79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32" Type="http://schemas.openxmlformats.org/officeDocument/2006/relationships/image" Target="../media/image13.png"/><Relationship Id="rId37" Type="http://schemas.openxmlformats.org/officeDocument/2006/relationships/image" Target="../media/image16.png"/><Relationship Id="rId40" Type="http://schemas.openxmlformats.org/officeDocument/2006/relationships/image" Target="../media/image19.png"/><Relationship Id="rId45" Type="http://schemas.openxmlformats.org/officeDocument/2006/relationships/image" Target="../media/image24.png"/><Relationship Id="rId53" Type="http://schemas.openxmlformats.org/officeDocument/2006/relationships/image" Target="../media/image30.png"/><Relationship Id="rId58" Type="http://schemas.openxmlformats.org/officeDocument/2006/relationships/image" Target="../media/image34.png"/><Relationship Id="rId5" Type="http://schemas.openxmlformats.org/officeDocument/2006/relationships/image" Target="../media/image3.png"/><Relationship Id="rId36" Type="http://schemas.openxmlformats.org/officeDocument/2006/relationships/image" Target="../media/image15.png"/><Relationship Id="rId49" Type="http://schemas.openxmlformats.org/officeDocument/2006/relationships/image" Target="../media/image28.png"/><Relationship Id="rId57" Type="http://schemas.openxmlformats.org/officeDocument/2006/relationships/image" Target="../media/image33.png"/><Relationship Id="rId10" Type="http://schemas.openxmlformats.org/officeDocument/2006/relationships/image" Target="../media/image8.png"/><Relationship Id="rId19" Type="http://schemas.openxmlformats.org/officeDocument/2006/relationships/image" Target="../media/image18.svg"/><Relationship Id="rId31" Type="http://schemas.openxmlformats.org/officeDocument/2006/relationships/image" Target="../media/image44.svg"/><Relationship Id="rId44" Type="http://schemas.openxmlformats.org/officeDocument/2006/relationships/image" Target="../media/image23.png"/><Relationship Id="rId52" Type="http://schemas.openxmlformats.org/officeDocument/2006/relationships/image" Target="../media/image809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22" Type="http://schemas.openxmlformats.org/officeDocument/2006/relationships/image" Target="../media/image12.png"/><Relationship Id="rId35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image" Target="../media/image27.png"/><Relationship Id="rId56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871140" y="4119796"/>
            <a:ext cx="1498680" cy="1980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9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10.0.8.0/22 – API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292989" y="77120"/>
            <a:ext cx="10822810" cy="67193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15" y="7712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1658428" y="441366"/>
            <a:ext cx="10350692" cy="629929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Oregon</a:t>
            </a:r>
            <a:endParaRPr lang="en-US" sz="9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428" y="44136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747215" y="820142"/>
            <a:ext cx="10166591" cy="585321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– </a:t>
            </a:r>
            <a:r>
              <a:rPr lang="en-US" sz="900" dirty="0" err="1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900" dirty="0" smtClean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10.0.0.0/20</a:t>
            </a:r>
            <a:endParaRPr lang="en-US" sz="9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215" y="82589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567" y="12090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882716" y="1717726"/>
            <a:ext cx="1804307" cy="112704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9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10.0.14.0/24 – RDS2</a:t>
            </a:r>
          </a:p>
        </p:txBody>
      </p:sp>
      <p:pic>
        <p:nvPicPr>
          <p:cNvPr id="20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836" y="171362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9959000" y="2118448"/>
            <a:ext cx="1661623" cy="64303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206" name="Graphic 45">
            <a:extLst>
              <a:ext uri="{FF2B5EF4-FFF2-40B4-BE49-F238E27FC236}">
                <a16:creationId xmlns:a16="http://schemas.microsoft.com/office/drawing/2014/main" id="{9834535F-88D7-0E46-96F0-3C2A0069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873" y="239307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074830" y="4124149"/>
            <a:ext cx="1521028" cy="212834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9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10.0.4.0/22 – WEB</a:t>
            </a: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85" y="412679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094859" y="4783845"/>
            <a:ext cx="1453961" cy="1414023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217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344" y="5807720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882241" y="4515198"/>
            <a:ext cx="1811095" cy="11822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9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10.0.13.0/24 – RDS1</a:t>
            </a:r>
          </a:p>
        </p:txBody>
      </p:sp>
      <p:pic>
        <p:nvPicPr>
          <p:cNvPr id="242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995" y="451022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9966327" y="4934397"/>
            <a:ext cx="1656842" cy="68269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246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573" y="4433898"/>
            <a:ext cx="303486" cy="30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45">
            <a:extLst>
              <a:ext uri="{FF2B5EF4-FFF2-40B4-BE49-F238E27FC236}">
                <a16:creationId xmlns:a16="http://schemas.microsoft.com/office/drawing/2014/main" id="{9834535F-88D7-0E46-96F0-3C2A0069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649" y="524451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191040" y="1287217"/>
            <a:ext cx="1295615" cy="149356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9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>
              <a:defRPr/>
            </a:pPr>
            <a:r>
              <a:rPr lang="en-US" sz="9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10.0.0.0/24</a:t>
            </a:r>
          </a:p>
          <a:p>
            <a:pPr>
              <a:defRPr/>
            </a:pPr>
            <a:r>
              <a:rPr lang="en-US" sz="9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Public-Edge</a:t>
            </a:r>
            <a:endParaRPr lang="en-US" sz="9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190282" y="1287217"/>
            <a:ext cx="288000" cy="288000"/>
          </a:xfrm>
          <a:prstGeom prst="rect">
            <a:avLst/>
          </a:prstGeom>
        </p:spPr>
      </p:pic>
      <p:sp>
        <p:nvSpPr>
          <p:cNvPr id="9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3258752" y="2008117"/>
            <a:ext cx="1130154" cy="678373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9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167" y="229643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94" y="159116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38879" y="2109501"/>
            <a:ext cx="1169980" cy="88900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center</a:t>
            </a:r>
          </a:p>
        </p:txBody>
      </p:sp>
      <p:pic>
        <p:nvPicPr>
          <p:cNvPr id="126" name="Graphic 27">
            <a:extLst>
              <a:ext uri="{FF2B5EF4-FFF2-40B4-BE49-F238E27FC236}">
                <a16:creationId xmlns:a16="http://schemas.microsoft.com/office/drawing/2014/main" id="{9FECDA3A-FDD8-F64F-8E96-8A476235687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41375" y="2109501"/>
            <a:ext cx="381000" cy="381000"/>
          </a:xfrm>
          <a:prstGeom prst="rect">
            <a:avLst/>
          </a:prstGeom>
        </p:spPr>
      </p:pic>
      <p:pic>
        <p:nvPicPr>
          <p:cNvPr id="128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rcRect/>
          <a:stretch/>
        </p:blipFill>
        <p:spPr bwMode="auto">
          <a:xfrm flipH="1">
            <a:off x="713682" y="255676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39" y="254851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929" y="367045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Graphic 35">
            <a:extLst>
              <a:ext uri="{FF2B5EF4-FFF2-40B4-BE49-F238E27FC236}">
                <a16:creationId xmlns:a16="http://schemas.microsoft.com/office/drawing/2014/main" id="{9A78D264-AA97-2843-9439-617EAF04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15" y="564568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Graphic 37">
            <a:extLst>
              <a:ext uri="{FF2B5EF4-FFF2-40B4-BE49-F238E27FC236}">
                <a16:creationId xmlns:a16="http://schemas.microsoft.com/office/drawing/2014/main" id="{030B3F5C-040F-364A-AB09-80DCB997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86" y="606958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753" y="2297504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2" idx="0"/>
            <a:endCxn id="135" idx="2"/>
          </p:cNvCxnSpPr>
          <p:nvPr/>
        </p:nvCxnSpPr>
        <p:spPr>
          <a:xfrm flipV="1">
            <a:off x="2646929" y="2585504"/>
            <a:ext cx="10824" cy="108495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8" idx="3"/>
            <a:endCxn id="80" idx="1"/>
          </p:cNvCxnSpPr>
          <p:nvPr/>
        </p:nvCxnSpPr>
        <p:spPr>
          <a:xfrm>
            <a:off x="803765" y="3815355"/>
            <a:ext cx="1056133" cy="112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5" y="363535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802" y="4586115"/>
            <a:ext cx="303486" cy="30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517" y="1767278"/>
            <a:ext cx="303486" cy="30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0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145797" y="5437829"/>
            <a:ext cx="1326939" cy="70579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0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89" y="4446150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293" y="479819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" name="Graphic 6">
            <a:extLst>
              <a:ext uri="{FF2B5EF4-FFF2-40B4-BE49-F238E27FC236}">
                <a16:creationId xmlns:a16="http://schemas.microsoft.com/office/drawing/2014/main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847" y="479819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819" y="48531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1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/>
          <a:srcRect/>
          <a:stretch/>
        </p:blipFill>
        <p:spPr bwMode="auto">
          <a:xfrm>
            <a:off x="10783634" y="485679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545" y="5437828"/>
            <a:ext cx="207330" cy="20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895" y="412244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038151" y="5345973"/>
            <a:ext cx="1173163" cy="562353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45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923" y="5582439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83" y="4429544"/>
            <a:ext cx="303486" cy="30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5942107" y="4930695"/>
            <a:ext cx="1326939" cy="107675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49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602" y="4933429"/>
            <a:ext cx="207330" cy="20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631734" y="4515198"/>
            <a:ext cx="1979891" cy="11822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9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10.0.12.0/24 – Read DB</a:t>
            </a:r>
          </a:p>
        </p:txBody>
      </p:sp>
      <p:pic>
        <p:nvPicPr>
          <p:cNvPr id="15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857" y="451995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7732821" y="4934397"/>
            <a:ext cx="1777554" cy="68269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53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385" y="4547627"/>
            <a:ext cx="303486" cy="30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709" y="52328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7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25" idx="2"/>
            <a:endCxn id="148" idx="0"/>
          </p:cNvCxnSpPr>
          <p:nvPr/>
        </p:nvCxnSpPr>
        <p:spPr>
          <a:xfrm flipH="1">
            <a:off x="623765" y="2998503"/>
            <a:ext cx="104" cy="6368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4">
            <a:extLst>
              <a:ext uri="{FF2B5EF4-FFF2-40B4-BE49-F238E27FC236}">
                <a16:creationId xmlns:a16="http://schemas.microsoft.com/office/drawing/2014/main" id="{08123B19-35A5-804A-86C2-C19E5FC33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94" y="514652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740101" y="4863518"/>
            <a:ext cx="918771" cy="65000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group</a:t>
            </a:r>
          </a:p>
        </p:txBody>
      </p:sp>
      <p:sp>
        <p:nvSpPr>
          <p:cNvPr id="180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076394" y="1018274"/>
            <a:ext cx="8749846" cy="218020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9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9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930175" y="3747705"/>
            <a:ext cx="7850218" cy="26747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9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9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9" idx="2"/>
            <a:endCxn id="145" idx="2"/>
          </p:cNvCxnSpPr>
          <p:nvPr/>
        </p:nvCxnSpPr>
        <p:spPr>
          <a:xfrm rot="16200000" flipH="1">
            <a:off x="4662200" y="3992715"/>
            <a:ext cx="435917" cy="3319529"/>
          </a:xfrm>
          <a:prstGeom prst="bentConnector3">
            <a:avLst>
              <a:gd name="adj1" fmla="val 20051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50" idx="3"/>
            <a:endCxn id="241" idx="1"/>
          </p:cNvCxnSpPr>
          <p:nvPr/>
        </p:nvCxnSpPr>
        <p:spPr>
          <a:xfrm>
            <a:off x="9611625" y="5106338"/>
            <a:ext cx="27061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1" idx="0"/>
            <a:endCxn id="202" idx="2"/>
          </p:cNvCxnSpPr>
          <p:nvPr/>
        </p:nvCxnSpPr>
        <p:spPr>
          <a:xfrm flipH="1" flipV="1">
            <a:off x="10784870" y="2844768"/>
            <a:ext cx="2919" cy="16704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2801753" y="2440431"/>
            <a:ext cx="858414" cy="107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99" idx="2"/>
            <a:endCxn id="290" idx="1"/>
          </p:cNvCxnSpPr>
          <p:nvPr/>
        </p:nvCxnSpPr>
        <p:spPr>
          <a:xfrm rot="16200000" flipH="1">
            <a:off x="2371834" y="4016764"/>
            <a:ext cx="3206296" cy="341630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29">
            <a:extLst>
              <a:ext uri="{FF2B5EF4-FFF2-40B4-BE49-F238E27FC236}">
                <a16:creationId xmlns:a16="http://schemas.microsoft.com/office/drawing/2014/main" id="{DF374AA9-67DD-1D48-BAA9-9D147448D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327" y="5005829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20">
            <a:extLst>
              <a:ext uri="{FF2B5EF4-FFF2-40B4-BE49-F238E27FC236}">
                <a16:creationId xmlns:a16="http://schemas.microsoft.com/office/drawing/2014/main" id="{0E94C909-26E0-EB4E-B3BD-BEF519201D7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50"/>
              </a:ext>
            </a:extLst>
          </a:blip>
          <a:stretch>
            <a:fillRect/>
          </a:stretch>
        </p:blipFill>
        <p:spPr>
          <a:xfrm>
            <a:off x="9987412" y="487030"/>
            <a:ext cx="288000" cy="288000"/>
          </a:xfrm>
          <a:prstGeom prst="rect">
            <a:avLst/>
          </a:prstGeom>
        </p:spPr>
      </p:pic>
      <p:pic>
        <p:nvPicPr>
          <p:cNvPr id="80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859898" y="3672480"/>
            <a:ext cx="288000" cy="288000"/>
          </a:xfrm>
          <a:prstGeom prst="rect">
            <a:avLst/>
          </a:prstGeom>
        </p:spPr>
      </p:pic>
      <p:pic>
        <p:nvPicPr>
          <p:cNvPr id="83" name="Graphic 7">
            <a:extLst>
              <a:ext uri="{FF2B5EF4-FFF2-40B4-BE49-F238E27FC236}">
                <a16:creationId xmlns:a16="http://schemas.microsoft.com/office/drawing/2014/main" id="{10D4C470-6AB7-A449-8BEE-F594CCFA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96DAC541-7B7A-43D3-8B79-37D633B846F1}">
                <asvg:svgBlip xmlns="" xmlns:asvg="http://schemas.microsoft.com/office/drawing/2016/SVG/main" r:embed="rId54"/>
              </a:ext>
            </a:extLst>
          </a:blip>
          <a:srcRect/>
          <a:stretch/>
        </p:blipFill>
        <p:spPr bwMode="auto">
          <a:xfrm>
            <a:off x="1861456" y="42959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78" idx="3"/>
            <a:endCxn id="307" idx="1"/>
          </p:cNvCxnSpPr>
          <p:nvPr/>
        </p:nvCxnSpPr>
        <p:spPr>
          <a:xfrm flipV="1">
            <a:off x="4968327" y="4590150"/>
            <a:ext cx="1912162" cy="559679"/>
          </a:xfrm>
          <a:prstGeom prst="bentConnector3">
            <a:avLst>
              <a:gd name="adj1" fmla="val 6898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24" idx="0"/>
            <a:endCxn id="78" idx="2"/>
          </p:cNvCxnSpPr>
          <p:nvPr/>
        </p:nvCxnSpPr>
        <p:spPr>
          <a:xfrm flipH="1" flipV="1">
            <a:off x="4824327" y="5293829"/>
            <a:ext cx="3883" cy="14399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307" idx="2"/>
            <a:endCxn id="147" idx="0"/>
          </p:cNvCxnSpPr>
          <p:nvPr/>
        </p:nvCxnSpPr>
        <p:spPr>
          <a:xfrm rot="5400000">
            <a:off x="6716761" y="4622966"/>
            <a:ext cx="196545" cy="41891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7" idx="3"/>
            <a:endCxn id="150" idx="1"/>
          </p:cNvCxnSpPr>
          <p:nvPr/>
        </p:nvCxnSpPr>
        <p:spPr>
          <a:xfrm flipV="1">
            <a:off x="7269046" y="5106338"/>
            <a:ext cx="362688" cy="36273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951" y="494019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502" y="11524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 rot="16200000" flipH="1">
            <a:off x="1836922" y="4127456"/>
            <a:ext cx="335511" cy="155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83" idx="3"/>
            <a:endCxn id="132" idx="2"/>
          </p:cNvCxnSpPr>
          <p:nvPr/>
        </p:nvCxnSpPr>
        <p:spPr>
          <a:xfrm flipV="1">
            <a:off x="2149456" y="3958455"/>
            <a:ext cx="497473" cy="48153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Graphic 110">
            <a:extLst>
              <a:ext uri="{FF2B5EF4-FFF2-40B4-BE49-F238E27FC236}">
                <a16:creationId xmlns:a16="http://schemas.microsoft.com/office/drawing/2014/main" id="{F9B9C53D-D036-6046-A4BE-7C5E00BCF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181" y="5807720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110">
            <a:extLst>
              <a:ext uri="{FF2B5EF4-FFF2-40B4-BE49-F238E27FC236}">
                <a16:creationId xmlns:a16="http://schemas.microsoft.com/office/drawing/2014/main" id="{F9B9C53D-D036-6046-A4BE-7C5E00BCF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19" y="557868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Graphic 110">
            <a:extLst>
              <a:ext uri="{FF2B5EF4-FFF2-40B4-BE49-F238E27FC236}">
                <a16:creationId xmlns:a16="http://schemas.microsoft.com/office/drawing/2014/main" id="{F9B9C53D-D036-6046-A4BE-7C5E00BCF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148" y="522182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240" y="48391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9" idx="2"/>
            <a:endCxn id="217" idx="1"/>
          </p:cNvCxnSpPr>
          <p:nvPr/>
        </p:nvCxnSpPr>
        <p:spPr>
          <a:xfrm rot="16200000" flipH="1">
            <a:off x="3625270" y="5029646"/>
            <a:ext cx="517198" cy="1326950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34" idx="3"/>
            <a:endCxn id="132" idx="2"/>
          </p:cNvCxnSpPr>
          <p:nvPr/>
        </p:nvCxnSpPr>
        <p:spPr>
          <a:xfrm flipV="1">
            <a:off x="1607886" y="3958455"/>
            <a:ext cx="1039043" cy="225513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33" idx="3"/>
            <a:endCxn id="132" idx="2"/>
          </p:cNvCxnSpPr>
          <p:nvPr/>
        </p:nvCxnSpPr>
        <p:spPr>
          <a:xfrm flipV="1">
            <a:off x="1603215" y="3958455"/>
            <a:ext cx="1043714" cy="183123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아이콘 모음</a:t>
            </a:r>
            <a:endParaRPr lang="ko-KR" altLang="en-US" dirty="0"/>
          </a:p>
        </p:txBody>
      </p:sp>
      <p:pic>
        <p:nvPicPr>
          <p:cNvPr id="4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205458" y="1790957"/>
            <a:ext cx="353899" cy="35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352366DE-5EAB-5E48-B925-24641313F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20" y="214095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361F5410-4591-B747-AA1D-7F2DE464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70200" y="2492708"/>
            <a:ext cx="389157" cy="38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C94BC5B2-7F53-EE45-BEB1-D9EF3D84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2" y="289182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Client VPN</a:t>
            </a:r>
          </a:p>
        </p:txBody>
      </p:sp>
    </p:spTree>
    <p:extLst>
      <p:ext uri="{BB962C8B-B14F-4D97-AF65-F5344CB8AC3E}">
        <p14:creationId xmlns:p14="http://schemas.microsoft.com/office/powerpoint/2010/main" val="299294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7596</TotalTime>
  <Words>77</Words>
  <Application>Microsoft Office PowerPoint</Application>
  <PresentationFormat>와이드스크린</PresentationFormat>
  <Paragraphs>36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Amazon Ember</vt:lpstr>
      <vt:lpstr>맑은 고딕</vt:lpstr>
      <vt:lpstr>Arial</vt:lpstr>
      <vt:lpstr>Office 테마</vt:lpstr>
      <vt:lpstr>PowerPoint 프레젠테이션</vt:lpstr>
      <vt:lpstr>아이콘 모음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66</cp:revision>
  <dcterms:created xsi:type="dcterms:W3CDTF">2021-09-06T08:15:42Z</dcterms:created>
  <dcterms:modified xsi:type="dcterms:W3CDTF">2021-10-05T01:26:35Z</dcterms:modified>
</cp:coreProperties>
</file>