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F3CB-35F1-B7AF-DD48-970F8AC73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F6298-7DE3-2397-FE46-7E969DAEA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72453-4782-2332-321C-7C55D7E9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9468-A5E2-254F-D774-4364A60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3FA29-F627-8EB2-E976-4920A32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392BE-1743-0E58-C2B1-2EACC665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5C7EB-AA83-A5C4-71B1-28F3707B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6CA4-6F22-942D-0BCA-0088F96F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A3B9C-3885-510A-1BDE-E0562F6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231A9-086B-52D7-81D0-F86D7ABF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A7300F-E74B-1F32-93F8-1D400D97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4A413F-9945-B19E-663A-2C35557F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7787B-5F40-4FA2-987C-66FB9276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270A-09F1-B526-D351-D8835D40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2984D-BD3D-6948-F84E-5731FE4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2747-AB3F-DCE7-3CC1-7544CFBA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26D76-F6AF-F09F-60B7-00BCE28D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B2AB-9006-3127-21BB-B0BAD01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A135-0ADF-5E18-48A1-2CA9D3BD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350AC-5E1B-63A7-27E5-A9F4E99A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5C9A-75E5-2C7A-B93E-D7BBD1DD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39EF5-8CF6-4ED2-0DFB-D8139225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7626F-1B10-FD1A-0210-355ECDAF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085D6-4A9A-89A4-3D39-F058DE2C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930E2-8424-5962-1AC2-ABDAD29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0868-0E38-FB0E-5D92-6B2C9C8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5B20-0848-BBB2-4E0F-311F42EF4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9CCCF-DB94-C075-B3FC-4BD2CF38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4DBD0-8B45-DFA9-4384-C1A119D3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CD8FA-CE0B-6B57-A32A-28D8BD0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FFE93-5915-1DEE-70C6-B5695C61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87E-FD8F-9B11-5F9C-3763D59E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760CB-B1AC-50D4-D3A4-85247DFB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88676-FD9A-D07E-3BD9-AE2FF141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E1FFE-B994-6389-87FF-D7DD417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EF33CF-D912-2BFB-C0B7-066AB0F1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A571C-AB1F-DA77-1717-C06D061C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D6C93-B9A8-9CE4-7359-645B303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96DCF-1799-73CE-0F46-82B5BAAB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F3F0A-C952-66A7-829C-AD1ECD9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0B2661-6974-DEB3-40B2-94284B37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25B53-E0FB-35B5-63AD-1740C658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73BF0-EB7D-F23A-8C8B-98A23E7F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A47E4-C4A1-0335-075E-1F20FA22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6AC50-EF71-E34D-DFBA-5F50C423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045B2-2431-5E17-5968-8A8F1338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B1C6-6F25-56D9-37B0-312C1F9E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0A01-103E-7ABF-2043-EDFC5ED9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5C7E4-87F9-FEE1-B4F4-32E03438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F58A4-EF4F-9E17-E8CF-6AE55951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4508C-2D8C-B63C-CFD9-286D6864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A7FC5-FE42-B646-8C4F-947C6998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6D77-B72A-6776-9CF6-92AB6066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FB6D1-3A7E-2AE8-7320-79714EFEB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766DF-AD0F-CAE8-9021-A4E234F6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7963A-0E6B-0D63-E762-538AB442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30290-62CA-E0E4-2377-EF46A55B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90BC7-ED59-4E95-99D3-6B40A45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D3EBB-96BA-11F0-DE02-48E3F629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2F1E-B8ED-3620-D3E9-B61A18C1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19222-1BF4-2182-E390-58E3FF08B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47AA-8084-46FF-BE29-A53D8883CD4D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8A35-1DF5-093F-EE11-B8927DDB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13B00-33F1-8049-7B01-AF2984A8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754-C7DB-47EE-BFA5-0E349E03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2E778-3182-7A18-A3E8-A2DCDC1B9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차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21EAD-7113-4145-8F9A-061E6B8DB1BE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오디오 16">
            <a:hlinkClick r:id="" action="ppaction://media"/>
            <a:extLst>
              <a:ext uri="{FF2B5EF4-FFF2-40B4-BE49-F238E27FC236}">
                <a16:creationId xmlns:a16="http://schemas.microsoft.com/office/drawing/2014/main" id="{361A9E95-EAB0-CB60-75A7-F97AE61569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7"/>
    </mc:Choice>
    <mc:Fallback>
      <p:transition spd="slow" advTm="8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1A70D-D3D1-BB0B-0414-88A840AC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398856"/>
            <a:ext cx="10515600" cy="7554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>
                <a:latin typeface="HY그래픽M" panose="02030600000101010101" pitchFamily="18" charset="-127"/>
                <a:ea typeface="HY그래픽M" panose="02030600000101010101" pitchFamily="18" charset="-127"/>
              </a:rPr>
              <a:t>게임 컨셉</a:t>
            </a:r>
            <a:endParaRPr lang="ko-KR" altLang="en-US" sz="4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736A4B3B-0B87-0E03-15B3-2636BAF6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548"/>
            <a:ext cx="4514850" cy="26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BD955-EBA8-77EF-8BA3-AA3195F9F6DF}"/>
              </a:ext>
            </a:extLst>
          </p:cNvPr>
          <p:cNvSpPr txBox="1"/>
          <p:nvPr/>
        </p:nvSpPr>
        <p:spPr>
          <a:xfrm>
            <a:off x="838200" y="460408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피카츄가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포켓몬과 배구 게임을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라운드 별</a:t>
            </a:r>
            <a:r>
              <a:rPr lang="en-US" altLang="ko-KR" dirty="0"/>
              <a:t>, 5</a:t>
            </a:r>
            <a:r>
              <a:rPr lang="ko-KR" altLang="en-US" dirty="0"/>
              <a:t>점 획득 시 승리 이후 다음 라운드로 진행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 스테이지 동안 각기 다른 컨셉의 포켓몬이 등장  </a:t>
            </a:r>
          </a:p>
        </p:txBody>
      </p:sp>
      <p:pic>
        <p:nvPicPr>
          <p:cNvPr id="14" name="오디오 13">
            <a:hlinkClick r:id="" action="ppaction://media"/>
            <a:extLst>
              <a:ext uri="{FF2B5EF4-FFF2-40B4-BE49-F238E27FC236}">
                <a16:creationId xmlns:a16="http://schemas.microsoft.com/office/drawing/2014/main" id="{31EB28A7-04DD-A19A-9CA3-553BBC9475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84"/>
    </mc:Choice>
    <mc:Fallback>
      <p:transition spd="slow" advTm="10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B7639-B9D2-C9A1-AA6B-4DCCC9C3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91" y="270077"/>
            <a:ext cx="10515600" cy="107866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예상 게임 실행 흐름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3A5BE4-FD9C-4861-CC38-C2581F086412}"/>
              </a:ext>
            </a:extLst>
          </p:cNvPr>
          <p:cNvGrpSpPr/>
          <p:nvPr/>
        </p:nvGrpSpPr>
        <p:grpSpPr>
          <a:xfrm>
            <a:off x="772952" y="1971226"/>
            <a:ext cx="4300562" cy="3268088"/>
            <a:chOff x="772954" y="1666426"/>
            <a:chExt cx="4300562" cy="3268088"/>
          </a:xfrm>
        </p:grpSpPr>
        <p:pic>
          <p:nvPicPr>
            <p:cNvPr id="2050" name="Picture 2" descr="소스 이미지 보기">
              <a:extLst>
                <a:ext uri="{FF2B5EF4-FFF2-40B4-BE49-F238E27FC236}">
                  <a16:creationId xmlns:a16="http://schemas.microsoft.com/office/drawing/2014/main" id="{10DC4550-1C46-1D47-9D4B-CA9272AAD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04" y="1666426"/>
              <a:ext cx="4214812" cy="2671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1EB5C-7D4C-C1FD-068A-A7BB6ADF9C36}"/>
                </a:ext>
              </a:extLst>
            </p:cNvPr>
            <p:cNvSpPr txBox="1"/>
            <p:nvPr/>
          </p:nvSpPr>
          <p:spPr>
            <a:xfrm>
              <a:off x="772954" y="4565182"/>
              <a:ext cx="4214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처음 게임 실행 시 화면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46ADC9-FA24-817E-A422-939AD8F61C7C}"/>
                </a:ext>
              </a:extLst>
            </p:cNvPr>
            <p:cNvSpPr txBox="1"/>
            <p:nvPr/>
          </p:nvSpPr>
          <p:spPr>
            <a:xfrm>
              <a:off x="2511830" y="3305889"/>
              <a:ext cx="7370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게임 시작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84F9F-723F-4CE1-7CB8-C1098970755D}"/>
                </a:ext>
              </a:extLst>
            </p:cNvPr>
            <p:cNvSpPr txBox="1"/>
            <p:nvPr/>
          </p:nvSpPr>
          <p:spPr>
            <a:xfrm>
              <a:off x="2511830" y="3561767"/>
              <a:ext cx="7370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종 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F3BFF6-22C8-E55E-15F1-9D381E1CE485}"/>
              </a:ext>
            </a:extLst>
          </p:cNvPr>
          <p:cNvGrpSpPr/>
          <p:nvPr/>
        </p:nvGrpSpPr>
        <p:grpSpPr>
          <a:xfrm>
            <a:off x="7204238" y="1971226"/>
            <a:ext cx="4214812" cy="3250264"/>
            <a:chOff x="7204238" y="1971226"/>
            <a:chExt cx="4214812" cy="32502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705EFAB-E3FE-5120-1157-C74DD7214C1D}"/>
                </a:ext>
              </a:extLst>
            </p:cNvPr>
            <p:cNvGrpSpPr/>
            <p:nvPr/>
          </p:nvGrpSpPr>
          <p:grpSpPr>
            <a:xfrm>
              <a:off x="7204238" y="1971226"/>
              <a:ext cx="4214812" cy="3250264"/>
              <a:chOff x="7204236" y="1666426"/>
              <a:chExt cx="4214812" cy="3250264"/>
            </a:xfrm>
          </p:grpSpPr>
          <p:pic>
            <p:nvPicPr>
              <p:cNvPr id="2052" name="Picture 4" descr="소스 이미지 보기">
                <a:extLst>
                  <a:ext uri="{FF2B5EF4-FFF2-40B4-BE49-F238E27FC236}">
                    <a16:creationId xmlns:a16="http://schemas.microsoft.com/office/drawing/2014/main" id="{289FCBF6-9377-3689-9C0A-F83DA9D52D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672" y="1666426"/>
                <a:ext cx="4024563" cy="2714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DC3B4-5604-9E2B-B7CD-ADF9DD473517}"/>
                  </a:ext>
                </a:extLst>
              </p:cNvPr>
              <p:cNvSpPr txBox="1"/>
              <p:nvPr/>
            </p:nvSpPr>
            <p:spPr>
              <a:xfrm>
                <a:off x="7204236" y="4547358"/>
                <a:ext cx="421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게임 화면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스테이지 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1D5E-1BD5-CBAC-F72B-ACD26867CDCC}"/>
                </a:ext>
              </a:extLst>
            </p:cNvPr>
            <p:cNvSpPr txBox="1"/>
            <p:nvPr/>
          </p:nvSpPr>
          <p:spPr>
            <a:xfrm>
              <a:off x="7266674" y="1971226"/>
              <a:ext cx="7370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메뉴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954690-127E-981E-6D5D-62410A546F61}"/>
                </a:ext>
              </a:extLst>
            </p:cNvPr>
            <p:cNvSpPr txBox="1"/>
            <p:nvPr/>
          </p:nvSpPr>
          <p:spPr>
            <a:xfrm>
              <a:off x="8003734" y="2776986"/>
              <a:ext cx="737060" cy="1384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ko-KR" altLang="en-US" sz="300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F39DA0-258E-7EFF-A19A-BA854EEA1E3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351837" y="2235200"/>
            <a:ext cx="1278323" cy="273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BCBFF0-8DFA-C37A-C385-2E749C112D23}"/>
              </a:ext>
            </a:extLst>
          </p:cNvPr>
          <p:cNvSpPr txBox="1"/>
          <p:nvPr/>
        </p:nvSpPr>
        <p:spPr>
          <a:xfrm>
            <a:off x="5073514" y="4968240"/>
            <a:ext cx="255664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2A819-E6FB-8F44-7EFC-B40BF4C8DE85}"/>
              </a:ext>
            </a:extLst>
          </p:cNvPr>
          <p:cNvSpPr txBox="1"/>
          <p:nvPr/>
        </p:nvSpPr>
        <p:spPr>
          <a:xfrm>
            <a:off x="5155956" y="5215077"/>
            <a:ext cx="239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이어서  하시겠습니까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89F5A-613C-E04B-C4A1-411074424EFE}"/>
              </a:ext>
            </a:extLst>
          </p:cNvPr>
          <p:cNvSpPr txBox="1"/>
          <p:nvPr/>
        </p:nvSpPr>
        <p:spPr>
          <a:xfrm>
            <a:off x="5155956" y="5709606"/>
            <a:ext cx="239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C2155-4F90-C184-5F35-912F3AA08800}"/>
              </a:ext>
            </a:extLst>
          </p:cNvPr>
          <p:cNvSpPr txBox="1"/>
          <p:nvPr/>
        </p:nvSpPr>
        <p:spPr>
          <a:xfrm>
            <a:off x="5155955" y="6156621"/>
            <a:ext cx="239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효과음 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EF8468-5DB6-6689-B47A-2FE82588E6B5}"/>
              </a:ext>
            </a:extLst>
          </p:cNvPr>
          <p:cNvSpPr txBox="1"/>
          <p:nvPr/>
        </p:nvSpPr>
        <p:spPr>
          <a:xfrm>
            <a:off x="7547716" y="1348741"/>
            <a:ext cx="16572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스킬 게이지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49CB7D-433E-C905-B436-52857B166891}"/>
              </a:ext>
            </a:extLst>
          </p:cNvPr>
          <p:cNvCxnSpPr>
            <a:stCxn id="32" idx="2"/>
            <a:endCxn id="12" idx="0"/>
          </p:cNvCxnSpPr>
          <p:nvPr/>
        </p:nvCxnSpPr>
        <p:spPr>
          <a:xfrm flipH="1">
            <a:off x="8372264" y="1718073"/>
            <a:ext cx="4074" cy="1058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4645DF7D-F918-9113-9769-F79ACDEE2C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3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9"/>
    </mc:Choice>
    <mc:Fallback>
      <p:transition spd="slow" advTm="8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9F24097-AA0B-31E1-1234-3CC0FE30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91" y="270077"/>
            <a:ext cx="10515600" cy="107866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예상 게임 실행 흐름</a:t>
            </a:r>
            <a:r>
              <a:rPr lang="en-US" altLang="ko-KR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endParaRPr lang="ko-KR" altLang="en-US" sz="4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E3368C-5152-EAAF-43B8-AEAC194F941D}"/>
              </a:ext>
            </a:extLst>
          </p:cNvPr>
          <p:cNvGrpSpPr/>
          <p:nvPr/>
        </p:nvGrpSpPr>
        <p:grpSpPr>
          <a:xfrm>
            <a:off x="776608" y="1967840"/>
            <a:ext cx="4214812" cy="3250264"/>
            <a:chOff x="7204238" y="1971226"/>
            <a:chExt cx="4214812" cy="32502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A3051D-39D2-8F18-C4C4-1E38D37D7517}"/>
                </a:ext>
              </a:extLst>
            </p:cNvPr>
            <p:cNvGrpSpPr/>
            <p:nvPr/>
          </p:nvGrpSpPr>
          <p:grpSpPr>
            <a:xfrm>
              <a:off x="7204238" y="1971226"/>
              <a:ext cx="4214812" cy="3250264"/>
              <a:chOff x="7204236" y="1666426"/>
              <a:chExt cx="4214812" cy="3250264"/>
            </a:xfrm>
          </p:grpSpPr>
          <p:pic>
            <p:nvPicPr>
              <p:cNvPr id="12" name="Picture 4" descr="소스 이미지 보기">
                <a:extLst>
                  <a:ext uri="{FF2B5EF4-FFF2-40B4-BE49-F238E27FC236}">
                    <a16:creationId xmlns:a16="http://schemas.microsoft.com/office/drawing/2014/main" id="{1644644E-829C-860B-3808-B127549EBD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672" y="1666426"/>
                <a:ext cx="4024563" cy="2714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744B15-D4C3-3705-8CA2-F4A3DBBFD5D0}"/>
                  </a:ext>
                </a:extLst>
              </p:cNvPr>
              <p:cNvSpPr txBox="1"/>
              <p:nvPr/>
            </p:nvSpPr>
            <p:spPr>
              <a:xfrm>
                <a:off x="7204236" y="4547358"/>
                <a:ext cx="421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게임 화면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스테이지 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AF2A1-0349-D3D6-31B4-79AE7D0C5B82}"/>
                </a:ext>
              </a:extLst>
            </p:cNvPr>
            <p:cNvSpPr txBox="1"/>
            <p:nvPr/>
          </p:nvSpPr>
          <p:spPr>
            <a:xfrm>
              <a:off x="7266674" y="1971226"/>
              <a:ext cx="7370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메뉴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820C69-5D7C-EADE-62AC-322052AE3199}"/>
                </a:ext>
              </a:extLst>
            </p:cNvPr>
            <p:cNvSpPr txBox="1"/>
            <p:nvPr/>
          </p:nvSpPr>
          <p:spPr>
            <a:xfrm>
              <a:off x="8003734" y="2776986"/>
              <a:ext cx="737060" cy="1384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ko-KR" altLang="en-US" sz="3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9D12E2-B32A-6D0D-65BC-8B99E10B5696}"/>
                </a:ext>
              </a:extLst>
            </p:cNvPr>
            <p:cNvSpPr txBox="1"/>
            <p:nvPr/>
          </p:nvSpPr>
          <p:spPr>
            <a:xfrm>
              <a:off x="10249094" y="3768008"/>
              <a:ext cx="737060" cy="1384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ko-KR" altLang="en-US" sz="3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FF285A-A390-89CB-FFF4-3A472CC8230E}"/>
              </a:ext>
            </a:extLst>
          </p:cNvPr>
          <p:cNvGrpSpPr/>
          <p:nvPr/>
        </p:nvGrpSpPr>
        <p:grpSpPr>
          <a:xfrm>
            <a:off x="7200582" y="1967840"/>
            <a:ext cx="4214812" cy="3250264"/>
            <a:chOff x="7204238" y="1971226"/>
            <a:chExt cx="4214812" cy="32502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126D31C-894F-B298-203C-14DDA2516E04}"/>
                </a:ext>
              </a:extLst>
            </p:cNvPr>
            <p:cNvGrpSpPr/>
            <p:nvPr/>
          </p:nvGrpSpPr>
          <p:grpSpPr>
            <a:xfrm>
              <a:off x="7204238" y="1971226"/>
              <a:ext cx="4214812" cy="3250264"/>
              <a:chOff x="7204236" y="1666426"/>
              <a:chExt cx="4214812" cy="3250264"/>
            </a:xfrm>
          </p:grpSpPr>
          <p:pic>
            <p:nvPicPr>
              <p:cNvPr id="19" name="Picture 4" descr="소스 이미지 보기">
                <a:extLst>
                  <a:ext uri="{FF2B5EF4-FFF2-40B4-BE49-F238E27FC236}">
                    <a16:creationId xmlns:a16="http://schemas.microsoft.com/office/drawing/2014/main" id="{E0359BFD-2C51-EF30-4C51-DB11CF70AC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6672" y="1666426"/>
                <a:ext cx="4024563" cy="2714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C344B9-1232-27B1-E0F7-F4F063F4E1C9}"/>
                  </a:ext>
                </a:extLst>
              </p:cNvPr>
              <p:cNvSpPr txBox="1"/>
              <p:nvPr/>
            </p:nvSpPr>
            <p:spPr>
              <a:xfrm>
                <a:off x="7204236" y="4547358"/>
                <a:ext cx="4214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게임 화면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스테이지 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3B49B6-8683-4E02-B6FA-EA661196D29B}"/>
                </a:ext>
              </a:extLst>
            </p:cNvPr>
            <p:cNvSpPr txBox="1"/>
            <p:nvPr/>
          </p:nvSpPr>
          <p:spPr>
            <a:xfrm>
              <a:off x="7266674" y="1971226"/>
              <a:ext cx="7370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메뉴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F9A3DF-56A3-6BEA-99F4-3A407CFC940E}"/>
                </a:ext>
              </a:extLst>
            </p:cNvPr>
            <p:cNvSpPr txBox="1"/>
            <p:nvPr/>
          </p:nvSpPr>
          <p:spPr>
            <a:xfrm>
              <a:off x="8003734" y="2776986"/>
              <a:ext cx="737060" cy="1384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ko-KR" altLang="en-US" sz="3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015319-A0E2-92ED-71F6-B610192682D5}"/>
                </a:ext>
              </a:extLst>
            </p:cNvPr>
            <p:cNvSpPr txBox="1"/>
            <p:nvPr/>
          </p:nvSpPr>
          <p:spPr>
            <a:xfrm>
              <a:off x="10249094" y="3768008"/>
              <a:ext cx="737060" cy="1384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endParaRPr lang="ko-KR" altLang="en-US" sz="3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2FB0609-511F-16CD-C12C-602EAAD7F860}"/>
              </a:ext>
            </a:extLst>
          </p:cNvPr>
          <p:cNvSpPr txBox="1"/>
          <p:nvPr/>
        </p:nvSpPr>
        <p:spPr>
          <a:xfrm>
            <a:off x="3905090" y="3983452"/>
            <a:ext cx="653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</a:t>
            </a:r>
            <a:r>
              <a:rPr lang="ko-KR" altLang="en-US" sz="1000" dirty="0"/>
              <a:t>다른</a:t>
            </a:r>
            <a:endParaRPr lang="en-US" altLang="ko-KR" sz="1000" dirty="0"/>
          </a:p>
          <a:p>
            <a:r>
              <a:rPr lang="ko-KR" altLang="en-US" sz="1000" dirty="0"/>
              <a:t> 포켓몬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F6963-B36C-80E6-3E0A-193231DE6268}"/>
              </a:ext>
            </a:extLst>
          </p:cNvPr>
          <p:cNvSpPr txBox="1"/>
          <p:nvPr/>
        </p:nvSpPr>
        <p:spPr>
          <a:xfrm>
            <a:off x="10287251" y="3983452"/>
            <a:ext cx="653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</a:t>
            </a:r>
            <a:r>
              <a:rPr lang="ko-KR" altLang="en-US" sz="1000" dirty="0"/>
              <a:t>다른</a:t>
            </a:r>
            <a:endParaRPr lang="en-US" altLang="ko-KR" sz="1000" dirty="0"/>
          </a:p>
          <a:p>
            <a:r>
              <a:rPr lang="ko-KR" altLang="en-US" sz="1000" dirty="0"/>
              <a:t> 포켓몬</a:t>
            </a: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53BF2938-EEB0-25CF-F118-CD632C53F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70"/>
    </mc:Choice>
    <mc:Fallback>
      <p:transition spd="slow"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CFE521-78F7-D486-D3C6-63586BE6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91" y="270077"/>
            <a:ext cx="10515600" cy="107866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개발 범위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FE27BB-41A8-CE51-C189-7222B50F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7705"/>
              </p:ext>
            </p:extLst>
          </p:nvPr>
        </p:nvGraphicFramePr>
        <p:xfrm>
          <a:off x="951430" y="1348741"/>
          <a:ext cx="10092490" cy="48805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728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117556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앉기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별 속도 및 반응속도 등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움직임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진행 별 스킬 게이지 </a:t>
                      </a:r>
                      <a:r>
                        <a:rPr lang="ko-KR" altLang="en-US" sz="1600" dirty="0" err="1"/>
                        <a:t>회복량</a:t>
                      </a:r>
                      <a:r>
                        <a:rPr lang="ko-KR" altLang="en-US" sz="1600" dirty="0"/>
                        <a:t> 상승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60862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별 적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상승에 따른 난이도 증가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075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개의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스테이지 별 등장 포켓몬 특성에 맞는 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맵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추가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9141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점수 획득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상대 공격 방어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스킬 사용 실패 시 스킬 게이지 </a:t>
                      </a:r>
                      <a:r>
                        <a:rPr lang="en-US" altLang="ko-KR" sz="1600" dirty="0"/>
                        <a:t>50% </a:t>
                      </a:r>
                      <a:r>
                        <a:rPr lang="ko-KR" altLang="en-US" sz="1600" dirty="0"/>
                        <a:t>보존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이단 점프 및 슬라이딩 등 연속 사용 불가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스킬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EE2958BF-F648-4C47-5D72-961C7626FF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82"/>
    </mc:Choice>
    <mc:Fallback>
      <p:transition spd="slow" advTm="17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0C8C5-3FA4-C96E-6448-11C19BB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91" y="270077"/>
            <a:ext cx="10515600" cy="107866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개발 일정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C64E43-AC85-4858-5BE6-C48695C1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4659"/>
              </p:ext>
            </p:extLst>
          </p:nvPr>
        </p:nvGraphicFramePr>
        <p:xfrm>
          <a:off x="965200" y="1348741"/>
          <a:ext cx="10109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5">
                  <a:extLst>
                    <a:ext uri="{9D8B030D-6E8A-4147-A177-3AD203B41FA5}">
                      <a16:colId xmlns:a16="http://schemas.microsoft.com/office/drawing/2014/main" val="1583258627"/>
                    </a:ext>
                  </a:extLst>
                </a:gridCol>
                <a:gridCol w="2615756">
                  <a:extLst>
                    <a:ext uri="{9D8B030D-6E8A-4147-A177-3AD203B41FA5}">
                      <a16:colId xmlns:a16="http://schemas.microsoft.com/office/drawing/2014/main" val="1199388988"/>
                    </a:ext>
                  </a:extLst>
                </a:gridCol>
                <a:gridCol w="6141339">
                  <a:extLst>
                    <a:ext uri="{9D8B030D-6E8A-4147-A177-3AD203B41FA5}">
                      <a16:colId xmlns:a16="http://schemas.microsoft.com/office/drawing/2014/main" val="1103799924"/>
                    </a:ext>
                  </a:extLst>
                </a:gridCol>
              </a:tblGrid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게임에 필요한 리소스 수집 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뼈대 구성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0138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플레이어 캐릭터 배치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키보드 입력 시 이동 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2207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오브젝트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적 캐릭터 배치 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dirty="0"/>
                        <a:t>2.</a:t>
                      </a:r>
                      <a:r>
                        <a:rPr lang="ko-KR" altLang="en-US" sz="1600" dirty="0"/>
                        <a:t>  적 </a:t>
                      </a:r>
                      <a:r>
                        <a:rPr lang="ko-KR" altLang="en-US" sz="1600"/>
                        <a:t>상태 적용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10978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시스템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시작 화면 배치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게임 내부 </a:t>
                      </a:r>
                      <a:r>
                        <a:rPr lang="en-US" altLang="ko-KR" sz="1600" dirty="0"/>
                        <a:t>UI(</a:t>
                      </a:r>
                      <a:r>
                        <a:rPr lang="ko-KR" altLang="en-US" sz="1600" dirty="0"/>
                        <a:t>스킬 바 등등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92173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부족한 부분 보완 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차후 구상 후 추가 요소 배치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697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오브젝트 최종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적과 캐릭터 간 충돌 처리 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스킬 구현 및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처리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스테이지 별 </a:t>
                      </a:r>
                      <a:r>
                        <a:rPr lang="en-US" altLang="ko-KR" sz="1600" dirty="0"/>
                        <a:t>AI </a:t>
                      </a:r>
                      <a:r>
                        <a:rPr lang="ko-KR" altLang="en-US" sz="1600" dirty="0"/>
                        <a:t>조절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41996"/>
                  </a:ext>
                </a:extLst>
              </a:tr>
              <a:tr h="424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적 오브젝트 최종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0543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</a:t>
                      </a:r>
                      <a:r>
                        <a:rPr lang="ko-KR" altLang="en-US" sz="1600" dirty="0"/>
                        <a:t> 스킬 사용 및 공 타격 시 효과음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6980"/>
                  </a:ext>
                </a:extLst>
              </a:tr>
              <a:tr h="75252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밸런스 및 난이도 조절 </a:t>
                      </a:r>
                      <a:endParaRPr lang="en-US" altLang="ko-KR" sz="16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각종 버그 점검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충돌처리 이상 유무 등 파악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600" dirty="0"/>
                        <a:t>효과음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15146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점검 및 게임 실행 유무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77626"/>
                  </a:ext>
                </a:extLst>
              </a:tr>
            </a:tbl>
          </a:graphicData>
        </a:graphic>
      </p:graphicFrame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1C97C03F-6D36-EEA7-1656-9C9B3739E0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82"/>
    </mc:Choice>
    <mc:Fallback>
      <p:transition spd="slow" advTm="32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397</Words>
  <Application>Microsoft Office PowerPoint</Application>
  <PresentationFormat>와이드스크린</PresentationFormat>
  <Paragraphs>108</Paragraphs>
  <Slides>6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HY그래픽M</vt:lpstr>
      <vt:lpstr>맑은 고딕</vt:lpstr>
      <vt:lpstr>Arial</vt:lpstr>
      <vt:lpstr>Office 테마</vt:lpstr>
      <vt:lpstr>2D 게임프로그래밍  프로젝트 1차 발표</vt:lpstr>
      <vt:lpstr>게임 컨셉</vt:lpstr>
      <vt:lpstr>예상 게임 실행 흐름</vt:lpstr>
      <vt:lpstr>예상 게임 실행 흐름2</vt:lpstr>
      <vt:lpstr>개발 범위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1차 발표</dc:title>
  <dc:creator>권세진(2020180047)</dc:creator>
  <cp:lastModifiedBy>권세진(2020180047)</cp:lastModifiedBy>
  <cp:revision>3</cp:revision>
  <dcterms:created xsi:type="dcterms:W3CDTF">2022-09-25T05:22:32Z</dcterms:created>
  <dcterms:modified xsi:type="dcterms:W3CDTF">2022-09-25T10:41:39Z</dcterms:modified>
</cp:coreProperties>
</file>