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4" r:id="rId14"/>
    <p:sldId id="290" r:id="rId15"/>
    <p:sldId id="286" r:id="rId16"/>
    <p:sldId id="291" r:id="rId1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700"/>
    <a:srgbClr val="70AD47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6" y="1877892"/>
            <a:ext cx="5311140" cy="4023360"/>
          </a:xfrm>
          <a:prstGeom prst="rect">
            <a:avLst/>
          </a:prstGeom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9" y="1877892"/>
            <a:ext cx="53111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멀티플레이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812461-92CF-3095-48EA-1A8A68068F40}"/>
              </a:ext>
            </a:extLst>
          </p:cNvPr>
          <p:cNvSpPr txBox="1"/>
          <p:nvPr/>
        </p:nvSpPr>
        <p:spPr>
          <a:xfrm>
            <a:off x="826566" y="1904413"/>
            <a:ext cx="10325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</a:t>
            </a:r>
            <a:r>
              <a:rPr lang="ko-KR" altLang="en-US" dirty="0"/>
              <a:t>를 활용한 </a:t>
            </a:r>
            <a:r>
              <a:rPr lang="ko-KR" altLang="en-US" dirty="0" err="1"/>
              <a:t>멀티스레드</a:t>
            </a:r>
            <a:r>
              <a:rPr lang="ko-KR" altLang="en-US" dirty="0"/>
              <a:t> 서버 구현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인원 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함수에서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Worker </a:t>
            </a:r>
            <a:r>
              <a:rPr lang="en-US" altLang="ko-KR" dirty="0" err="1"/>
              <a:t>Therad</a:t>
            </a:r>
            <a:r>
              <a:rPr lang="ko-KR" altLang="en-US" dirty="0"/>
              <a:t>를 생성해 각 </a:t>
            </a:r>
            <a:r>
              <a:rPr lang="en-US" altLang="ko-KR" dirty="0"/>
              <a:t>Worker Thread</a:t>
            </a:r>
            <a:r>
              <a:rPr lang="ko-KR" altLang="en-US" dirty="0"/>
              <a:t>는 </a:t>
            </a:r>
            <a:r>
              <a:rPr lang="en-US" altLang="ko-KR" dirty="0" err="1"/>
              <a:t>GetQueuedCompletionStatus</a:t>
            </a:r>
            <a:r>
              <a:rPr lang="en-US" altLang="ko-KR" dirty="0"/>
              <a:t>() </a:t>
            </a:r>
            <a:r>
              <a:rPr lang="ko-KR" altLang="en-US" dirty="0"/>
              <a:t>함수를 호출 해  커널 내 완료 처리된 메시지를 읽어 </a:t>
            </a:r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r>
              <a:rPr lang="en-US" altLang="ko-KR" dirty="0"/>
              <a:t>/Accept </a:t>
            </a:r>
            <a:r>
              <a:rPr lang="ko-KR" altLang="en-US" dirty="0"/>
              <a:t>작업을 구별해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Recv</a:t>
            </a:r>
            <a:r>
              <a:rPr lang="ko-KR" altLang="en-US" dirty="0"/>
              <a:t>에서 </a:t>
            </a:r>
            <a:r>
              <a:rPr lang="en-US" altLang="ko-KR" dirty="0" err="1"/>
              <a:t>buf</a:t>
            </a:r>
            <a:r>
              <a:rPr lang="ko-KR" altLang="en-US" dirty="0"/>
              <a:t>와 </a:t>
            </a:r>
            <a:r>
              <a:rPr lang="en-US" altLang="ko-KR" dirty="0"/>
              <a:t>id</a:t>
            </a:r>
            <a:r>
              <a:rPr lang="ko-KR" altLang="en-US" dirty="0"/>
              <a:t>값을 인자로 받는 패킷 재 조립 함수를 활용해 클라이언트가 요청한 작업을 수행한다</a:t>
            </a:r>
            <a:r>
              <a:rPr lang="en-US" altLang="ko-KR" dirty="0"/>
              <a:t>. 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5" y="186362"/>
            <a:ext cx="6973821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</a:t>
            </a:r>
            <a:r>
              <a:rPr lang="ko-KR" altLang="en-US" sz="36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–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게임시작 전 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45FB08A-F471-8A79-142B-F93C4233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42" y="1099813"/>
            <a:ext cx="6713802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1057836" y="2312894"/>
            <a:ext cx="4563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게임의 전체적인 볼륨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오브젝트 추가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FCE86-EF2C-2953-AEFA-AC1AC26F4F94}"/>
              </a:ext>
            </a:extLst>
          </p:cNvPr>
          <p:cNvSpPr txBox="1"/>
          <p:nvPr/>
        </p:nvSpPr>
        <p:spPr>
          <a:xfrm>
            <a:off x="6571129" y="2312894"/>
            <a:ext cx="4756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/>
              <a:t>불안전한 다중 </a:t>
            </a:r>
            <a:r>
              <a:rPr lang="ko-KR" altLang="en-US" dirty="0"/>
              <a:t>접속 처리 </a:t>
            </a:r>
            <a:r>
              <a:rPr lang="en-US" altLang="ko-KR" dirty="0"/>
              <a:t>&amp;&amp; </a:t>
            </a:r>
            <a:r>
              <a:rPr lang="ko-KR" altLang="en-US" dirty="0"/>
              <a:t>서버에서 처리하는 볼륨 미흡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Disconnect </a:t>
            </a:r>
            <a:r>
              <a:rPr lang="ko-KR" altLang="en-US" dirty="0"/>
              <a:t>처리 및 더미 클라이언트와의 테스트를 통한 다중 접속 테스트 진행</a:t>
            </a:r>
            <a:endParaRPr lang="en-US" altLang="ko-KR" dirty="0"/>
          </a:p>
          <a:p>
            <a:r>
              <a:rPr lang="en-US" altLang="ko-KR" dirty="0"/>
              <a:t>NPC , DB</a:t>
            </a:r>
            <a:r>
              <a:rPr lang="ko-KR" altLang="en-US" dirty="0"/>
              <a:t>등 여러 서버에서 관리하는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53445394"/>
              </p:ext>
            </p:extLst>
          </p:nvPr>
        </p:nvGraphicFramePr>
        <p:xfrm>
          <a:off x="719665" y="1482097"/>
          <a:ext cx="10449077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653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424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재시작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접속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586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오브젝트 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6319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코드 정리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6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4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06996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042339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06996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028782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180652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060438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460548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860939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777676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750225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214882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378128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260494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2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38388" y="2772739"/>
            <a:ext cx="25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1314" y="322049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2297" y="4038960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5" y="3179981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    -	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4532" y="3217315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31314" y="3629726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0824" y="3646436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57116" y="407555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37576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60663" y="2755458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629726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687321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59989" y="4085598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43193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1853405" y="1950155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224586" y="2514328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8190838" y="1703130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698425" y="2598003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4890556" y="4502857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3918194" y="5124486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781951" y="2501318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367279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778743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31610" y="3575718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10188" y="3578744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46486" y="3578745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998069" y="700391"/>
            <a:ext cx="5019472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359923" y="1484189"/>
            <a:ext cx="3806458" cy="3889622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940020" y="1484189"/>
            <a:ext cx="3034729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210765"/>
            <a:ext cx="108596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결과는 생각과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삼각형을 이루는 </a:t>
            </a:r>
            <a:r>
              <a:rPr lang="ko-KR" altLang="en-US" dirty="0" err="1"/>
              <a:t>버텍스들이</a:t>
            </a:r>
            <a:r>
              <a:rPr lang="ko-KR" altLang="en-US" dirty="0"/>
              <a:t> 서로 매칭이 </a:t>
            </a:r>
            <a:r>
              <a:rPr lang="ko-KR" altLang="en-US" dirty="0" err="1"/>
              <a:t>잘안된</a:t>
            </a:r>
            <a:r>
              <a:rPr lang="ko-KR" altLang="en-US" dirty="0"/>
              <a:t> </a:t>
            </a:r>
            <a:r>
              <a:rPr lang="ko-KR" altLang="en-US" dirty="0" err="1"/>
              <a:t>상태고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기본적으로 두개의 정보는 </a:t>
            </a:r>
            <a:r>
              <a:rPr lang="ko-KR" altLang="en-US" dirty="0" err="1"/>
              <a:t>버텍스가</a:t>
            </a:r>
            <a:r>
              <a:rPr lang="ko-KR" altLang="en-US" dirty="0"/>
              <a:t>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해결방안은 우선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normal,uvs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이루어질 수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마친 후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개수를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넣어주고 나머지는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0.f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값을 다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과정들을 통해서 원하는 느낌으로 완성되었다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607</Words>
  <Application>Microsoft Office PowerPoint</Application>
  <PresentationFormat>와이드스크린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a라이트</vt:lpstr>
      <vt:lpstr>a로케트</vt:lpstr>
      <vt:lpstr>a피라미드</vt:lpstr>
      <vt:lpstr>HY태백B</vt:lpstr>
      <vt:lpstr>Orbitron</vt:lpstr>
      <vt:lpstr>나눔고딕</vt:lpstr>
      <vt:lpstr>함초롬바탕</vt:lpstr>
      <vt:lpstr>Arial</vt:lpstr>
      <vt:lpstr>Calibri</vt:lpstr>
      <vt:lpstr>Calibri Light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권세진(2020180047)</cp:lastModifiedBy>
  <cp:revision>378</cp:revision>
  <dcterms:created xsi:type="dcterms:W3CDTF">2023-12-15T06:10:22Z</dcterms:created>
  <dcterms:modified xsi:type="dcterms:W3CDTF">2024-05-06T18:47:41Z</dcterms:modified>
</cp:coreProperties>
</file>