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" y="1877892"/>
            <a:ext cx="5311140" cy="402336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9" y="1877892"/>
            <a:ext cx="53111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1904413"/>
            <a:ext cx="1032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를 활용한 </a:t>
            </a:r>
            <a:r>
              <a:rPr lang="ko-KR" altLang="en-US" dirty="0" err="1"/>
              <a:t>멀티스레드</a:t>
            </a:r>
            <a:r>
              <a:rPr lang="ko-KR" altLang="en-US" dirty="0"/>
              <a:t> 서버 구현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는 </a:t>
            </a:r>
            <a:r>
              <a:rPr lang="en-US" altLang="ko-KR" dirty="0" err="1"/>
              <a:t>GetQueuedCompletionStatus</a:t>
            </a:r>
            <a:r>
              <a:rPr lang="en-US" altLang="ko-KR" dirty="0"/>
              <a:t>() </a:t>
            </a:r>
            <a:r>
              <a:rPr lang="ko-KR" altLang="en-US" dirty="0"/>
              <a:t>함수를 호출 해  커널 내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Recv</a:t>
            </a:r>
            <a:r>
              <a:rPr lang="ko-KR" altLang="en-US" dirty="0"/>
              <a:t>에서 </a:t>
            </a:r>
            <a:r>
              <a:rPr lang="en-US" altLang="ko-KR" dirty="0" err="1"/>
              <a:t>buf</a:t>
            </a:r>
            <a:r>
              <a:rPr lang="ko-KR" altLang="en-US" dirty="0"/>
              <a:t>와 </a:t>
            </a:r>
            <a:r>
              <a:rPr lang="en-US" altLang="ko-KR" dirty="0"/>
              <a:t>id</a:t>
            </a:r>
            <a:r>
              <a:rPr lang="ko-KR" altLang="en-US" dirty="0"/>
              <a:t>값을 인자로 받는 패킷 재 조립 함수를 활용해 클라이언트가 요청한 작업을 수행한다</a:t>
            </a:r>
            <a:r>
              <a:rPr lang="en-US" altLang="ko-KR" dirty="0"/>
              <a:t>.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6973821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</a:t>
            </a:r>
            <a:r>
              <a:rPr lang="ko-KR" altLang="en-US" sz="36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–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게임시작 전 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099813"/>
            <a:ext cx="671380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오브젝트 추가  </a:t>
            </a:r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3445394"/>
              </p:ext>
            </p:extLst>
          </p:nvPr>
        </p:nvGraphicFramePr>
        <p:xfrm>
          <a:off x="719665" y="1482097"/>
          <a:ext cx="1044907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424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HY태백B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210765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573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권세진(2020180047)</cp:lastModifiedBy>
  <cp:revision>376</cp:revision>
  <dcterms:created xsi:type="dcterms:W3CDTF">2023-12-15T06:10:22Z</dcterms:created>
  <dcterms:modified xsi:type="dcterms:W3CDTF">2024-05-06T16:16:46Z</dcterms:modified>
</cp:coreProperties>
</file>