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88" r:id="rId10"/>
    <p:sldId id="289" r:id="rId11"/>
    <p:sldId id="290" r:id="rId12"/>
    <p:sldId id="286" r:id="rId13"/>
    <p:sldId id="291" r:id="rId1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70AD47"/>
    <a:srgbClr val="0070C0"/>
    <a:srgbClr val="FF0000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">
            <a:extLst>
              <a:ext uri="{FF2B5EF4-FFF2-40B4-BE49-F238E27FC236}">
                <a16:creationId xmlns:a16="http://schemas.microsoft.com/office/drawing/2014/main" id="{59D81A83-D719-4273-920E-510E419B4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98469"/>
              </p:ext>
            </p:extLst>
          </p:nvPr>
        </p:nvGraphicFramePr>
        <p:xfrm>
          <a:off x="785062" y="4937185"/>
          <a:ext cx="188899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전태준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권세진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김준현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4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06996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042339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0699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028782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180652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060438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460548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860939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777676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750225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214882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378128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260494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2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5C1A91E2-1657-4802-AA3A-10553E0CB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06" y="1781793"/>
            <a:ext cx="7517661" cy="2255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056" name="Picture 8" descr="무선마우스 추천 순위 모음 10 - TOP 10 매니아">
            <a:extLst>
              <a:ext uri="{FF2B5EF4-FFF2-40B4-BE49-F238E27FC236}">
                <a16:creationId xmlns:a16="http://schemas.microsoft.com/office/drawing/2014/main" id="{1D4A5514-C2D2-47AC-9E40-8D1359FE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00" b="98100" l="10000" r="90000">
                        <a14:foregroundMark x1="38400" y1="6600" x2="47600" y2="6400"/>
                        <a14:foregroundMark x1="47600" y1="6400" x2="66100" y2="8400"/>
                        <a14:foregroundMark x1="44300" y1="3000" x2="57000" y2="3000"/>
                        <a14:foregroundMark x1="57000" y1="3000" x2="58300" y2="3200"/>
                        <a14:foregroundMark x1="37900" y1="93300" x2="46300" y2="95700"/>
                        <a14:foregroundMark x1="46300" y1="95700" x2="57800" y2="92300"/>
                        <a14:foregroundMark x1="57800" y1="92300" x2="61700" y2="89500"/>
                        <a14:foregroundMark x1="51900" y1="97400" x2="42800" y2="981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76" y="2089279"/>
            <a:ext cx="1640325" cy="16403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1128154" y="4311564"/>
            <a:ext cx="25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1121080" y="4759317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1142064" y="5577785"/>
            <a:ext cx="2692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R	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1135568" y="5987019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8704136" y="4851497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    -	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B10174DA-CA37-45C6-AC3A-194E97D7357C}"/>
              </a:ext>
            </a:extLst>
          </p:cNvPr>
          <p:cNvSpPr txBox="1"/>
          <p:nvPr/>
        </p:nvSpPr>
        <p:spPr>
          <a:xfrm>
            <a:off x="8704136" y="5353292"/>
            <a:ext cx="2996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Right    -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조준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21A6D4D-2A9A-4987-B6D8-FF6F368737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3" y="2662443"/>
            <a:ext cx="318772" cy="33718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9242AE1-66EA-4C67-B66F-80BF428A7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653" y="2999628"/>
            <a:ext cx="318772" cy="33718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0A057E4-1BB9-48CC-A538-F62B968CA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5821" y="2997382"/>
            <a:ext cx="318772" cy="33718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6D5D995-4A39-424D-A5FE-CAF39EE160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989" y="2995136"/>
            <a:ext cx="318772" cy="33718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954298" y="4318055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954298" y="4756140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1121080" y="5168551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573E45F-EE25-4C20-953D-DD4E0981A5BD}"/>
              </a:ext>
            </a:extLst>
          </p:cNvPr>
          <p:cNvSpPr/>
          <p:nvPr/>
        </p:nvSpPr>
        <p:spPr>
          <a:xfrm>
            <a:off x="966722" y="3319574"/>
            <a:ext cx="750317" cy="337185"/>
          </a:xfrm>
          <a:prstGeom prst="rect">
            <a:avLst/>
          </a:prstGeom>
          <a:solidFill>
            <a:srgbClr val="92D050">
              <a:alpha val="5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950590" y="5185261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946882" y="5614383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943416" y="6044614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B45313-9931-493D-8FB8-CA72B79EA496}"/>
              </a:ext>
            </a:extLst>
          </p:cNvPr>
          <p:cNvSpPr/>
          <p:nvPr/>
        </p:nvSpPr>
        <p:spPr>
          <a:xfrm>
            <a:off x="2213989" y="3656759"/>
            <a:ext cx="2048131" cy="297488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1CFEA5-AFFA-4934-8B5A-0391815A4058}"/>
              </a:ext>
            </a:extLst>
          </p:cNvPr>
          <p:cNvSpPr/>
          <p:nvPr/>
        </p:nvSpPr>
        <p:spPr>
          <a:xfrm>
            <a:off x="2451522" y="2662443"/>
            <a:ext cx="345018" cy="332693"/>
          </a:xfrm>
          <a:prstGeom prst="rect">
            <a:avLst/>
          </a:prstGeom>
          <a:solidFill>
            <a:srgbClr val="FFC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D93C63-F2C1-4816-8657-2F78D44FA840}"/>
              </a:ext>
            </a:extLst>
          </p:cNvPr>
          <p:cNvSpPr/>
          <p:nvPr/>
        </p:nvSpPr>
        <p:spPr>
          <a:xfrm>
            <a:off x="2533396" y="2994041"/>
            <a:ext cx="332648" cy="332693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8530282" y="4861165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60A883-2711-4442-BE3F-A41BCBFF5516}"/>
              </a:ext>
            </a:extLst>
          </p:cNvPr>
          <p:cNvSpPr/>
          <p:nvPr/>
        </p:nvSpPr>
        <p:spPr>
          <a:xfrm>
            <a:off x="8530282" y="5353217"/>
            <a:ext cx="173854" cy="35966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C0B4B7D-55E4-4101-86FB-5CE485103802}"/>
              </a:ext>
            </a:extLst>
          </p:cNvPr>
          <p:cNvSpPr/>
          <p:nvPr/>
        </p:nvSpPr>
        <p:spPr>
          <a:xfrm>
            <a:off x="9806109" y="2278470"/>
            <a:ext cx="335349" cy="335349"/>
          </a:xfrm>
          <a:prstGeom prst="ellipse">
            <a:avLst/>
          </a:prstGeom>
          <a:solidFill>
            <a:srgbClr val="FF000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4F047CD-5AA3-42D5-9A8E-A889EC6CF812}"/>
              </a:ext>
            </a:extLst>
          </p:cNvPr>
          <p:cNvSpPr/>
          <p:nvPr/>
        </p:nvSpPr>
        <p:spPr>
          <a:xfrm>
            <a:off x="10342476" y="2278470"/>
            <a:ext cx="335349" cy="335349"/>
          </a:xfrm>
          <a:prstGeom prst="ellipse">
            <a:avLst/>
          </a:prstGeom>
          <a:solidFill>
            <a:srgbClr val="0070C0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4148370" y="2147032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3519551" y="2711205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4011965" y="4507735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3519552" y="5402608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8672450" y="3228945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7700088" y="3850574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70DE05D-B8CF-420B-A8B4-BBB69652A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3397" y="1888983"/>
            <a:ext cx="2405731" cy="177137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44593C2-25BD-4514-90CE-2F2D42244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134" y="4264211"/>
            <a:ext cx="3009418" cy="19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781951" y="2501318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367279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778743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31610" y="3575718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HY태백B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10188" y="3578744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46486" y="3578745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559</TotalTime>
  <Words>304</Words>
  <Application>Microsoft Office PowerPoint</Application>
  <PresentationFormat>와이드스크린</PresentationFormat>
  <Paragraphs>77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a라이트</vt:lpstr>
      <vt:lpstr>a로케트</vt:lpstr>
      <vt:lpstr>a피라미드</vt:lpstr>
      <vt:lpstr>HY태백B</vt:lpstr>
      <vt:lpstr>Orbitron</vt:lpstr>
      <vt:lpstr>함초롬바탕</vt:lpstr>
      <vt:lpstr>Arial</vt:lpstr>
      <vt:lpstr>Calibri</vt:lpstr>
      <vt:lpstr>Calibri Light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전태준(2020182051)</cp:lastModifiedBy>
  <cp:revision>356</cp:revision>
  <dcterms:created xsi:type="dcterms:W3CDTF">2023-12-15T06:10:22Z</dcterms:created>
  <dcterms:modified xsi:type="dcterms:W3CDTF">2024-05-02T08:11:51Z</dcterms:modified>
</cp:coreProperties>
</file>