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  <p:sldMasterId id="2147483705" r:id="rId2"/>
    <p:sldMasterId id="2147483706" r:id="rId3"/>
    <p:sldMasterId id="2147483707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7" r:id="rId12"/>
    <p:sldId id="264" r:id="rId13"/>
    <p:sldId id="278" r:id="rId14"/>
    <p:sldId id="279" r:id="rId15"/>
    <p:sldId id="280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전태준" initials="전태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20T23:39:24.433" idx="2">
    <p:pos x="10" y="10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대각선 방향 모서리 29"/>
          <p:cNvSpPr/>
          <p:nvPr/>
        </p:nvSpPr>
        <p:spPr>
          <a:xfrm>
            <a:off x="2690091" y="2293697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사각형: 둥근 대각선 방향 모서리 30"/>
          <p:cNvSpPr/>
          <p:nvPr/>
        </p:nvSpPr>
        <p:spPr>
          <a:xfrm>
            <a:off x="2659688" y="4187536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47458" y="2677582"/>
            <a:ext cx="994833" cy="362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라이플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48541" y="4561416"/>
            <a:ext cx="952499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샷건</a:t>
            </a:r>
            <a:endParaRPr lang="ko-KR" altLang="en-US" dirty="0"/>
          </a:p>
        </p:txBody>
      </p:sp>
      <p:pic>
        <p:nvPicPr>
          <p:cNvPr id="1026" name="Picture 2" descr="sf gun">
            <a:extLst>
              <a:ext uri="{FF2B5EF4-FFF2-40B4-BE49-F238E27FC236}">
                <a16:creationId xmlns:a16="http://schemas.microsoft.com/office/drawing/2014/main" id="{8260F9E8-75E8-4869-A4A7-A3BF27C6E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96" b="39356" l="68040" r="96449">
                        <a14:backgroundMark x1="73748" y1="22907" x2="73748" y2="22907"/>
                        <a14:backgroundMark x1="77720" y1="22591" x2="74957" y2="5371"/>
                        <a14:backgroundMark x1="74439" y1="20537" x2="50086" y2="3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89" t="19488" b="58436"/>
          <a:stretch/>
        </p:blipFill>
        <p:spPr bwMode="auto">
          <a:xfrm>
            <a:off x="5839801" y="2126033"/>
            <a:ext cx="2154018" cy="146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f gun">
            <a:extLst>
              <a:ext uri="{FF2B5EF4-FFF2-40B4-BE49-F238E27FC236}">
                <a16:creationId xmlns:a16="http://schemas.microsoft.com/office/drawing/2014/main" id="{8849C654-AC0B-4BD0-9882-266CEBB2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08" b="58926" l="58722" r="92055">
                        <a14:foregroundMark x1="61485" y1="49289" x2="61831" y2="51975"/>
                        <a14:foregroundMark x1="71503" y1="53870" x2="68566" y2="53239"/>
                        <a14:foregroundMark x1="91537" y1="51185" x2="92055" y2="53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687" t="43074" r="4550" b="39168"/>
          <a:stretch/>
        </p:blipFill>
        <p:spPr bwMode="auto">
          <a:xfrm>
            <a:off x="5647098" y="4062406"/>
            <a:ext cx="2471519" cy="11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대각선 방향 모서리 29"/>
          <p:cNvSpPr/>
          <p:nvPr/>
        </p:nvSpPr>
        <p:spPr>
          <a:xfrm>
            <a:off x="2690091" y="2293697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사각형: 둥근 대각선 방향 모서리 30"/>
          <p:cNvSpPr/>
          <p:nvPr/>
        </p:nvSpPr>
        <p:spPr>
          <a:xfrm>
            <a:off x="2659688" y="4187536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52207" y="4646082"/>
            <a:ext cx="1269999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로켓 런처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72857" y="2734732"/>
            <a:ext cx="1269999" cy="362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smg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F2F77F-8C20-4C3A-97B6-4C490C4BF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5" b="50322" l="9929" r="89894">
                        <a14:foregroundMark x1="46986" y1="17060" x2="51241" y2="17275"/>
                        <a14:foregroundMark x1="45035" y1="15236" x2="48582" y2="16738"/>
                        <a14:foregroundMark x1="38298" y1="47318" x2="39362" y2="48391"/>
                        <a14:foregroundMark x1="41312" y1="49464" x2="43262" y2="5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6149"/>
          <a:stretch/>
        </p:blipFill>
        <p:spPr bwMode="auto">
          <a:xfrm>
            <a:off x="5882217" y="2004622"/>
            <a:ext cx="1969337" cy="17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31393D-AEA5-4CE8-89C2-ED4467E0C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97" b="24292" l="9947" r="91297">
                        <a14:foregroundMark x1="39964" y1="9477" x2="40142" y2="10566"/>
                        <a14:foregroundMark x1="44405" y1="14161" x2="44405" y2="16122"/>
                        <a14:foregroundMark x1="32149" y1="17756" x2="33215" y2="20915"/>
                        <a14:foregroundMark x1="73002" y1="14270" x2="73357" y2="16013"/>
                        <a14:foregroundMark x1="82416" y1="9259" x2="80462" y2="14270"/>
                        <a14:foregroundMark x1="88810" y1="8388" x2="91297" y2="8715"/>
                        <a14:foregroundMark x1="49201" y1="15251" x2="48490" y2="17102"/>
                        <a14:foregroundMark x1="52398" y1="16122" x2="51332" y2="17320"/>
                        <a14:foregroundMark x1="67318" y1="23856" x2="67318" y2="24183"/>
                        <a14:foregroundMark x1="57194" y1="6100" x2="57194" y2="5991"/>
                        <a14:foregroundMark x1="58259" y1="6318" x2="55773" y2="6209"/>
                        <a14:foregroundMark x1="53464" y1="6209" x2="41741" y2="7081"/>
                        <a14:foregroundMark x1="41741" y1="7081" x2="41741" y2="7081"/>
                        <a14:foregroundMark x1="49378" y1="5991" x2="55773" y2="5556"/>
                        <a14:foregroundMark x1="44227" y1="6754" x2="38721" y2="6427"/>
                        <a14:foregroundMark x1="34281" y1="21133" x2="33925" y2="23312"/>
                        <a14:foregroundMark x1="48845" y1="24292" x2="52220" y2="23856"/>
                        <a14:foregroundMark x1="31261" y1="20044" x2="32682" y2="23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500"/>
          <a:stretch/>
        </p:blipFill>
        <p:spPr bwMode="auto">
          <a:xfrm>
            <a:off x="5129771" y="4089017"/>
            <a:ext cx="3200414" cy="13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0015" y="1803015"/>
            <a:ext cx="1760682" cy="64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맵의 크기는 </a:t>
            </a:r>
            <a:r>
              <a:rPr lang="en-US" altLang="ko-KR"/>
              <a:t>148㎡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7718" y="2785995"/>
            <a:ext cx="2434167" cy="641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중앙 건물의 크기는 </a:t>
            </a:r>
            <a:r>
              <a:rPr lang="en-US" altLang="ko-KR"/>
              <a:t>148㎡</a:t>
            </a:r>
            <a:r>
              <a:rPr lang="ko-KR" altLang="en-US"/>
              <a:t> 높이 </a:t>
            </a:r>
            <a:r>
              <a:rPr lang="en-US" altLang="ko-KR"/>
              <a:t>30m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8262" y="2145221"/>
            <a:ext cx="5223354" cy="131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 b="1" u="sng">
                <a:solidFill>
                  <a:schemeClr val="lt1"/>
                </a:solidFill>
              </a:rPr>
              <a:t>SkeletalMesh </a:t>
            </a:r>
            <a:r>
              <a:rPr lang="ko-KR" altLang="en-US" sz="3200" b="1" u="sng">
                <a:solidFill>
                  <a:schemeClr val="lt1"/>
                </a:solidFill>
              </a:rPr>
              <a:t>절단 연출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ProcedualMesh</a:t>
            </a:r>
            <a:r>
              <a:rPr lang="ko-KR" altLang="en-US" sz="2000">
                <a:solidFill>
                  <a:schemeClr val="lt1"/>
                </a:solidFill>
              </a:rPr>
              <a:t>를 이용하여</a:t>
            </a:r>
          </a:p>
          <a:p>
            <a:pPr lvl="0">
              <a:defRPr/>
            </a:pPr>
            <a:r>
              <a:rPr lang="ko-KR" altLang="en-US" sz="2000">
                <a:solidFill>
                  <a:schemeClr val="lt1"/>
                </a:solidFill>
              </a:rPr>
              <a:t>타격 받은 부위를 절단효과를 연출</a:t>
            </a:r>
          </a:p>
        </p:txBody>
      </p:sp>
      <p:sp>
        <p:nvSpPr>
          <p:cNvPr id="28" name="TextBox 26"/>
          <p:cNvSpPr txBox="1"/>
          <p:nvPr/>
        </p:nvSpPr>
        <p:spPr>
          <a:xfrm>
            <a:off x="3638261" y="3781425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7386" y="3642465"/>
            <a:ext cx="2836335" cy="90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단순 상대를 처치하는것이 목표가 아닌 탈출 이라는 최종 목표 존재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4041" y="1135223"/>
            <a:ext cx="2057176" cy="205717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56867" y="1567243"/>
            <a:ext cx="1999339" cy="127967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770569" y="3646698"/>
            <a:ext cx="3323169" cy="90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단순한 플레이의 게임보다는 각 캐릭터 마다의 기술이 있는 특별한 플레이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/>
        </p:nvGraphicFramePr>
        <p:xfrm>
          <a:off x="2588532" y="1739414"/>
          <a:ext cx="9007012" cy="415954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에셋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6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기본 게임구현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네트워크 로직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서버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테스트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356113" y="2319655"/>
          <a:ext cx="193584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3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그림 2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422158" y="3496087"/>
            <a:ext cx="8130850" cy="694913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HY태백B"/>
                <a:ea typeface="HY태백B"/>
              </a:rPr>
              <a:t>적을 처치해서 젬스톤을 차지하라</a:t>
            </a:r>
            <a:r>
              <a:rPr lang="en-US" altLang="ko-KR" sz="4000">
                <a:solidFill>
                  <a:schemeClr val="lt1"/>
                </a:solidFill>
                <a:latin typeface="HY태백B"/>
                <a:ea typeface="HY태백B"/>
              </a:rPr>
              <a:t>!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2750241" y="4646083"/>
            <a:ext cx="6691515" cy="10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탈출을 위해서 서로 가지고 있는</a:t>
            </a:r>
          </a:p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젬스톤을 빼앗고 빼앗기는 대전투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7590" y="1429385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511382" y="3089486"/>
            <a:ext cx="3871539" cy="699559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6096000" y="3083136"/>
            <a:ext cx="4140932" cy="691727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서로를 처치하여 가지고 있는 젬스톤을 빼앗거나 빼앗긴다</a:t>
            </a:r>
          </a:p>
        </p:txBody>
      </p:sp>
      <p:cxnSp>
        <p:nvCxnSpPr>
          <p:cNvPr id="30" name="직선 화살표 연결선 6"/>
          <p:cNvCxnSpPr/>
          <p:nvPr/>
        </p:nvCxnSpPr>
        <p:spPr>
          <a:xfrm flipV="1">
            <a:off x="4682664" y="3437717"/>
            <a:ext cx="1129509" cy="13608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7625316" y="2528960"/>
            <a:ext cx="635904" cy="9630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/>
          <p:cNvSpPr txBox="1"/>
          <p:nvPr/>
        </p:nvSpPr>
        <p:spPr>
          <a:xfrm>
            <a:off x="6096000" y="1005724"/>
            <a:ext cx="4140932" cy="1002146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적에게 죽을시 리스폰 지역에서 부활하고 젬스톤이 사라짐</a:t>
            </a: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무기 교체 가능</a:t>
            </a:r>
          </a:p>
        </p:txBody>
      </p:sp>
      <p:cxnSp>
        <p:nvCxnSpPr>
          <p:cNvPr id="33" name="직선 화살표 연결선 6"/>
          <p:cNvCxnSpPr/>
          <p:nvPr/>
        </p:nvCxnSpPr>
        <p:spPr>
          <a:xfrm rot="5400000">
            <a:off x="7638676" y="4573913"/>
            <a:ext cx="703888" cy="81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6096000" y="5090891"/>
            <a:ext cx="4285250" cy="698404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젬스톤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3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</a:p>
        </p:txBody>
      </p:sp>
      <p:cxnSp>
        <p:nvCxnSpPr>
          <p:cNvPr id="35" name="직선 화살표 연결선 6"/>
          <p:cNvCxnSpPr/>
          <p:nvPr/>
        </p:nvCxnSpPr>
        <p:spPr>
          <a:xfrm rot="10800000" flipV="1">
            <a:off x="4696114" y="5436772"/>
            <a:ext cx="1055288" cy="223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1457034" y="5214426"/>
            <a:ext cx="2697751" cy="394952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698286" y="1960244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 되돌리기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64543" y="1628775"/>
            <a:ext cx="1800225" cy="1800225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315577" y="3843361"/>
            <a:ext cx="1800224" cy="2091095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713103" y="4123478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고스트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027" y="1960300"/>
            <a:ext cx="1785160" cy="1800225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773847" y="3963713"/>
            <a:ext cx="1800225" cy="1800225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459102" y="2319655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99836" y="4239472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288196" y="2348731"/>
            <a:ext cx="2554811" cy="64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대쉬공격</a:t>
            </a: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411</Words>
  <Application>Microsoft Office PowerPoint</Application>
  <PresentationFormat>와이드스크린</PresentationFormat>
  <Paragraphs>155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HY태백B</vt:lpstr>
      <vt:lpstr>Söhne</vt:lpstr>
      <vt:lpstr>나눔스퀘어 ExtraBold</vt:lpstr>
      <vt:lpstr>나눔스퀘어 Light</vt:lpstr>
      <vt:lpstr>맑은 고딕</vt:lpstr>
      <vt:lpstr>Arial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준현</cp:lastModifiedBy>
  <cp:revision>122</cp:revision>
  <dcterms:created xsi:type="dcterms:W3CDTF">2017-05-21T13:44:12Z</dcterms:created>
  <dcterms:modified xsi:type="dcterms:W3CDTF">2023-11-27T23:54:40Z</dcterms:modified>
  <cp:version/>
</cp:coreProperties>
</file>