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" y="1406533"/>
            <a:ext cx="5734626" cy="506443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8" y="1406533"/>
            <a:ext cx="5538377" cy="5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46FF28-2B12-C4F3-FCBF-7825EDDB6672}"/>
              </a:ext>
            </a:extLst>
          </p:cNvPr>
          <p:cNvSpPr txBox="1"/>
          <p:nvPr/>
        </p:nvSpPr>
        <p:spPr>
          <a:xfrm>
            <a:off x="666161" y="1442954"/>
            <a:ext cx="108596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기본 적으로는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언리얼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에디터상에서 사용하는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모델링툴의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기능중에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Boolean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기능을 코드상으로 가져와서 사용하면서 원하는 기능으로 사용하기 위해 몇몇 부분들을 추가해서 구현했습니다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우선 실제 총알 구멍처럼 균일하게 만들어지지 않고 어느정도 </a:t>
            </a:r>
            <a:r>
              <a:rPr lang="en-US" altLang="ko-KR" dirty="0"/>
              <a:t>Min</a:t>
            </a:r>
            <a:r>
              <a:rPr lang="ko-KR" altLang="en-US" dirty="0"/>
              <a:t>값과 </a:t>
            </a:r>
            <a:r>
              <a:rPr lang="en-US" altLang="ko-KR" dirty="0"/>
              <a:t>Max</a:t>
            </a:r>
            <a:r>
              <a:rPr lang="ko-KR" altLang="en-US" dirty="0"/>
              <a:t>값을 넣어서</a:t>
            </a:r>
            <a:r>
              <a:rPr lang="en-US" altLang="ko-KR" dirty="0"/>
              <a:t> 6</a:t>
            </a:r>
            <a:r>
              <a:rPr lang="ko-KR" altLang="en-US" dirty="0"/>
              <a:t>각형 기둥의 </a:t>
            </a:r>
            <a:r>
              <a:rPr lang="ko-KR" altLang="en-US" dirty="0" err="1"/>
              <a:t>버텍스의</a:t>
            </a:r>
            <a:r>
              <a:rPr lang="ko-KR" altLang="en-US" dirty="0"/>
              <a:t> 값을 변경하여 만들었습니다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아무래도 런타임에 사용하려고 만들어진 기능이 아니라 </a:t>
            </a:r>
            <a:r>
              <a:rPr lang="en-US" altLang="ko-KR" dirty="0"/>
              <a:t>Boolean</a:t>
            </a:r>
            <a:r>
              <a:rPr lang="ko-KR" altLang="en-US" dirty="0"/>
              <a:t>기능을 사용해서 구멍을 계속 만들면 프레임이 뚝뚝 끊겨서 일정 데미지를 받으면 해당벽이 </a:t>
            </a:r>
            <a:r>
              <a:rPr lang="en-US" altLang="ko-KR" dirty="0"/>
              <a:t>4x4</a:t>
            </a:r>
            <a:r>
              <a:rPr lang="ko-KR" altLang="en-US" dirty="0"/>
              <a:t>로 나눠져서 부셔지도록 만들었습니다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1904413"/>
            <a:ext cx="10325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IOCP</a:t>
            </a:r>
            <a:r>
              <a:rPr lang="ko-KR" altLang="en-US" dirty="0"/>
              <a:t>를 활용한 </a:t>
            </a:r>
            <a:r>
              <a:rPr lang="ko-KR" altLang="en-US" dirty="0" err="1"/>
              <a:t>멀티스레드</a:t>
            </a:r>
            <a:r>
              <a:rPr lang="ko-KR" altLang="en-US" dirty="0"/>
              <a:t> 서버 구현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는 </a:t>
            </a:r>
            <a:r>
              <a:rPr lang="en-US" altLang="ko-KR" dirty="0" err="1"/>
              <a:t>GetQueuedCompletionStatus</a:t>
            </a:r>
            <a:r>
              <a:rPr lang="en-US" altLang="ko-KR" dirty="0"/>
              <a:t>() </a:t>
            </a:r>
            <a:r>
              <a:rPr lang="ko-KR" altLang="en-US" dirty="0"/>
              <a:t>함수를 호출 해  커널 내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Recv</a:t>
            </a:r>
            <a:r>
              <a:rPr lang="ko-KR" altLang="en-US" dirty="0"/>
              <a:t>에서 </a:t>
            </a:r>
            <a:r>
              <a:rPr lang="en-US" altLang="ko-KR" dirty="0" err="1"/>
              <a:t>buf</a:t>
            </a:r>
            <a:r>
              <a:rPr lang="ko-KR" altLang="en-US" dirty="0"/>
              <a:t>와 </a:t>
            </a:r>
            <a:r>
              <a:rPr lang="en-US" altLang="ko-KR" dirty="0"/>
              <a:t>id</a:t>
            </a:r>
            <a:r>
              <a:rPr lang="ko-KR" altLang="en-US" dirty="0"/>
              <a:t>값을 인자로 받는 패킷 재 조립 함수를 활용해 클라이언트가 요청한 작업을 수행한다</a:t>
            </a:r>
            <a:r>
              <a:rPr lang="en-US" altLang="ko-KR" dirty="0"/>
              <a:t>. 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6973821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</a:t>
            </a:r>
            <a:r>
              <a:rPr lang="ko-KR" altLang="en-US" sz="36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–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게임시작 전 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42" y="1099813"/>
            <a:ext cx="671380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571129" y="2312894"/>
            <a:ext cx="47562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/>
              <a:t>불안전한 다중 </a:t>
            </a:r>
            <a:r>
              <a:rPr lang="ko-KR" altLang="en-US" dirty="0"/>
              <a:t>접속 처리 </a:t>
            </a:r>
            <a:r>
              <a:rPr lang="en-US" altLang="ko-KR" dirty="0"/>
              <a:t>&amp;&amp; 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Disconnect </a:t>
            </a:r>
            <a:r>
              <a:rPr lang="ko-KR" altLang="en-US" dirty="0"/>
              <a:t>처리 및 더미 클라이언트와의 테스트를 통한 다중 접속 테스트 진행</a:t>
            </a:r>
            <a:endParaRPr lang="en-US" altLang="ko-KR" dirty="0"/>
          </a:p>
          <a:p>
            <a:r>
              <a:rPr lang="en-US" altLang="ko-KR" dirty="0"/>
              <a:t>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3445394"/>
              </p:ext>
            </p:extLst>
          </p:nvPr>
        </p:nvGraphicFramePr>
        <p:xfrm>
          <a:off x="719665" y="1482097"/>
          <a:ext cx="1044907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424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442954"/>
            <a:ext cx="1085967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642</Words>
  <Application>Microsoft Office PowerPoint</Application>
  <PresentationFormat>와이드스크린</PresentationFormat>
  <Paragraphs>122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전태준(2020182051)</cp:lastModifiedBy>
  <cp:revision>386</cp:revision>
  <dcterms:created xsi:type="dcterms:W3CDTF">2023-12-15T06:10:22Z</dcterms:created>
  <dcterms:modified xsi:type="dcterms:W3CDTF">2024-05-07T08:09:35Z</dcterms:modified>
</cp:coreProperties>
</file>