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92" r:id="rId10"/>
    <p:sldId id="288" r:id="rId11"/>
    <p:sldId id="293" r:id="rId12"/>
    <p:sldId id="289" r:id="rId13"/>
    <p:sldId id="294" r:id="rId14"/>
    <p:sldId id="290" r:id="rId15"/>
    <p:sldId id="286" r:id="rId16"/>
    <p:sldId id="291" r:id="rId17"/>
  </p:sldIdLst>
  <p:sldSz cx="12192000" cy="6858000"/>
  <p:notesSz cx="9144000" cy="6858000"/>
  <p:embeddedFontLst>
    <p:embeddedFont>
      <p:font typeface="Orbitron" panose="020B0600000101010101" charset="0"/>
      <p:regular r:id="rId18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함초롬바탕" panose="02030604000101010101" pitchFamily="18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D700"/>
    <a:srgbClr val="70AD47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04591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PC 게임, 스크린샷, 의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386BE14-DD2E-3E29-0D76-AA9F1C6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4" y="1883807"/>
            <a:ext cx="5734626" cy="42102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5" name="그림 4" descr="PC 게임, 스크린샷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15DD7FF7-AEF3-5C38-D787-47CBAD73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67" y="3143634"/>
            <a:ext cx="5722599" cy="2855902"/>
          </a:xfrm>
          <a:prstGeom prst="rect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26943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46FF28-2B12-C4F3-FCBF-7825EDDB6672}"/>
              </a:ext>
            </a:extLst>
          </p:cNvPr>
          <p:cNvSpPr txBox="1"/>
          <p:nvPr/>
        </p:nvSpPr>
        <p:spPr>
          <a:xfrm>
            <a:off x="666161" y="1909298"/>
            <a:ext cx="1085967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구현 방법</a:t>
            </a:r>
            <a:endParaRPr lang="en-US" altLang="ko-KR" sz="25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기본 적으로는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언리얼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에디터상에서 사용하는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모델링툴의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기능중에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Boolean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기능을 코드상으로 가져와서 사용하면서 원하는 기능으로 사용하기 위해 몇몇 부분들을 추가해서 구현했습니다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우선 실제 총알 구멍처럼 균일하게 만들어지지 않고 어느정도 </a:t>
            </a:r>
            <a:r>
              <a:rPr lang="en-US" altLang="ko-KR" dirty="0"/>
              <a:t>Min</a:t>
            </a:r>
            <a:r>
              <a:rPr lang="ko-KR" altLang="en-US" dirty="0"/>
              <a:t>값과 </a:t>
            </a:r>
            <a:r>
              <a:rPr lang="en-US" altLang="ko-KR" dirty="0"/>
              <a:t>Max</a:t>
            </a:r>
            <a:r>
              <a:rPr lang="ko-KR" altLang="en-US" dirty="0"/>
              <a:t>값을 넣어서</a:t>
            </a:r>
            <a:r>
              <a:rPr lang="en-US" altLang="ko-KR" dirty="0"/>
              <a:t> 6</a:t>
            </a:r>
            <a:r>
              <a:rPr lang="ko-KR" altLang="en-US" dirty="0"/>
              <a:t>각형 기둥의 </a:t>
            </a:r>
            <a:r>
              <a:rPr lang="ko-KR" altLang="en-US" dirty="0" err="1"/>
              <a:t>버텍스의</a:t>
            </a:r>
            <a:r>
              <a:rPr lang="ko-KR" altLang="en-US" dirty="0"/>
              <a:t> 값을 변경하여 만들었습니다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아무래도 런타임에 사용하려고 만들어진 기능이 아니라 </a:t>
            </a:r>
            <a:r>
              <a:rPr lang="en-US" altLang="ko-KR" dirty="0"/>
              <a:t>Boolean</a:t>
            </a:r>
            <a:r>
              <a:rPr lang="ko-KR" altLang="en-US" dirty="0"/>
              <a:t>기능을 사용해서 구멍을 계속 만들면 프레임이 뚝뚝 끊겨서 일정 데미지를 받으면 해당벽이 </a:t>
            </a:r>
            <a:r>
              <a:rPr lang="en-US" altLang="ko-KR" dirty="0"/>
              <a:t>4x4</a:t>
            </a:r>
            <a:r>
              <a:rPr lang="ko-KR" altLang="en-US" dirty="0"/>
              <a:t>로 나눠져서 부셔지도록 만들었습니다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5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54375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서버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812461-92CF-3095-48EA-1A8A68068F40}"/>
              </a:ext>
            </a:extLst>
          </p:cNvPr>
          <p:cNvSpPr txBox="1"/>
          <p:nvPr/>
        </p:nvSpPr>
        <p:spPr>
          <a:xfrm>
            <a:off x="826566" y="2966053"/>
            <a:ext cx="10325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IOCP</a:t>
            </a:r>
            <a:r>
              <a:rPr lang="ko-KR" altLang="en-US" b="1" dirty="0"/>
              <a:t>를 활용한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서버 구현 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인원 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IOCP</a:t>
            </a:r>
            <a:r>
              <a:rPr lang="ko-KR" altLang="en-US" dirty="0"/>
              <a:t>기반의 로직을 통해 </a:t>
            </a:r>
            <a:r>
              <a:rPr lang="ko-KR" altLang="en-US" dirty="0" err="1"/>
              <a:t>서버ㆍ클라이언트</a:t>
            </a:r>
            <a:r>
              <a:rPr lang="ko-KR" altLang="en-US" dirty="0"/>
              <a:t> 간 데이터 송수신 처리 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함수에서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Worker </a:t>
            </a:r>
            <a:r>
              <a:rPr lang="en-US" altLang="ko-KR" dirty="0" err="1"/>
              <a:t>Therad</a:t>
            </a:r>
            <a:r>
              <a:rPr lang="ko-KR" altLang="en-US" dirty="0"/>
              <a:t>를 생성해 각 </a:t>
            </a:r>
            <a:r>
              <a:rPr lang="en-US" altLang="ko-KR" dirty="0"/>
              <a:t>Worker Thread</a:t>
            </a:r>
            <a:r>
              <a:rPr lang="ko-KR" altLang="en-US" dirty="0"/>
              <a:t>에서 완료 처리된 메시지를 읽어 </a:t>
            </a:r>
            <a:r>
              <a:rPr lang="en-US" altLang="ko-KR" dirty="0"/>
              <a:t>Send/</a:t>
            </a:r>
            <a:r>
              <a:rPr lang="en-US" altLang="ko-KR" dirty="0" err="1"/>
              <a:t>Recv</a:t>
            </a:r>
            <a:r>
              <a:rPr lang="en-US" altLang="ko-KR" dirty="0"/>
              <a:t>/Accept </a:t>
            </a:r>
            <a:r>
              <a:rPr lang="ko-KR" altLang="en-US" dirty="0"/>
              <a:t>작업을 구별해 실행</a:t>
            </a:r>
            <a:endParaRPr lang="en-US" altLang="ko-KR" dirty="0"/>
          </a:p>
          <a:p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45FB08A-F471-8A79-142B-F93C4233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0" y="1397126"/>
            <a:ext cx="5177902" cy="490517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1AC195E-BC74-47F0-885B-7683AAE76532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764687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서버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58F499-5164-D95F-B374-8842FFBA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562" y="1397127"/>
            <a:ext cx="2863121" cy="23537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3420E3-B332-BCED-4963-54B1DCBA9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263" y="1397127"/>
            <a:ext cx="3011994" cy="2295887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E4230FB2-B4AD-0738-D8A9-04655D91E343}"/>
              </a:ext>
            </a:extLst>
          </p:cNvPr>
          <p:cNvSpPr txBox="1"/>
          <p:nvPr/>
        </p:nvSpPr>
        <p:spPr>
          <a:xfrm>
            <a:off x="1386128" y="6370777"/>
            <a:ext cx="3211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&lt;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게임 시작 전 흐름도</a:t>
            </a: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&gt;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A62C5F-3E68-C8A2-87FF-98192815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056" y="3857861"/>
            <a:ext cx="3011994" cy="2464560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CFB71B4C-8654-18F5-2AE6-9266901268FC}"/>
              </a:ext>
            </a:extLst>
          </p:cNvPr>
          <p:cNvSpPr txBox="1"/>
          <p:nvPr/>
        </p:nvSpPr>
        <p:spPr>
          <a:xfrm>
            <a:off x="7187150" y="6352700"/>
            <a:ext cx="3211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&lt;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동기화 작업</a:t>
            </a: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&gt;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272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5" y="186362"/>
            <a:ext cx="52694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CAB15-CF82-EE5D-040C-9F5948813AD6}"/>
              </a:ext>
            </a:extLst>
          </p:cNvPr>
          <p:cNvSpPr txBox="1"/>
          <p:nvPr/>
        </p:nvSpPr>
        <p:spPr>
          <a:xfrm>
            <a:off x="648754" y="3150465"/>
            <a:ext cx="47046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게임의 전체적인 볼륨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게임 플레이의 단조로움 </a:t>
            </a:r>
            <a:r>
              <a:rPr lang="en-US" altLang="ko-KR" dirty="0"/>
              <a:t>&amp;&amp; </a:t>
            </a:r>
            <a:r>
              <a:rPr lang="ko-KR" altLang="en-US" dirty="0"/>
              <a:t>심심함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</a:t>
            </a:r>
            <a:r>
              <a:rPr lang="ko-KR" altLang="en-US" dirty="0"/>
              <a:t>남은 기간동안 게임에 여러 상호작용 </a:t>
            </a:r>
            <a:r>
              <a:rPr lang="en-US" altLang="ko-KR" dirty="0"/>
              <a:t>		        </a:t>
            </a:r>
            <a:r>
              <a:rPr lang="ko-KR" altLang="en-US" dirty="0"/>
              <a:t>오브젝트 추가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FCE86-EF2C-2953-AEFA-AC1AC26F4F94}"/>
              </a:ext>
            </a:extLst>
          </p:cNvPr>
          <p:cNvSpPr txBox="1"/>
          <p:nvPr/>
        </p:nvSpPr>
        <p:spPr>
          <a:xfrm>
            <a:off x="6095999" y="3150465"/>
            <a:ext cx="6189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서버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 </a:t>
            </a:r>
            <a:r>
              <a:rPr lang="ko-KR" altLang="en-US" dirty="0"/>
              <a:t>불안전한 다중 접속 처리 </a:t>
            </a:r>
            <a:r>
              <a:rPr lang="en-US" altLang="ko-KR" dirty="0"/>
              <a:t>&amp;&amp;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서버에서 처리하는 볼륨 미흡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 </a:t>
            </a:r>
            <a:r>
              <a:rPr lang="ko-KR" altLang="en-US" dirty="0"/>
              <a:t>더미 클라이언트와의 테스트를 통한 다중 접속 </a:t>
            </a:r>
            <a:r>
              <a:rPr lang="en-US" altLang="ko-KR" dirty="0"/>
              <a:t>			</a:t>
            </a:r>
            <a:r>
              <a:rPr lang="ko-KR" altLang="en-US" dirty="0"/>
              <a:t>테스트 진행</a:t>
            </a:r>
            <a:endParaRPr lang="en-US" altLang="ko-KR" dirty="0"/>
          </a:p>
          <a:p>
            <a:r>
              <a:rPr lang="en-US" altLang="ko-KR" dirty="0"/>
              <a:t>		NPC , DB</a:t>
            </a:r>
            <a:r>
              <a:rPr lang="ko-KR" altLang="en-US" dirty="0"/>
              <a:t>등 여러 서버에서 관리하는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B7F61F-58DA-6E19-2168-60B6808BEFB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0663332"/>
              </p:ext>
            </p:extLst>
          </p:nvPr>
        </p:nvGraphicFramePr>
        <p:xfrm>
          <a:off x="871460" y="2027695"/>
          <a:ext cx="10449077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653">
                  <a:extLst>
                    <a:ext uri="{9D8B030D-6E8A-4147-A177-3AD203B41FA5}">
                      <a16:colId xmlns:a16="http://schemas.microsoft.com/office/drawing/2014/main" val="271346146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314507904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75337122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245138495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639327170"/>
                    </a:ext>
                  </a:extLst>
                </a:gridCol>
              </a:tblGrid>
              <a:tr h="2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5</a:t>
                      </a:r>
                      <a:r>
                        <a:rPr lang="ko-KR" altLang="en-US" sz="2000" b="1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6</a:t>
                      </a:r>
                      <a:r>
                        <a:rPr lang="ko-KR" altLang="en-US" sz="2000" b="1" dirty="0"/>
                        <a:t>월</a:t>
                      </a:r>
                    </a:p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7</a:t>
                      </a:r>
                      <a:r>
                        <a:rPr lang="ko-KR" altLang="en-US" sz="2000" b="1" dirty="0"/>
                        <a:t>월</a:t>
                      </a:r>
                    </a:p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r>
                        <a:rPr lang="ko-KR" altLang="en-US" sz="2000" b="1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492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8868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재시작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88591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183095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접속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9586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오브젝트 구현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06319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 및 코드 정리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62375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 오브젝트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560181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애니메이션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96350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5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173536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67001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65308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6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플레이어들을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 도구를 모으기 위해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 도구를 찾거나 적 플레이어의 탈출도구를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빼았는다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탈출도구들은 기존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맵의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소품들로 위장하여 있다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탈출도구를 획득한 상태에서 적에게 처치 당하면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탈출도구를 적에게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빼았긴다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총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 도구를 모았다면 맵 중앙에 있는 우주선을 타고 탈출한다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3593027"/>
            <a:ext cx="387153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가지 캐릭터와 무기들 중 선택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128370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541950" y="3593027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2" y="5114813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266683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146469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로비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게임룸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546579"/>
            <a:ext cx="0" cy="104644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54240" y="3946970"/>
            <a:ext cx="887710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863707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836256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48137" y="4300913"/>
            <a:ext cx="0" cy="81390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67345" y="5464159"/>
            <a:ext cx="1638167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346525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54668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2356224" y="2784780"/>
            <a:ext cx="277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	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2338386" y="3260205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2356224" y="4180634"/>
            <a:ext cx="33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E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보조무기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7252814" y="3231416"/>
            <a:ext cx="323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7234517" y="2745790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2164532" y="2779230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2167780" y="3257028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2356224" y="3718242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2164072" y="3717042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2164072" y="4185468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7060663" y="3255590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7071545" y="2776967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DAAD13-65EA-C834-3927-7D1C01FAFC11}"/>
              </a:ext>
            </a:extLst>
          </p:cNvPr>
          <p:cNvSpPr txBox="1"/>
          <p:nvPr/>
        </p:nvSpPr>
        <p:spPr>
          <a:xfrm>
            <a:off x="7252815" y="3717042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Q			- 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탐지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76BD57-4610-B799-8D8A-119B66BA4B33}"/>
              </a:ext>
            </a:extLst>
          </p:cNvPr>
          <p:cNvSpPr/>
          <p:nvPr/>
        </p:nvSpPr>
        <p:spPr>
          <a:xfrm>
            <a:off x="7060663" y="3718474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872F4B9-F6EC-1EAF-CD74-6A944D5BF233}"/>
              </a:ext>
            </a:extLst>
          </p:cNvPr>
          <p:cNvSpPr txBox="1"/>
          <p:nvPr/>
        </p:nvSpPr>
        <p:spPr>
          <a:xfrm>
            <a:off x="7266452" y="4180634"/>
            <a:ext cx="349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G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D2C7D-806E-B3A7-423E-C0AB10A89737}"/>
              </a:ext>
            </a:extLst>
          </p:cNvPr>
          <p:cNvSpPr/>
          <p:nvPr/>
        </p:nvSpPr>
        <p:spPr>
          <a:xfrm>
            <a:off x="7067837" y="4185468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2219165" y="2326796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1590346" y="2890969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7961484" y="2187436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7469071" y="3082309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5236063" y="4418441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4263701" y="5040070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833691" y="2726965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419019" y="2726964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830483" y="2726964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83350" y="3801365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61928" y="3804391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98226" y="3804392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9EF9C2-6346-2518-69C7-1035E63F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674774" y="1210765"/>
            <a:ext cx="5067333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F92CF-84F4-A6D3-B956-FD6D9393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265920" y="1990356"/>
            <a:ext cx="3638146" cy="4001806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B61E0-9CD6-D787-F31A-D20D7EDA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555972" y="2046448"/>
            <a:ext cx="3340372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2F4179-5A70-0717-75B3-A6D346A46380}"/>
              </a:ext>
            </a:extLst>
          </p:cNvPr>
          <p:cNvSpPr txBox="1"/>
          <p:nvPr/>
        </p:nvSpPr>
        <p:spPr>
          <a:xfrm>
            <a:off x="666161" y="1989052"/>
            <a:ext cx="1085967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구현 방법</a:t>
            </a:r>
            <a:endParaRPr lang="en-US" altLang="ko-KR" sz="25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effectLst/>
                <a:latin typeface="나눔고딕" pitchFamily="2" charset="-127"/>
                <a:ea typeface="나눔고딕" pitchFamily="2" charset="-127"/>
              </a:rPr>
              <a:t>normal,uvs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삼격형수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이루어질 수 있었다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마친 후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개수를 비교하여서 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적은쪽의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정보에 각 정보들을 하나씩 더해주어서 똑같은 개수를 가지도록 만들어줬다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4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646</Words>
  <Application>Microsoft Office PowerPoint</Application>
  <PresentationFormat>와이드스크린</PresentationFormat>
  <Paragraphs>132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a로케트</vt:lpstr>
      <vt:lpstr>Calibri Light</vt:lpstr>
      <vt:lpstr>Orbitron</vt:lpstr>
      <vt:lpstr>a라이트</vt:lpstr>
      <vt:lpstr>함초롬바탕</vt:lpstr>
      <vt:lpstr>Calibri</vt:lpstr>
      <vt:lpstr>Arial</vt:lpstr>
      <vt:lpstr>나눔고딕</vt:lpstr>
      <vt:lpstr>HY태백B</vt:lpstr>
      <vt:lpstr>a피라미드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권세진(2020180047)</cp:lastModifiedBy>
  <cp:revision>406</cp:revision>
  <dcterms:created xsi:type="dcterms:W3CDTF">2023-12-15T06:10:22Z</dcterms:created>
  <dcterms:modified xsi:type="dcterms:W3CDTF">2024-05-07T17:40:49Z</dcterms:modified>
</cp:coreProperties>
</file>