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0" r:id="rId14"/>
    <p:sldId id="286" r:id="rId15"/>
    <p:sldId id="291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70AD47"/>
    <a:srgbClr val="0070C0"/>
    <a:srgbClr val="FF0000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6" y="1877892"/>
            <a:ext cx="5311140" cy="4023360"/>
          </a:xfrm>
          <a:prstGeom prst="rect">
            <a:avLst/>
          </a:prstGeom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9" y="1877892"/>
            <a:ext cx="53111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멀티플레이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1057836" y="2312894"/>
            <a:ext cx="4563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게임의 전체적인 볼륨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건물을 추가 </a:t>
            </a:r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73767"/>
              </p:ext>
            </p:extLst>
          </p:nvPr>
        </p:nvGraphicFramePr>
        <p:xfrm>
          <a:off x="2300940" y="2687282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4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06996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042339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06996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028782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180652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060438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460548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860939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777676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750225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214882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378128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260494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2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38388" y="2772739"/>
            <a:ext cx="25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1314" y="322049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2297" y="4038960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5" y="3179981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    -	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4532" y="3217315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31314" y="3629726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0824" y="3646436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57116" y="407555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37576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60663" y="2755458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629726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687321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59989" y="4085598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43193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1853405" y="1950155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224586" y="2514328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8190838" y="1703130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698425" y="2598003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4890556" y="4502857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3918194" y="5124486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781951" y="2501318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367279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778743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31610" y="3575718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HY태백B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10188" y="3578744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46486" y="3578745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998069" y="700391"/>
            <a:ext cx="5019472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359923" y="1484189"/>
            <a:ext cx="3806458" cy="3889622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940020" y="1484189"/>
            <a:ext cx="3034729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210765"/>
            <a:ext cx="108596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결과는 생각과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삼각형을 이루는 </a:t>
            </a:r>
            <a:r>
              <a:rPr lang="ko-KR" altLang="en-US" dirty="0" err="1"/>
              <a:t>버텍스들이</a:t>
            </a:r>
            <a:r>
              <a:rPr lang="ko-KR" altLang="en-US" dirty="0"/>
              <a:t> 서로 매칭이 </a:t>
            </a:r>
            <a:r>
              <a:rPr lang="ko-KR" altLang="en-US" dirty="0" err="1"/>
              <a:t>잘안된</a:t>
            </a:r>
            <a:r>
              <a:rPr lang="ko-KR" altLang="en-US" dirty="0"/>
              <a:t> </a:t>
            </a:r>
            <a:r>
              <a:rPr lang="ko-KR" altLang="en-US" dirty="0" err="1"/>
              <a:t>상태고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기본적으로 두개의 정보는 </a:t>
            </a:r>
            <a:r>
              <a:rPr lang="ko-KR" altLang="en-US" dirty="0" err="1"/>
              <a:t>버텍스가</a:t>
            </a:r>
            <a:r>
              <a:rPr lang="ko-KR" altLang="en-US" dirty="0"/>
              <a:t>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해결방안은 우선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이루어질수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마친후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갯수를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넣어주고 나머지는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0.f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값을 다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과정들을 통해서 원하는 느낌으로 완성되었다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485</Words>
  <Application>Microsoft Office PowerPoint</Application>
  <PresentationFormat>와이드스크린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a라이트</vt:lpstr>
      <vt:lpstr>a로케트</vt:lpstr>
      <vt:lpstr>a피라미드</vt:lpstr>
      <vt:lpstr>HY태백B</vt:lpstr>
      <vt:lpstr>Orbitron</vt:lpstr>
      <vt:lpstr>나눔고딕</vt:lpstr>
      <vt:lpstr>함초롬바탕</vt:lpstr>
      <vt:lpstr>Arial</vt:lpstr>
      <vt:lpstr>Calibri</vt:lpstr>
      <vt:lpstr>Calibri Light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전태준(2020182051)</cp:lastModifiedBy>
  <cp:revision>373</cp:revision>
  <dcterms:created xsi:type="dcterms:W3CDTF">2023-12-15T06:10:22Z</dcterms:created>
  <dcterms:modified xsi:type="dcterms:W3CDTF">2024-05-02T09:41:31Z</dcterms:modified>
</cp:coreProperties>
</file>