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C5699-1787-4611-B2BA-A032124F22B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1AE5-5F54-4917-A69F-EF3F038F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5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61E-92BA-7778-4FFA-481DC615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9BAF5-448D-9626-87AB-0B6344E3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5C89-DF0A-442B-0A5B-BB11A8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D9DB-73B1-C60F-9E25-08C89D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292E-24C2-26C8-E0FA-D478F2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AF18-8D84-5B5D-A4DE-5B2E8F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7211D-0B98-2E19-56EB-DC85199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1B33-B194-0FC1-1C22-5A799BF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6AEF1-A27B-78F4-4B3D-9FB7A18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1A66-4885-37B0-01EE-26091BA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BC94-E02F-BAB9-59E6-DA79F83F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32AE4-9D28-EEC9-619E-1A6BE77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1AC7-A5B5-97CC-745B-1411B46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F7FD-BC39-1646-F58C-E0AB187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218A-2984-EDDA-78C7-2F7E6B9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CCB-A29D-2E09-21D5-3410F41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665A-1716-230B-D2C9-624BE53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1846-5000-7AB2-23D9-6D6CD6F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7D873-E2A8-2430-72B3-912308A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9979-5B03-C808-84E9-9DFACA8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7C9D-E5DE-49DA-0CAD-EEF256F6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55637-E3B9-8505-550A-CB543CA6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174C7-04AF-F6F8-DB7E-2E6A11C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9A21-ABDA-E81F-DF7F-1545D89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1CAC-EB73-C89D-6850-A430F2B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0B71-90D2-8AFB-E19A-E8F90D8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A1422-FF33-9165-1E5E-9B9F0AE9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284C6-23B5-0E3E-5644-41E9AFF4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0CBC8-5927-2506-078D-32AAB06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4D1-78C9-1543-CAA0-DA49267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6403-1077-31EA-FEAA-6351587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0216-2B38-6454-2C2E-44E997A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3B3-6D97-87D8-6DD2-C1C16FC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C8BC-2D16-E3C2-CBDB-908345B9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8E29E-468C-5593-289B-11341FCA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0520-9AE2-8C38-1288-25213863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A6B65-51BD-786F-E83E-61D4E59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CABFB-E5F5-9840-3BF1-7E9EF9F3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CBA7E-4A93-E1DE-0586-F1190715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9C28-494A-7A15-AD9E-F794DCC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5DA57-837B-C5BD-3F10-59339F6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BAC27-79A6-09D0-A017-76A7653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81692-C399-7DFB-2994-A7DD642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4262C-694B-F8D9-8886-D7AB40F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82A8-E83A-AD02-2324-3053270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2BA60-97AD-6DAB-5C11-8EC39977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3195-B920-D858-18C1-087F44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FF1-EAEC-801E-9D9D-CE55401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516E-403B-D858-2475-A0EF6A5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AF6F1-DCED-2C8D-CB17-5C27C57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7291-F2AE-2F3F-40F3-7F96AD0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4DE3-32AE-8787-30BA-8ADCC1C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900D-E8C5-99F6-0774-CE75F0D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9271-057C-F7FD-CB5F-5CD6D298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D3EB7-0F3B-F9FC-D688-12FED434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B2043-A6EB-0165-086A-140614D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05476-BB6C-83C5-883B-32EEFDA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79A0A-7F1F-DC2C-CC59-036ACB3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D621D-D46D-30AF-A5C4-51C68B15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083F-3796-5BBB-0603-8A66B30A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10D1-409F-6E45-3133-840E9DB8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9F-B13A-484C-8203-95481BA8694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16A0-1135-F3B9-3D7B-993F8A5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A298-9FF8-76A0-6A7E-68BB222C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61B5-FF10-C90D-81A9-6A18399F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최종 발표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4C00-E3D2-EB02-E2A2-8070E633F24D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BA72D3-CE55-7F62-FDE1-A45EB4C60EAB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0FAE4FC-F11A-6368-990E-EAD62C649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01309"/>
              </p:ext>
            </p:extLst>
          </p:nvPr>
        </p:nvGraphicFramePr>
        <p:xfrm>
          <a:off x="301657" y="972908"/>
          <a:ext cx="11660957" cy="369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855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731639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757463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58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개의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맵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개의 캐릭터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1955"/>
                  </a:ext>
                </a:extLst>
              </a:tr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 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338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07723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b="0" dirty="0"/>
                        <a:t>1. </a:t>
                      </a:r>
                      <a:r>
                        <a:rPr lang="ko-KR" altLang="en-US" sz="1600" b="0" dirty="0"/>
                        <a:t>점수 획득 시 </a:t>
                      </a:r>
                      <a:r>
                        <a:rPr lang="ko-KR" altLang="en-US" sz="1600" b="1" strike="noStrike" dirty="0">
                          <a:solidFill>
                            <a:srgbClr val="002060"/>
                          </a:solidFill>
                        </a:rPr>
                        <a:t>스킬 포인트 </a:t>
                      </a:r>
                      <a:r>
                        <a:rPr lang="ko-KR" altLang="en-US" sz="1600" b="0" dirty="0"/>
                        <a:t>증가</a:t>
                      </a:r>
                      <a:endParaRPr lang="en-US" altLang="ko-KR" sz="1600" b="0" strike="noStrike" dirty="0">
                        <a:solidFill>
                          <a:schemeClr val="dk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b="1" strike="noStrike" dirty="0">
                          <a:solidFill>
                            <a:srgbClr val="002060"/>
                          </a:solidFill>
                        </a:rPr>
                        <a:t>시간의 지남에 따른 스킬 포인트 증가</a:t>
                      </a:r>
                      <a:endParaRPr lang="en-US" altLang="ko-KR" sz="1600" b="1" strike="sngStrike" dirty="0">
                        <a:solidFill>
                          <a:srgbClr val="00206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/>
                        <a:t>3.</a:t>
                      </a:r>
                      <a:r>
                        <a:rPr lang="ko-KR" altLang="en-US" sz="1600" b="0" dirty="0"/>
                        <a:t> 이단 점프 및 슬라이딩 등 연속 사용 불가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/>
                        <a:t>4. </a:t>
                      </a:r>
                      <a:r>
                        <a:rPr lang="ko-KR" altLang="en-US" sz="1600" b="0" dirty="0"/>
                        <a:t>스킬 </a:t>
                      </a:r>
                      <a:r>
                        <a:rPr lang="ko-KR" altLang="en-US" sz="1600" b="0" dirty="0" err="1"/>
                        <a:t>이팩트</a:t>
                      </a:r>
                      <a:r>
                        <a:rPr lang="ko-KR" altLang="en-US" sz="1600" b="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2"/>
    </mc:Choice>
    <mc:Fallback xmlns="">
      <p:transition spd="slow" advTm="324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9453FB-8B34-10B0-DED6-0AB940B04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077"/>
              </p:ext>
            </p:extLst>
          </p:nvPr>
        </p:nvGraphicFramePr>
        <p:xfrm>
          <a:off x="4288589" y="3382652"/>
          <a:ext cx="361482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969">
                  <a:extLst>
                    <a:ext uri="{9D8B030D-6E8A-4147-A177-3AD203B41FA5}">
                      <a16:colId xmlns:a16="http://schemas.microsoft.com/office/drawing/2014/main" val="340425064"/>
                    </a:ext>
                  </a:extLst>
                </a:gridCol>
                <a:gridCol w="1439853">
                  <a:extLst>
                    <a:ext uri="{9D8B030D-6E8A-4147-A177-3AD203B41FA5}">
                      <a16:colId xmlns:a16="http://schemas.microsoft.com/office/drawing/2014/main" val="3636810390"/>
                    </a:ext>
                  </a:extLst>
                </a:gridCol>
              </a:tblGrid>
              <a:tr h="183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커밋</a:t>
                      </a:r>
                      <a:r>
                        <a:rPr lang="ko-KR" altLang="en-US" sz="1400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04110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1945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37001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5699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36170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30932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63470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71800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7805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28432"/>
                  </a:ext>
                </a:extLst>
              </a:tr>
              <a:tr h="1839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1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136</Words>
  <Application>Microsoft Office PowerPoint</Application>
  <PresentationFormat>와이드스크린</PresentationFormat>
  <Paragraphs>37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HY그래픽M</vt:lpstr>
      <vt:lpstr>맑은 고딕</vt:lpstr>
      <vt:lpstr>Arial</vt:lpstr>
      <vt:lpstr>Office 테마</vt:lpstr>
      <vt:lpstr>2D 게임프로그래밍  프로젝트 최종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2차 발표</dc:title>
  <dc:creator>권세진(2020180047)</dc:creator>
  <cp:lastModifiedBy>권세진(2020180047)</cp:lastModifiedBy>
  <cp:revision>9</cp:revision>
  <dcterms:created xsi:type="dcterms:W3CDTF">2022-10-18T06:28:45Z</dcterms:created>
  <dcterms:modified xsi:type="dcterms:W3CDTF">2022-12-05T03:22:57Z</dcterms:modified>
</cp:coreProperties>
</file>