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261" r:id="rId5"/>
    <p:sldId id="258" r:id="rId6"/>
    <p:sldId id="257" r:id="rId7"/>
    <p:sldId id="262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C5699-1787-4611-B2BA-A032124F22B6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21AE5-5F54-4917-A69F-EF3F038F7B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1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1AE5-5F54-4917-A69F-EF3F038F7B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5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21AE5-5F54-4917-A69F-EF3F038F7B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561E-92BA-7778-4FFA-481DC615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79BAF5-448D-9626-87AB-0B6344E33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95C89-DF0A-442B-0A5B-BB11A8A4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1D9DB-73B1-C60F-9E25-08C89D37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2292E-24C2-26C8-E0FA-D478F227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DAF18-8D84-5B5D-A4DE-5B2E8F84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F7211D-0B98-2E19-56EB-DC851990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31B33-B194-0FC1-1C22-5A799BF2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6AEF1-A27B-78F4-4B3D-9FB7A188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71A66-4885-37B0-01EE-26091BAD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47BC94-E02F-BAB9-59E6-DA79F83F3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732AE4-9D28-EEC9-619E-1A6BE7729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11AC7-A5B5-97CC-745B-1411B464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5F7FD-BC39-1646-F58C-E0AB1870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7218A-2984-EDDA-78C7-2F7E6B98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08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33CCB-A29D-2E09-21D5-3410F41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8665A-1716-230B-D2C9-624BE535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11846-5000-7AB2-23D9-6D6CD6F9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7D873-E2A8-2430-72B3-912308A5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19979-5B03-C808-84E9-9DFACA87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57C9D-E5DE-49DA-0CAD-EEF256F6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55637-E3B9-8505-550A-CB543CA69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174C7-04AF-F6F8-DB7E-2E6A11C5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B9A21-ABDA-E81F-DF7F-1545D89B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11CAC-EB73-C89D-6850-A430F2B3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51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0B71-90D2-8AFB-E19A-E8F90D82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A1422-FF33-9165-1E5E-9B9F0AE99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B284C6-23B5-0E3E-5644-41E9AFF4C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0CBC8-5927-2506-078D-32AAB067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1144D1-78C9-1543-CAA0-DA49267F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96403-1077-31EA-FEAA-6351587B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62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50216-2B38-6454-2C2E-44E997AD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163B3-6D97-87D8-6DD2-C1C16FC6C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66C8BC-2D16-E3C2-CBDB-908345B9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8E29E-468C-5593-289B-11341FCA5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B0520-9AE2-8C38-1288-252138639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2A6B65-51BD-786F-E83E-61D4E59F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6CABFB-E5F5-9840-3BF1-7E9EF9F3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2CBA7E-4A93-E1DE-0586-F1190715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30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C9C28-494A-7A15-AD9E-F794DCC5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15DA57-837B-C5BD-3F10-59339F6F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1BAC27-79A6-09D0-A017-76A76537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881692-C399-7DFB-2994-A7DD6424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9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24262C-694B-F8D9-8886-D7AB40F6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B882A8-E83A-AD02-2324-30532708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2BA60-97AD-6DAB-5C11-8EC39977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3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63195-B920-D858-18C1-087F441A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097FF1-EAEC-801E-9D9D-CE554014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3516E-403B-D858-2475-A0EF6A579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AF6F1-DCED-2C8D-CB17-5C27C573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B7291-F2AE-2F3F-40F3-7F96AD04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24DE3-32AE-8787-30BA-8ADCC1C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8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1900D-E8C5-99F6-0774-CE75F0D7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7E9271-057C-F7FD-CB5F-5CD6D298E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5D3EB7-0F3B-F9FC-D688-12FED4341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5B2043-A6EB-0165-086A-140614D2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05476-BB6C-83C5-883B-32EEFDA6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79A0A-7F1F-DC2C-CC59-036ACB35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2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D621D-D46D-30AF-A5C4-51C68B15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7083F-3796-5BBB-0603-8A66B30A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C10D1-409F-6E45-3133-840E9DB8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169F-B13A-484C-8203-95481BA86948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16A0-1135-F3B9-3D7B-993F8A5FB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1FA298-9FF8-76A0-6A7E-68BB222C2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9F2A0-CA8A-4515-A654-378F0FA7D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7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E61B5-FF10-C90D-81A9-6A18399F1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2D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게임프로그래밍 </a:t>
            </a:r>
            <a:b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</a:b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프로젝트 </a:t>
            </a:r>
            <a:r>
              <a:rPr lang="en-US" altLang="ko-KR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2</a:t>
            </a:r>
            <a:r>
              <a:rPr lang="ko-KR" altLang="en-US" sz="4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차 발표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54C00-E3D2-EB02-E2A2-8070E633F24D}"/>
              </a:ext>
            </a:extLst>
          </p:cNvPr>
          <p:cNvSpPr txBox="1"/>
          <p:nvPr/>
        </p:nvSpPr>
        <p:spPr>
          <a:xfrm>
            <a:off x="9277350" y="5089306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이름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</a:t>
            </a:r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권세진</a:t>
            </a:r>
            <a:endParaRPr lang="en-US" altLang="ko-KR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학번 </a:t>
            </a:r>
            <a:r>
              <a:rPr lang="en-US" altLang="ko-KR" dirty="0">
                <a:latin typeface="HY그래픽M" panose="02030600000101010101" pitchFamily="18" charset="-127"/>
                <a:ea typeface="HY그래픽M" panose="02030600000101010101" pitchFamily="18" charset="-127"/>
              </a:rPr>
              <a:t>: 202018047</a:t>
            </a:r>
            <a:endParaRPr lang="ko-KR" altLang="en-US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1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00B0F17-E2FF-C479-D194-393E3D29201C}"/>
              </a:ext>
            </a:extLst>
          </p:cNvPr>
          <p:cNvSpPr/>
          <p:nvPr/>
        </p:nvSpPr>
        <p:spPr>
          <a:xfrm>
            <a:off x="6096000" y="3383041"/>
            <a:ext cx="9085869" cy="15039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인용 게임 </a:t>
            </a:r>
            <a:r>
              <a:rPr lang="en-US" altLang="ko-KR" sz="1600" dirty="0">
                <a:solidFill>
                  <a:srgbClr val="FF0000"/>
                </a:solidFill>
              </a:rPr>
              <a:t>-&gt; 2</a:t>
            </a:r>
            <a:r>
              <a:rPr lang="ko-KR" altLang="en-US" sz="1600" dirty="0">
                <a:solidFill>
                  <a:srgbClr val="FF0000"/>
                </a:solidFill>
              </a:rPr>
              <a:t>인용 게임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/>
              <a:t>총 </a:t>
            </a:r>
            <a:r>
              <a:rPr lang="en-US" altLang="ko-KR" sz="1600" dirty="0"/>
              <a:t>3</a:t>
            </a:r>
            <a:r>
              <a:rPr lang="ko-KR" altLang="en-US" sz="1600" dirty="0"/>
              <a:t> 스테이지 동안 각기 다른 컨셉의 포켓몬이 등장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맵 </a:t>
            </a:r>
            <a:r>
              <a:rPr lang="en-US" altLang="ko-KR" sz="1600" dirty="0"/>
              <a:t>3</a:t>
            </a:r>
            <a:r>
              <a:rPr lang="ko-KR" altLang="en-US" sz="1600" dirty="0"/>
              <a:t>개 구성 및 포켓몬 </a:t>
            </a:r>
            <a:r>
              <a:rPr lang="en-US" altLang="ko-KR" sz="1600" dirty="0"/>
              <a:t>3</a:t>
            </a:r>
            <a:r>
              <a:rPr lang="ko-KR" altLang="en-US" sz="1600" dirty="0"/>
              <a:t>개 구성 </a:t>
            </a:r>
            <a:r>
              <a:rPr lang="en-US" altLang="ko-KR" sz="1600" dirty="0"/>
              <a:t>+ </a:t>
            </a:r>
            <a:r>
              <a:rPr lang="ko-KR" altLang="en-US" sz="1600" dirty="0"/>
              <a:t>맵</a:t>
            </a:r>
            <a:r>
              <a:rPr lang="en-US" altLang="ko-KR" sz="1600" dirty="0"/>
              <a:t>, </a:t>
            </a:r>
            <a:r>
              <a:rPr lang="ko-KR" altLang="en-US" sz="1600" dirty="0"/>
              <a:t>포켓몬 선택창 구성 </a:t>
            </a: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BC972E-E511-24F1-09C3-72A568B2F1A5}"/>
              </a:ext>
            </a:extLst>
          </p:cNvPr>
          <p:cNvSpPr/>
          <p:nvPr/>
        </p:nvSpPr>
        <p:spPr>
          <a:xfrm>
            <a:off x="454057" y="3872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프로젝트 계획 수정 내용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852CB851-2147-0392-C5BE-7A96CE1DA2F0}"/>
              </a:ext>
            </a:extLst>
          </p:cNvPr>
          <p:cNvSpPr/>
          <p:nvPr/>
        </p:nvSpPr>
        <p:spPr>
          <a:xfrm>
            <a:off x="8231006" y="3748703"/>
            <a:ext cx="612742" cy="54675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2" descr="소스 이미지 보기">
            <a:extLst>
              <a:ext uri="{FF2B5EF4-FFF2-40B4-BE49-F238E27FC236}">
                <a16:creationId xmlns:a16="http://schemas.microsoft.com/office/drawing/2014/main" id="{72BC0AF9-055A-2AF3-09EA-70703A0A7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57" y="2257303"/>
            <a:ext cx="4514850" cy="26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0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A58D9F8-A03A-0B26-9E4C-6D78BD3D8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07016"/>
              </p:ext>
            </p:extLst>
          </p:nvPr>
        </p:nvGraphicFramePr>
        <p:xfrm>
          <a:off x="951430" y="1348741"/>
          <a:ext cx="10092490" cy="49720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728">
                  <a:extLst>
                    <a:ext uri="{9D8B030D-6E8A-4147-A177-3AD203B41FA5}">
                      <a16:colId xmlns:a16="http://schemas.microsoft.com/office/drawing/2014/main" val="2172615152"/>
                    </a:ext>
                  </a:extLst>
                </a:gridCol>
                <a:gridCol w="4095206">
                  <a:extLst>
                    <a:ext uri="{9D8B030D-6E8A-4147-A177-3AD203B41FA5}">
                      <a16:colId xmlns:a16="http://schemas.microsoft.com/office/drawing/2014/main" val="1847601684"/>
                    </a:ext>
                  </a:extLst>
                </a:gridCol>
                <a:gridCol w="4117556">
                  <a:extLst>
                    <a:ext uri="{9D8B030D-6E8A-4147-A177-3AD203B41FA5}">
                      <a16:colId xmlns:a16="http://schemas.microsoft.com/office/drawing/2014/main" val="111896676"/>
                    </a:ext>
                  </a:extLst>
                </a:gridCol>
              </a:tblGrid>
              <a:tr h="33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442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앞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뒤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 및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앉기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등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이단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 등 추가 컨트롤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7084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포켓몬 스킬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아이언테일</a:t>
                      </a:r>
                      <a:r>
                        <a:rPr lang="ko-KR" altLang="en-US" sz="1600" dirty="0"/>
                        <a:t> 등</a:t>
                      </a:r>
                      <a:r>
                        <a:rPr lang="en-US" altLang="ko-KR" sz="1600" dirty="0"/>
                        <a:t>) 1</a:t>
                      </a:r>
                      <a:r>
                        <a:rPr lang="ko-KR" altLang="en-US" sz="1600" dirty="0"/>
                        <a:t>개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 스킬 반영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2489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적 </a:t>
                      </a:r>
                      <a:r>
                        <a:rPr lang="en-US" altLang="ko-KR" sz="1600" strike="sngStrike" dirty="0"/>
                        <a:t>AI</a:t>
                      </a:r>
                      <a:endParaRPr lang="ko-KR" altLang="en-US" sz="16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스테이지 별 속도 및 반응속도 등 </a:t>
                      </a:r>
                      <a:endParaRPr lang="en-US" altLang="ko-KR" sz="1600" strike="sngStrike" dirty="0"/>
                    </a:p>
                    <a:p>
                      <a:pPr algn="ctr" latinLnBrk="1"/>
                      <a:r>
                        <a:rPr lang="ko-KR" altLang="en-US" sz="1600" strike="sngStrike" dirty="0"/>
                        <a:t> 움직임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스테이지 진행 별 스킬 게이지 </a:t>
                      </a:r>
                      <a:r>
                        <a:rPr lang="ko-KR" altLang="en-US" sz="1600" strike="sngStrike" dirty="0" err="1"/>
                        <a:t>회복량</a:t>
                      </a:r>
                      <a:r>
                        <a:rPr lang="ko-KR" altLang="en-US" sz="1600" strike="sngStrike" dirty="0"/>
                        <a:t> 상승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60862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난이도 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스테이지 별 적 </a:t>
                      </a:r>
                      <a:r>
                        <a:rPr lang="en-US" altLang="ko-KR" sz="1600" strike="sngStrike" dirty="0"/>
                        <a:t>AI </a:t>
                      </a:r>
                      <a:r>
                        <a:rPr lang="ko-KR" altLang="en-US" sz="1600" strike="sngStrike" dirty="0"/>
                        <a:t>상승에 따른 난이도 증가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90759"/>
                  </a:ext>
                </a:extLst>
              </a:tr>
              <a:tr h="20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개의 맵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맵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296"/>
                  </a:ext>
                </a:extLst>
              </a:tr>
              <a:tr h="206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캐릭터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총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개의 캐릭터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캐릭터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011955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배경음악 및 공 터치 시 효과음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사용 시 효과음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6009"/>
                  </a:ext>
                </a:extLst>
              </a:tr>
              <a:tr h="224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컨트롤 모션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샷 모션 제공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2167"/>
                  </a:ext>
                </a:extLst>
              </a:tr>
              <a:tr h="19141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점수 획득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상대 공격 방어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3. </a:t>
                      </a:r>
                      <a:r>
                        <a:rPr lang="ko-KR" altLang="en-US" sz="1600" dirty="0"/>
                        <a:t>스킬 사용 실패 시 스킬 게이지 </a:t>
                      </a:r>
                      <a:r>
                        <a:rPr lang="en-US" altLang="ko-KR" sz="1600" dirty="0"/>
                        <a:t>50% </a:t>
                      </a:r>
                      <a:r>
                        <a:rPr lang="ko-KR" altLang="en-US" sz="1600" dirty="0"/>
                        <a:t>보존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이단 점프 및 슬라이딩 등 연속 사용 불가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5. </a:t>
                      </a:r>
                      <a:r>
                        <a:rPr lang="ko-KR" altLang="en-US" sz="1600" dirty="0"/>
                        <a:t>스킬 </a:t>
                      </a:r>
                      <a:r>
                        <a:rPr lang="ko-KR" altLang="en-US" sz="1600" dirty="0" err="1"/>
                        <a:t>이팩트</a:t>
                      </a:r>
                      <a:r>
                        <a:rPr lang="ko-KR" altLang="en-US" sz="1600" dirty="0"/>
                        <a:t> 정교화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2773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478BFB-7BEE-BECA-224F-EA714A315108}"/>
              </a:ext>
            </a:extLst>
          </p:cNvPr>
          <p:cNvSpPr/>
          <p:nvPr/>
        </p:nvSpPr>
        <p:spPr>
          <a:xfrm>
            <a:off x="454057" y="3872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개발 범위 수정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4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8C64E43-AC85-4858-5BE6-C48695C1A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14273"/>
              </p:ext>
            </p:extLst>
          </p:nvPr>
        </p:nvGraphicFramePr>
        <p:xfrm>
          <a:off x="965200" y="1348741"/>
          <a:ext cx="10109200" cy="499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05">
                  <a:extLst>
                    <a:ext uri="{9D8B030D-6E8A-4147-A177-3AD203B41FA5}">
                      <a16:colId xmlns:a16="http://schemas.microsoft.com/office/drawing/2014/main" val="1583258627"/>
                    </a:ext>
                  </a:extLst>
                </a:gridCol>
                <a:gridCol w="2784084">
                  <a:extLst>
                    <a:ext uri="{9D8B030D-6E8A-4147-A177-3AD203B41FA5}">
                      <a16:colId xmlns:a16="http://schemas.microsoft.com/office/drawing/2014/main" val="1199388988"/>
                    </a:ext>
                  </a:extLst>
                </a:gridCol>
                <a:gridCol w="5973011">
                  <a:extLst>
                    <a:ext uri="{9D8B030D-6E8A-4147-A177-3AD203B41FA5}">
                      <a16:colId xmlns:a16="http://schemas.microsoft.com/office/drawing/2014/main" val="1103799924"/>
                    </a:ext>
                  </a:extLst>
                </a:gridCol>
              </a:tblGrid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리소스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게임에 필요한 리소스 수집 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뼈대 구성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80138"/>
                  </a:ext>
                </a:extLst>
              </a:tr>
              <a:tr h="5090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</a:t>
                      </a:r>
                      <a:r>
                        <a:rPr lang="ko-KR" altLang="en-US" sz="1400" dirty="0"/>
                        <a:t> 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플레이어 캐릭터 배치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키보드 입력 시 이동 설정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752207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 </a:t>
                      </a:r>
                      <a:r>
                        <a:rPr lang="ko-KR" altLang="en-US" sz="1400" dirty="0"/>
                        <a:t>오브젝트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 </a:t>
                      </a:r>
                      <a:r>
                        <a:rPr lang="ko-KR" altLang="en-US" sz="1400" dirty="0"/>
                        <a:t> 캐릭터 배치 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ko-KR" sz="1400" dirty="0"/>
                        <a:t>.  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 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키 입력</a:t>
                      </a:r>
                      <a:r>
                        <a:rPr lang="ko-KR" altLang="en-US" sz="1400" dirty="0"/>
                        <a:t> 적용</a:t>
                      </a:r>
                      <a:endParaRPr lang="en-US" altLang="ko-K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10978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시스템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시작 화면 배치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게임 내부 </a:t>
                      </a:r>
                      <a:r>
                        <a:rPr lang="en-US" altLang="ko-KR" sz="1400" dirty="0"/>
                        <a:t>UI(</a:t>
                      </a:r>
                      <a:r>
                        <a:rPr lang="ko-KR" altLang="en-US" sz="1400" dirty="0"/>
                        <a:t>스킬 바 등등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192173"/>
                  </a:ext>
                </a:extLst>
              </a:tr>
              <a:tr h="52955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부족한 부분 보완 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차후 구상 후 추가 요소 배치 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맵 구현 및 맵 선택 창 구성</a:t>
                      </a:r>
                      <a:endParaRPr lang="en-US" altLang="ko-KR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06970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1p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플레이어 </a:t>
                      </a:r>
                      <a:r>
                        <a:rPr lang="ko-KR" altLang="en-US" sz="1400" dirty="0"/>
                        <a:t>오브젝트 최종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오브젝트와  플레이어 </a:t>
                      </a:r>
                      <a:r>
                        <a:rPr lang="ko-KR" altLang="en-US" sz="1400" dirty="0"/>
                        <a:t>간 충돌 처리 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스킬 구현 및 </a:t>
                      </a:r>
                      <a:r>
                        <a:rPr lang="ko-KR" altLang="en-US" sz="1400" dirty="0" err="1"/>
                        <a:t>이팩트</a:t>
                      </a:r>
                      <a:r>
                        <a:rPr lang="ko-KR" altLang="en-US" sz="1400" dirty="0"/>
                        <a:t> 처리 </a:t>
                      </a:r>
                      <a:endParaRPr lang="en-US" altLang="ko-KR" sz="1400" dirty="0"/>
                    </a:p>
                    <a:p>
                      <a:pPr marL="0" indent="0" algn="ctr" latinLnBrk="1">
                        <a:buNone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3.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포켓몬 추가 구현 및 선택창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41996"/>
                  </a:ext>
                </a:extLst>
              </a:tr>
              <a:tr h="424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2p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 플레이어 </a:t>
                      </a:r>
                      <a:r>
                        <a:rPr lang="ko-KR" altLang="en-US" sz="1400" dirty="0"/>
                        <a:t>오브젝트 최종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05430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사운드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</a:t>
                      </a:r>
                      <a:r>
                        <a:rPr lang="ko-KR" altLang="en-US" sz="1400" dirty="0"/>
                        <a:t> 스킬 사용 및 공 타격 시 효과음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6980"/>
                  </a:ext>
                </a:extLst>
              </a:tr>
              <a:tr h="752523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최종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밸런스 및 난이도 조절 </a:t>
                      </a:r>
                      <a:endParaRPr lang="en-US" altLang="ko-KR" sz="1400" dirty="0"/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각종 버그 점검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충돌처리 이상 유무 등 파악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342900" indent="-342900" algn="ctr" latinLnBrk="1">
                        <a:buAutoNum type="arabicPeriod"/>
                      </a:pPr>
                      <a:r>
                        <a:rPr lang="ko-KR" altLang="en-US" sz="1400" dirty="0"/>
                        <a:t>효과음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615146"/>
                  </a:ext>
                </a:extLst>
              </a:tr>
              <a:tr h="327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최종 점검 및 게임 실행 유무 파악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7762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9BA72D3-CE55-7F62-FDE1-A45EB4C60EAB}"/>
              </a:ext>
            </a:extLst>
          </p:cNvPr>
          <p:cNvSpPr/>
          <p:nvPr/>
        </p:nvSpPr>
        <p:spPr>
          <a:xfrm>
            <a:off x="301657" y="2348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개발 일정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수정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82"/>
    </mc:Choice>
    <mc:Fallback xmlns="">
      <p:transition spd="slow" advTm="324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7" y="2348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프로젝트 개발 진행 상황 </a:t>
            </a:r>
            <a:r>
              <a:rPr lang="en-US" altLang="ko-KR" sz="2800" dirty="0"/>
              <a:t>– </a:t>
            </a:r>
            <a:r>
              <a:rPr lang="ko-KR" altLang="en-US" sz="2800" dirty="0"/>
              <a:t>평균 </a:t>
            </a:r>
            <a:r>
              <a:rPr lang="en-US" altLang="ko-KR" sz="2800" dirty="0"/>
              <a:t>72.5%</a:t>
            </a:r>
            <a:endParaRPr lang="ko-KR" altLang="en-US" sz="28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DE705E1-F500-BB2D-D164-E99E62EA3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56549"/>
              </p:ext>
            </p:extLst>
          </p:nvPr>
        </p:nvGraphicFramePr>
        <p:xfrm>
          <a:off x="961534" y="1216058"/>
          <a:ext cx="10048973" cy="4657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60">
                  <a:extLst>
                    <a:ext uri="{9D8B030D-6E8A-4147-A177-3AD203B41FA5}">
                      <a16:colId xmlns:a16="http://schemas.microsoft.com/office/drawing/2014/main" val="1472654879"/>
                    </a:ext>
                  </a:extLst>
                </a:gridCol>
                <a:gridCol w="753672">
                  <a:extLst>
                    <a:ext uri="{9D8B030D-6E8A-4147-A177-3AD203B41FA5}">
                      <a16:colId xmlns:a16="http://schemas.microsoft.com/office/drawing/2014/main" val="3227702526"/>
                    </a:ext>
                  </a:extLst>
                </a:gridCol>
                <a:gridCol w="7426828">
                  <a:extLst>
                    <a:ext uri="{9D8B030D-6E8A-4147-A177-3AD203B41FA5}">
                      <a16:colId xmlns:a16="http://schemas.microsoft.com/office/drawing/2014/main" val="137416593"/>
                    </a:ext>
                  </a:extLst>
                </a:gridCol>
                <a:gridCol w="932413">
                  <a:extLst>
                    <a:ext uri="{9D8B030D-6E8A-4147-A177-3AD203B41FA5}">
                      <a16:colId xmlns:a16="http://schemas.microsoft.com/office/drawing/2014/main" val="3564417994"/>
                    </a:ext>
                  </a:extLst>
                </a:gridCol>
              </a:tblGrid>
              <a:tr h="419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867507"/>
                  </a:ext>
                </a:extLst>
              </a:tr>
              <a:tr h="4191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400" dirty="0"/>
                        <a:t>게임에 필요한 리소스 수집 및 뼈대 구성</a:t>
                      </a:r>
                      <a:endParaRPr lang="en-US" altLang="ko-KR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11609"/>
                  </a:ext>
                </a:extLst>
              </a:tr>
              <a:tr h="71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스테이지 배경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피카츄 시트 구성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공 시트 구성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게임 안 배치 </a:t>
                      </a:r>
                      <a:r>
                        <a:rPr lang="en-US" altLang="ko-KR" sz="1400" dirty="0"/>
                        <a:t>X), </a:t>
                      </a:r>
                      <a:r>
                        <a:rPr lang="ko-KR" altLang="en-US" sz="1400" dirty="0"/>
                        <a:t>추가 포켓몬 리소스 제작 </a:t>
                      </a:r>
                      <a:r>
                        <a:rPr lang="en-US" altLang="ko-KR" sz="1400" dirty="0"/>
                        <a:t>X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중간 점검 시기 이후  제작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4559"/>
                  </a:ext>
                </a:extLst>
              </a:tr>
              <a:tr h="4191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1p </a:t>
                      </a:r>
                      <a:r>
                        <a:rPr lang="ko-KR" altLang="en-US" sz="1400" dirty="0"/>
                        <a:t>플레이어 캐릭터 배치 및 키 입력 시 이동 설정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74910"/>
                  </a:ext>
                </a:extLst>
              </a:tr>
              <a:tr h="419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캐릭터 배치 및 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우 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슬라이딩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005513"/>
                  </a:ext>
                </a:extLst>
              </a:tr>
              <a:tr h="419104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2p</a:t>
                      </a:r>
                      <a:r>
                        <a:rPr lang="ko-KR" altLang="en-US" sz="1400" dirty="0"/>
                        <a:t> 플레이어 캐릭터 배치 및 키 입력 시 이동 설정 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01645"/>
                  </a:ext>
                </a:extLst>
              </a:tr>
              <a:tr h="419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캐릭터 배치 및 좌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우 점프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슬라이딩 구현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030293"/>
                  </a:ext>
                </a:extLst>
              </a:tr>
              <a:tr h="698417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시작 화면 배치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및 게임 내부 </a:t>
                      </a:r>
                      <a:r>
                        <a:rPr lang="en-US" altLang="ko-KR" sz="1400" dirty="0"/>
                        <a:t>UI(</a:t>
                      </a:r>
                      <a:r>
                        <a:rPr lang="ko-KR" altLang="en-US" sz="1400" dirty="0"/>
                        <a:t>스킬 바 등등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/>
                        <a:t>구현</a:t>
                      </a:r>
                      <a:r>
                        <a:rPr lang="en-US" altLang="ko-KR" sz="1400" dirty="0"/>
                        <a:t> 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30%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19921"/>
                  </a:ext>
                </a:extLst>
              </a:tr>
              <a:tr h="712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시작 화면 배치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시작 화면 배치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차후 시작 타이틀 세부적 구현 예정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게임 내부 </a:t>
                      </a:r>
                      <a:r>
                        <a:rPr lang="en-US" altLang="ko-KR" sz="1400" dirty="0"/>
                        <a:t>UI </a:t>
                      </a:r>
                      <a:r>
                        <a:rPr lang="ko-KR" altLang="en-US" sz="1400" dirty="0"/>
                        <a:t>구현 </a:t>
                      </a:r>
                      <a:r>
                        <a:rPr lang="en-US" altLang="ko-KR" sz="1400" dirty="0"/>
                        <a:t>: X</a:t>
                      </a:r>
                      <a:endParaRPr lang="ko-KR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9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2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F3A18A2-DD6D-DA8F-3E47-A9FA7533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5145348"/>
          </a:xfrm>
          <a:prstGeom prst="rect">
            <a:avLst/>
          </a:prstGeom>
          <a:ln>
            <a:noFill/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8" y="122548"/>
            <a:ext cx="5794342" cy="820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</a:t>
            </a:r>
          </a:p>
        </p:txBody>
      </p:sp>
    </p:spTree>
    <p:extLst>
      <p:ext uri="{BB962C8B-B14F-4D97-AF65-F5344CB8AC3E}">
        <p14:creationId xmlns:p14="http://schemas.microsoft.com/office/powerpoint/2010/main" val="950715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4A8F0A-DF19-182F-EBC1-4B7B2FAA94F8}"/>
              </a:ext>
            </a:extLst>
          </p:cNvPr>
          <p:cNvSpPr/>
          <p:nvPr/>
        </p:nvSpPr>
        <p:spPr>
          <a:xfrm>
            <a:off x="301658" y="122548"/>
            <a:ext cx="5794342" cy="820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 err="1"/>
              <a:t>Github</a:t>
            </a:r>
            <a:r>
              <a:rPr lang="en-US" altLang="ko-KR" sz="2800" dirty="0"/>
              <a:t>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통계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2BF596-21D3-7FA7-F146-AB6155A1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2" y="893687"/>
            <a:ext cx="11935738" cy="30460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44E59C-D1B3-0E01-135C-AF710ABF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58" y="4009403"/>
            <a:ext cx="11692546" cy="210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8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DFE27BB-41A8-CE51-C189-7222B50F5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53820"/>
              </p:ext>
            </p:extLst>
          </p:nvPr>
        </p:nvGraphicFramePr>
        <p:xfrm>
          <a:off x="951430" y="1348741"/>
          <a:ext cx="10092490" cy="52158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9728">
                  <a:extLst>
                    <a:ext uri="{9D8B030D-6E8A-4147-A177-3AD203B41FA5}">
                      <a16:colId xmlns:a16="http://schemas.microsoft.com/office/drawing/2014/main" val="2172615152"/>
                    </a:ext>
                  </a:extLst>
                </a:gridCol>
                <a:gridCol w="4095206">
                  <a:extLst>
                    <a:ext uri="{9D8B030D-6E8A-4147-A177-3AD203B41FA5}">
                      <a16:colId xmlns:a16="http://schemas.microsoft.com/office/drawing/2014/main" val="1847601684"/>
                    </a:ext>
                  </a:extLst>
                </a:gridCol>
                <a:gridCol w="4117556">
                  <a:extLst>
                    <a:ext uri="{9D8B030D-6E8A-4147-A177-3AD203B41FA5}">
                      <a16:colId xmlns:a16="http://schemas.microsoft.com/office/drawing/2014/main" val="111896676"/>
                    </a:ext>
                  </a:extLst>
                </a:gridCol>
              </a:tblGrid>
              <a:tr h="337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93442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컨트롤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앞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뒤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 및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앉기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방향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등 </a:t>
                      </a:r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방향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이단 점프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슬라이딩 등 추가 컨트롤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870843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캐릭터 기술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실제 포켓몬 스킬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 err="1"/>
                        <a:t>아이언테일</a:t>
                      </a:r>
                      <a:r>
                        <a:rPr lang="ko-KR" altLang="en-US" sz="1600" dirty="0"/>
                        <a:t> 등</a:t>
                      </a:r>
                      <a:r>
                        <a:rPr lang="en-US" altLang="ko-KR" sz="1600" dirty="0"/>
                        <a:t>) 1</a:t>
                      </a:r>
                      <a:r>
                        <a:rPr lang="ko-KR" altLang="en-US" sz="1600" dirty="0"/>
                        <a:t>개 구성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추가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 스킬 반영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72489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strike="sngStrike" dirty="0"/>
                        <a:t>적 </a:t>
                      </a:r>
                      <a:r>
                        <a:rPr lang="en-US" altLang="ko-KR" sz="1600" u="none" strike="sngStrike" dirty="0"/>
                        <a:t>AI(</a:t>
                      </a:r>
                      <a:r>
                        <a:rPr lang="ko-KR" altLang="en-US" sz="1600" u="none" strike="sngStrike" dirty="0"/>
                        <a:t>삭제</a:t>
                      </a:r>
                      <a:r>
                        <a:rPr lang="en-US" altLang="ko-KR" sz="1600" u="none" strike="sngStrike" dirty="0"/>
                        <a:t>)</a:t>
                      </a:r>
                      <a:endParaRPr lang="ko-KR" altLang="en-US" sz="1600" u="none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strike="sngStrike" dirty="0"/>
                        <a:t>스테이지 별 속도 및 반응속도 등 </a:t>
                      </a:r>
                      <a:endParaRPr lang="en-US" altLang="ko-KR" sz="1600" u="none" strike="sngStrike" dirty="0"/>
                    </a:p>
                    <a:p>
                      <a:pPr algn="ctr" latinLnBrk="1"/>
                      <a:r>
                        <a:rPr lang="ko-KR" altLang="en-US" sz="1600" u="none" strike="sngStrike" dirty="0"/>
                        <a:t> 움직임 개선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u="none" strike="sngStrike" dirty="0"/>
                        <a:t>스테이지 진행 별 스킬 게이지 </a:t>
                      </a:r>
                      <a:r>
                        <a:rPr lang="ko-KR" altLang="en-US" sz="1600" u="none" strike="sngStrike" dirty="0" err="1"/>
                        <a:t>회복량</a:t>
                      </a:r>
                      <a:r>
                        <a:rPr lang="ko-KR" altLang="en-US" sz="1600" u="none" strike="sngStrike" dirty="0"/>
                        <a:t> 상승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60862"/>
                  </a:ext>
                </a:extLst>
              </a:tr>
              <a:tr h="41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난이도 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sngStrike" dirty="0"/>
                        <a:t>스테이지 별 적 </a:t>
                      </a:r>
                      <a:r>
                        <a:rPr lang="en-US" altLang="ko-KR" sz="1600" strike="sngStrike" dirty="0"/>
                        <a:t>AI </a:t>
                      </a:r>
                      <a:r>
                        <a:rPr lang="ko-KR" altLang="en-US" sz="1600" strike="sngStrike" dirty="0"/>
                        <a:t>상승에 따른 난이도 증가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9075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noStrike" dirty="0"/>
                        <a:t>스테이지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noStrike" dirty="0"/>
                        <a:t>총 </a:t>
                      </a:r>
                      <a:r>
                        <a:rPr lang="en-US" altLang="ko-KR" sz="1600" strike="noStrike" dirty="0"/>
                        <a:t>3</a:t>
                      </a:r>
                      <a:r>
                        <a:rPr lang="ko-KR" altLang="en-US" sz="1600" strike="noStrike" dirty="0"/>
                        <a:t>개의 스테이지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trike="noStrike" dirty="0"/>
                        <a:t>스테이지 별 등장 포켓몬 특성에 맞는 </a:t>
                      </a:r>
                      <a:endParaRPr lang="en-US" altLang="ko-KR" sz="1600" strike="noStrike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strike="noStrike" dirty="0"/>
                        <a:t>맵 </a:t>
                      </a:r>
                      <a:r>
                        <a:rPr lang="en-US" altLang="ko-KR" sz="1600" strike="noStrike" dirty="0"/>
                        <a:t>2</a:t>
                      </a:r>
                      <a:r>
                        <a:rPr lang="ko-KR" altLang="en-US" sz="1600" strike="noStrike" dirty="0"/>
                        <a:t>개 추가 구성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6329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noStrike" dirty="0">
                          <a:solidFill>
                            <a:srgbClr val="FF0000"/>
                          </a:solidFill>
                        </a:rPr>
                        <a:t>캐릭터 선택 창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strike="noStrike" dirty="0">
                          <a:solidFill>
                            <a:srgbClr val="FF0000"/>
                          </a:solidFill>
                        </a:rPr>
                        <a:t>캐릭터 선택 창 구현을 통한 포켓몬 선택 가능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717743"/>
                  </a:ext>
                </a:extLst>
              </a:tr>
              <a:tr h="306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사운드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배경음악 및 공 터치 시 효과음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사용 시 효과음 추가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6009"/>
                  </a:ext>
                </a:extLst>
              </a:tr>
              <a:tr h="224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기본 컨트롤 모션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스킬 샷 모션 제공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32167"/>
                  </a:ext>
                </a:extLst>
              </a:tr>
              <a:tr h="191411">
                <a:tc>
                  <a:txBody>
                    <a:bodyPr/>
                    <a:lstStyle/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게임 기능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 </a:t>
                      </a:r>
                      <a:r>
                        <a:rPr lang="ko-KR" altLang="en-US" sz="1600" dirty="0"/>
                        <a:t>점수 획득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2. </a:t>
                      </a:r>
                      <a:r>
                        <a:rPr lang="ko-KR" altLang="en-US" sz="1600" dirty="0"/>
                        <a:t>상대 공격 방어 시 스킬 게이지 증가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3. </a:t>
                      </a:r>
                      <a:r>
                        <a:rPr lang="ko-KR" altLang="en-US" sz="1600" dirty="0"/>
                        <a:t>스킬 사용 실패 시 스킬 게이지 </a:t>
                      </a:r>
                      <a:r>
                        <a:rPr lang="en-US" altLang="ko-KR" sz="1600" dirty="0"/>
                        <a:t>50% </a:t>
                      </a:r>
                      <a:r>
                        <a:rPr lang="ko-KR" altLang="en-US" sz="1600" dirty="0"/>
                        <a:t>보존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4.</a:t>
                      </a:r>
                      <a:r>
                        <a:rPr lang="ko-KR" altLang="en-US" sz="1600" dirty="0"/>
                        <a:t> 이단 점프 및 슬라이딩 등 연속 사용 불가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5. </a:t>
                      </a:r>
                      <a:r>
                        <a:rPr lang="ko-KR" altLang="en-US" sz="1600" dirty="0"/>
                        <a:t>스킬 </a:t>
                      </a:r>
                      <a:r>
                        <a:rPr lang="ko-KR" altLang="en-US" sz="1600" dirty="0" err="1"/>
                        <a:t>이팩트</a:t>
                      </a:r>
                      <a:r>
                        <a:rPr lang="ko-KR" altLang="en-US" sz="1600" dirty="0"/>
                        <a:t> 정교화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092773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55AF4F-7E54-EBD3-B99F-531CE59FFF12}"/>
              </a:ext>
            </a:extLst>
          </p:cNvPr>
          <p:cNvSpPr/>
          <p:nvPr/>
        </p:nvSpPr>
        <p:spPr>
          <a:xfrm>
            <a:off x="301657" y="234843"/>
            <a:ext cx="6730739" cy="7380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800" dirty="0"/>
              <a:t>개발 범위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수정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8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2"/>
    </mc:Choice>
    <mc:Fallback xmlns="">
      <p:transition spd="slow" advTm="17982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700</Words>
  <Application>Microsoft Office PowerPoint</Application>
  <PresentationFormat>와이드스크린</PresentationFormat>
  <Paragraphs>187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HY그래픽M</vt:lpstr>
      <vt:lpstr>맑은 고딕</vt:lpstr>
      <vt:lpstr>Arial</vt:lpstr>
      <vt:lpstr>Office 테마</vt:lpstr>
      <vt:lpstr>2D 게임프로그래밍  프로젝트 2차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 프로젝트 2차 발표</dc:title>
  <dc:creator>권세진(2020180047)</dc:creator>
  <cp:lastModifiedBy>권세진(2020180047)</cp:lastModifiedBy>
  <cp:revision>4</cp:revision>
  <dcterms:created xsi:type="dcterms:W3CDTF">2022-10-18T06:28:45Z</dcterms:created>
  <dcterms:modified xsi:type="dcterms:W3CDTF">2022-11-17T16:47:17Z</dcterms:modified>
</cp:coreProperties>
</file>