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C5699-1787-4611-B2BA-A032124F22B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1AE5-5F54-4917-A69F-EF3F038F7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561E-92BA-7778-4FFA-481DC615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79BAF5-448D-9626-87AB-0B6344E3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95C89-DF0A-442B-0A5B-BB11A8A4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D9DB-73B1-C60F-9E25-08C89D3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292E-24C2-26C8-E0FA-D478F227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AF18-8D84-5B5D-A4DE-5B2E8F8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7211D-0B98-2E19-56EB-DC85199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1B33-B194-0FC1-1C22-5A799BF2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6AEF1-A27B-78F4-4B3D-9FB7A188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71A66-4885-37B0-01EE-26091BAD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7BC94-E02F-BAB9-59E6-DA79F83F3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732AE4-9D28-EEC9-619E-1A6BE772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1AC7-A5B5-97CC-745B-1411B46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5F7FD-BC39-1646-F58C-E0AB187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7218A-2984-EDDA-78C7-2F7E6B9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3CCB-A29D-2E09-21D5-3410F41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665A-1716-230B-D2C9-624BE535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11846-5000-7AB2-23D9-6D6CD6F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7D873-E2A8-2430-72B3-912308A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9979-5B03-C808-84E9-9DFACA87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7C9D-E5DE-49DA-0CAD-EEF256F6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55637-E3B9-8505-550A-CB543CA6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174C7-04AF-F6F8-DB7E-2E6A11C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B9A21-ABDA-E81F-DF7F-1545D89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11CAC-EB73-C89D-6850-A430F2B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0B71-90D2-8AFB-E19A-E8F90D8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A1422-FF33-9165-1E5E-9B9F0AE99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284C6-23B5-0E3E-5644-41E9AFF4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0CBC8-5927-2506-078D-32AAB06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144D1-78C9-1543-CAA0-DA49267F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96403-1077-31EA-FEAA-6351587B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50216-2B38-6454-2C2E-44E997A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3B3-6D97-87D8-6DD2-C1C16FC6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C8BC-2D16-E3C2-CBDB-908345B9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8E29E-468C-5593-289B-11341FCA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B0520-9AE2-8C38-1288-25213863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A6B65-51BD-786F-E83E-61D4E59F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CABFB-E5F5-9840-3BF1-7E9EF9F3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CBA7E-4A93-E1DE-0586-F1190715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9C28-494A-7A15-AD9E-F794DCC5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5DA57-837B-C5BD-3F10-59339F6F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1BAC27-79A6-09D0-A017-76A76537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81692-C399-7DFB-2994-A7DD642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4262C-694B-F8D9-8886-D7AB40F6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882A8-E83A-AD02-2324-30532708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2BA60-97AD-6DAB-5C11-8EC39977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3195-B920-D858-18C1-087F441A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97FF1-EAEC-801E-9D9D-CE55401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3516E-403B-D858-2475-A0EF6A5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AF6F1-DCED-2C8D-CB17-5C27C573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B7291-F2AE-2F3F-40F3-7F96AD0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24DE3-32AE-8787-30BA-8ADCC1C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900D-E8C5-99F6-0774-CE75F0D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E9271-057C-F7FD-CB5F-5CD6D298E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D3EB7-0F3B-F9FC-D688-12FED4341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B2043-A6EB-0165-086A-140614D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05476-BB6C-83C5-883B-32EEFDA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79A0A-7F1F-DC2C-CC59-036ACB3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D621D-D46D-30AF-A5C4-51C68B15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7083F-3796-5BBB-0603-8A66B30A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C10D1-409F-6E45-3133-840E9DB8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16A0-1135-F3B9-3D7B-993F8A5F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FA298-9FF8-76A0-6A7E-68BB222C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61B5-FF10-C90D-81A9-6A18399F1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2D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</a:t>
            </a:r>
            <a:b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</a:b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</a:t>
            </a:r>
            <a:r>
              <a:rPr lang="en-US" altLang="ko-KR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차 발표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4C00-E3D2-EB02-E2A2-8070E633F24D}"/>
              </a:ext>
            </a:extLst>
          </p:cNvPr>
          <p:cNvSpPr txBox="1"/>
          <p:nvPr/>
        </p:nvSpPr>
        <p:spPr>
          <a:xfrm>
            <a:off x="9277350" y="5089306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이름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권세진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학번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202018047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1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BA72D3-CE55-7F62-FDE1-A45EB4C60EAB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범위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수정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0FAE4FC-F11A-6368-990E-EAD62C649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88177"/>
              </p:ext>
            </p:extLst>
          </p:nvPr>
        </p:nvGraphicFramePr>
        <p:xfrm>
          <a:off x="301657" y="972907"/>
          <a:ext cx="11660957" cy="54073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855">
                  <a:extLst>
                    <a:ext uri="{9D8B030D-6E8A-4147-A177-3AD203B41FA5}">
                      <a16:colId xmlns:a16="http://schemas.microsoft.com/office/drawing/2014/main" val="2172615152"/>
                    </a:ext>
                  </a:extLst>
                </a:gridCol>
                <a:gridCol w="4731639">
                  <a:extLst>
                    <a:ext uri="{9D8B030D-6E8A-4147-A177-3AD203B41FA5}">
                      <a16:colId xmlns:a16="http://schemas.microsoft.com/office/drawing/2014/main" val="1847601684"/>
                    </a:ext>
                  </a:extLst>
                </a:gridCol>
                <a:gridCol w="4757463">
                  <a:extLst>
                    <a:ext uri="{9D8B030D-6E8A-4147-A177-3AD203B41FA5}">
                      <a16:colId xmlns:a16="http://schemas.microsoft.com/office/drawing/2014/main" val="111896676"/>
                    </a:ext>
                  </a:extLst>
                </a:gridCol>
              </a:tblGrid>
              <a:tr h="479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4423"/>
                  </a:ext>
                </a:extLst>
              </a:tr>
              <a:tr h="527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뒤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 및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strike="sngStrike" dirty="0">
                          <a:solidFill>
                            <a:srgbClr val="FF0000"/>
                          </a:solidFill>
                        </a:rPr>
                        <a:t>앉기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등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방향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등 추가 컨트롤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70843"/>
                  </a:ext>
                </a:extLst>
              </a:tr>
              <a:tr h="584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포켓몬 스킬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아이언테일</a:t>
                      </a:r>
                      <a:r>
                        <a:rPr lang="ko-KR" altLang="en-US" sz="1600" dirty="0"/>
                        <a:t> 등</a:t>
                      </a:r>
                      <a:r>
                        <a:rPr lang="en-US" altLang="ko-KR" sz="1600" dirty="0"/>
                        <a:t>) 1</a:t>
                      </a:r>
                      <a:r>
                        <a:rPr lang="ko-KR" altLang="en-US" sz="1600" dirty="0"/>
                        <a:t>개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스킬 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2489"/>
                  </a:ext>
                </a:extLst>
              </a:tr>
              <a:tr h="475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개의 맵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맵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296"/>
                  </a:ext>
                </a:extLst>
              </a:tr>
              <a:tr h="475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개의 캐릭터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11955"/>
                  </a:ext>
                </a:extLst>
              </a:tr>
              <a:tr h="475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 음악 및 공 터치 시 효과음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사용 시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6009"/>
                  </a:ext>
                </a:extLst>
              </a:tr>
              <a:tr h="475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컨트롤 모션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샷 모션 제공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2167"/>
                  </a:ext>
                </a:extLst>
              </a:tr>
              <a:tr h="186028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600" b="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b="0" dirty="0"/>
                        <a:t>점수 획득 시 </a:t>
                      </a:r>
                      <a:r>
                        <a:rPr lang="ko-KR" altLang="en-US" sz="1600" b="0" strike="sngStrike" dirty="0">
                          <a:solidFill>
                            <a:srgbClr val="FF0000"/>
                          </a:solidFill>
                        </a:rPr>
                        <a:t>스킬 게이지 </a:t>
                      </a:r>
                      <a:r>
                        <a:rPr lang="en-US" altLang="ko-KR" sz="1600" b="0" strike="sngStrike" dirty="0">
                          <a:solidFill>
                            <a:srgbClr val="FF0000"/>
                          </a:solidFill>
                        </a:rPr>
                        <a:t>-&gt; </a:t>
                      </a:r>
                      <a:r>
                        <a:rPr lang="ko-KR" altLang="en-US" sz="1600" b="1" strike="noStrike" dirty="0">
                          <a:solidFill>
                            <a:srgbClr val="002060"/>
                          </a:solidFill>
                        </a:rPr>
                        <a:t>스킬 포인트 </a:t>
                      </a:r>
                      <a:r>
                        <a:rPr lang="ko-KR" altLang="en-US" sz="1600" b="0" dirty="0"/>
                        <a:t>증가</a:t>
                      </a:r>
                      <a:endParaRPr lang="en-US" altLang="ko-KR" sz="1600" b="0" strike="noStrike" dirty="0">
                        <a:solidFill>
                          <a:schemeClr val="dk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b="1" strike="noStrike" dirty="0">
                          <a:solidFill>
                            <a:srgbClr val="002060"/>
                          </a:solidFill>
                        </a:rPr>
                        <a:t>시간의 지남에 따른 스킬 포인트 증가</a:t>
                      </a:r>
                      <a:endParaRPr lang="en-US" altLang="ko-KR" sz="1600" b="1" strike="sngStrike" dirty="0">
                        <a:solidFill>
                          <a:srgbClr val="00206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lang="ko-KR" altLang="en-US" sz="1600" b="0" strike="sngStrike" dirty="0">
                          <a:solidFill>
                            <a:srgbClr val="FF0000"/>
                          </a:solidFill>
                        </a:rPr>
                        <a:t>상대 공격 방어 시 스킬 게이지 증가</a:t>
                      </a:r>
                      <a:endParaRPr lang="en-US" altLang="ko-KR" sz="1600" b="0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strike="sngStrike" dirty="0">
                          <a:solidFill>
                            <a:srgbClr val="FF0000"/>
                          </a:solidFill>
                        </a:rPr>
                        <a:t>3. </a:t>
                      </a:r>
                      <a:r>
                        <a:rPr lang="ko-KR" altLang="en-US" sz="1600" b="0" strike="sngStrike" dirty="0">
                          <a:solidFill>
                            <a:srgbClr val="FF0000"/>
                          </a:solidFill>
                        </a:rPr>
                        <a:t>스킬 사용 실패 시 스킬 게이지 </a:t>
                      </a:r>
                      <a:r>
                        <a:rPr lang="en-US" altLang="ko-KR" sz="1600" b="0" strike="sngStrike" dirty="0">
                          <a:solidFill>
                            <a:srgbClr val="FF0000"/>
                          </a:solidFill>
                        </a:rPr>
                        <a:t>50% </a:t>
                      </a:r>
                      <a:r>
                        <a:rPr lang="ko-KR" altLang="en-US" sz="1600" b="0" strike="sngStrike" dirty="0">
                          <a:solidFill>
                            <a:srgbClr val="FF0000"/>
                          </a:solidFill>
                        </a:rPr>
                        <a:t>보존</a:t>
                      </a:r>
                      <a:endParaRPr lang="en-US" altLang="ko-KR" sz="1600" b="0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/>
                        <a:t>3.</a:t>
                      </a:r>
                      <a:r>
                        <a:rPr lang="ko-KR" altLang="en-US" sz="1600" b="0" dirty="0"/>
                        <a:t> 이단 점프 및 슬라이딩 등 연속 사용 불가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en-US" altLang="ko-KR" sz="1600" b="0" dirty="0"/>
                        <a:t>4. </a:t>
                      </a:r>
                      <a:r>
                        <a:rPr lang="ko-KR" altLang="en-US" sz="1600" b="0" dirty="0"/>
                        <a:t>스킬 </a:t>
                      </a:r>
                      <a:r>
                        <a:rPr lang="ko-KR" altLang="en-US" sz="1600" b="0" dirty="0" err="1"/>
                        <a:t>이팩트</a:t>
                      </a:r>
                      <a:r>
                        <a:rPr lang="ko-KR" altLang="en-US" sz="1600" b="0" dirty="0"/>
                        <a:t> 정교화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2"/>
    </mc:Choice>
    <mc:Fallback xmlns="">
      <p:transition spd="slow" advTm="324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7" y="115376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프로젝트 개발 진행 상황 </a:t>
            </a:r>
            <a:r>
              <a:rPr lang="en-US" altLang="ko-KR" sz="2800" dirty="0"/>
              <a:t>– </a:t>
            </a:r>
            <a:r>
              <a:rPr lang="ko-KR" altLang="en-US" sz="2800" dirty="0"/>
              <a:t>약 </a:t>
            </a:r>
            <a:r>
              <a:rPr lang="en-US" altLang="ko-KR" sz="2800"/>
              <a:t>86%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DE705E1-F500-BB2D-D164-E99E62EA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02408"/>
              </p:ext>
            </p:extLst>
          </p:nvPr>
        </p:nvGraphicFramePr>
        <p:xfrm>
          <a:off x="301657" y="738064"/>
          <a:ext cx="1166095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37">
                  <a:extLst>
                    <a:ext uri="{9D8B030D-6E8A-4147-A177-3AD203B41FA5}">
                      <a16:colId xmlns:a16="http://schemas.microsoft.com/office/drawing/2014/main" val="1472654879"/>
                    </a:ext>
                  </a:extLst>
                </a:gridCol>
                <a:gridCol w="857850">
                  <a:extLst>
                    <a:ext uri="{9D8B030D-6E8A-4147-A177-3AD203B41FA5}">
                      <a16:colId xmlns:a16="http://schemas.microsoft.com/office/drawing/2014/main" val="3227702526"/>
                    </a:ext>
                  </a:extLst>
                </a:gridCol>
                <a:gridCol w="8618187">
                  <a:extLst>
                    <a:ext uri="{9D8B030D-6E8A-4147-A177-3AD203B41FA5}">
                      <a16:colId xmlns:a16="http://schemas.microsoft.com/office/drawing/2014/main" val="137416593"/>
                    </a:ext>
                  </a:extLst>
                </a:gridCol>
                <a:gridCol w="1081984">
                  <a:extLst>
                    <a:ext uri="{9D8B030D-6E8A-4147-A177-3AD203B41FA5}">
                      <a16:colId xmlns:a16="http://schemas.microsoft.com/office/drawing/2014/main" val="3564417994"/>
                    </a:ext>
                  </a:extLst>
                </a:gridCol>
              </a:tblGrid>
              <a:tr h="190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67507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게임에 필요한 리소스 수집 및 뼈대 구성</a:t>
                      </a:r>
                      <a:endParaRPr lang="en-US" altLang="ko-KR" sz="1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75%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11609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스테이지 배경 </a:t>
                      </a:r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피카츄 시트 구성</a:t>
                      </a:r>
                      <a:r>
                        <a:rPr lang="en-US" altLang="ko-KR" sz="10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공 시트 구성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게임 안 배치 완료 및 움직임 구현</a:t>
                      </a:r>
                      <a:r>
                        <a:rPr lang="en-US" altLang="ko-KR" sz="1000" b="1" dirty="0"/>
                        <a:t>),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추가 포켓몬 리소스 제작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4559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1p </a:t>
                      </a:r>
                      <a:r>
                        <a:rPr lang="ko-KR" altLang="en-US" sz="1000" b="1" dirty="0"/>
                        <a:t>플레이어 캐릭터 배치 및 키 입력 시 이동 설정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74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캐릭터 배치 및 좌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우 점프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05513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2p</a:t>
                      </a:r>
                      <a:r>
                        <a:rPr lang="ko-KR" altLang="en-US" sz="1000" b="1" dirty="0"/>
                        <a:t> 플레이어 캐릭터 배치 및 키 입력 시 이동 설정 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01645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캐릭터 배치 및 좌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우 점프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30293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 화면 배치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및 게임 내부 </a:t>
                      </a:r>
                      <a:r>
                        <a:rPr lang="en-US" altLang="ko-KR" sz="1000" b="1" dirty="0"/>
                        <a:t>UI(</a:t>
                      </a:r>
                      <a:r>
                        <a:rPr lang="ko-KR" altLang="en-US" sz="1000" b="1" dirty="0"/>
                        <a:t>스킬 바 </a:t>
                      </a:r>
                      <a:r>
                        <a:rPr lang="en-US" altLang="ko-KR" sz="1000" b="1" dirty="0"/>
                        <a:t>-&gt; </a:t>
                      </a:r>
                      <a:r>
                        <a:rPr lang="ko-KR" altLang="en-US" sz="1000" b="1" dirty="0"/>
                        <a:t>스킬 포인트 등등</a:t>
                      </a:r>
                      <a:r>
                        <a:rPr lang="en-US" altLang="ko-KR" sz="1000" b="1" dirty="0"/>
                        <a:t>) </a:t>
                      </a:r>
                      <a:r>
                        <a:rPr lang="ko-KR" altLang="en-US" sz="1000" b="1" dirty="0"/>
                        <a:t>구현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19921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 화면 배치 </a:t>
                      </a:r>
                      <a:r>
                        <a:rPr lang="en-US" altLang="ko-KR" sz="1000" b="1" dirty="0"/>
                        <a:t>: </a:t>
                      </a:r>
                      <a:r>
                        <a:rPr lang="ko-KR" altLang="en-US" sz="1000" b="1" dirty="0"/>
                        <a:t>시작 화면 배치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차후 시작 타이틀 세부적 구현 예정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게임 내부 </a:t>
                      </a:r>
                      <a:r>
                        <a:rPr lang="en-US" altLang="ko-KR" sz="1000" b="1" dirty="0"/>
                        <a:t>UI </a:t>
                      </a:r>
                      <a:r>
                        <a:rPr lang="ko-KR" altLang="en-US" sz="1000" b="1" dirty="0"/>
                        <a:t>구현 </a:t>
                      </a:r>
                      <a:r>
                        <a:rPr lang="en-US" altLang="ko-KR" sz="1000" b="1" dirty="0"/>
                        <a:t>: </a:t>
                      </a:r>
                      <a:r>
                        <a:rPr lang="ko-KR" altLang="en-US" sz="1000" b="1" dirty="0"/>
                        <a:t>스킬 포인트 및 점수 판 구성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99521"/>
                  </a:ext>
                </a:extLst>
              </a:tr>
              <a:tr h="30904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부족한 부분 보완 및 차후 구상 후 추가 요소 배치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구현 및 맵 선택 창 구성</a:t>
                      </a:r>
                      <a:endParaRPr lang="ko-KR" altLang="en-US" sz="1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    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85%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49731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공 곡선 이동 구현 및 플레이어 동작에 따른 공 속도 상승 구현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네트 상단 하단 구현 및 분리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점수 포인트 추가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게임 오버 화면 추가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추가 맵 구현 및 맵 선택 창 구성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: X(8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62070"/>
                  </a:ext>
                </a:extLst>
              </a:tr>
              <a:tr h="4279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6, 7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오브젝트와 플레이어 간 충돌 처리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스킬 구현 및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이팩트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처리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추가 구현 및 선택창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42577"/>
                  </a:ext>
                </a:extLst>
              </a:tr>
              <a:tr h="427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네트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플레이어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공 간의 충돌처리 구현 완료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스킬 구현 및 사용에 따른 모션 추가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경기 종료 시 </a:t>
                      </a:r>
                      <a:r>
                        <a:rPr lang="ko-KR" altLang="en-US" sz="1000" b="1" dirty="0" err="1"/>
                        <a:t>세레모니</a:t>
                      </a:r>
                      <a:r>
                        <a:rPr lang="ko-KR" altLang="en-US" sz="1000" b="1" dirty="0"/>
                        <a:t> 동작 추가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</a:rPr>
                        <a:t>이팩트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 구현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X,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포켓몬 추가 구현 및 선택창 구현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X(9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02085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스킬 사용 및 공 타격 시 효과음 구성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26616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70"/>
                  </a:ext>
                </a:extLst>
              </a:tr>
              <a:tr h="30904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밸런스 및 난이도 조절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각종 버그 및 효과음 점검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충돌처리 이상 유무 등 파악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56840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00617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최종 점검 및 게임 실행 유무 파악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27530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2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8" y="122548"/>
            <a:ext cx="5794342" cy="820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C399BD-581E-01FC-D286-4AA8280B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840698"/>
            <a:ext cx="11111294" cy="51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482</Words>
  <Application>Microsoft Office PowerPoint</Application>
  <PresentationFormat>와이드스크린</PresentationFormat>
  <Paragraphs>120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HY그래픽M</vt:lpstr>
      <vt:lpstr>맑은 고딕</vt:lpstr>
      <vt:lpstr>Arial</vt:lpstr>
      <vt:lpstr>Office 테마</vt:lpstr>
      <vt:lpstr>2D 게임프로그래밍  프로젝트 3차 발표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프로젝트 2차 발표</dc:title>
  <dc:creator>권세진(2020180047)</dc:creator>
  <cp:lastModifiedBy>권세진(2020180047)</cp:lastModifiedBy>
  <cp:revision>8</cp:revision>
  <dcterms:created xsi:type="dcterms:W3CDTF">2022-10-18T06:28:45Z</dcterms:created>
  <dcterms:modified xsi:type="dcterms:W3CDTF">2022-11-18T06:09:05Z</dcterms:modified>
</cp:coreProperties>
</file>