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8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7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565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21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94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90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57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57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0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49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70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54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5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33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48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5F17D-4BEB-460A-A3DC-017654D98AEE}" type="datetimeFigureOut">
              <a:rPr lang="ko-KR" altLang="en-US" smtClean="0"/>
              <a:t>2024-06-18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0FEF40-8A8C-4AE1-967C-B1180ECDA1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1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2E960-24A9-AF75-68F8-C0EC9ABBE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228" y="2011244"/>
            <a:ext cx="7766936" cy="1646302"/>
          </a:xfrm>
        </p:spPr>
        <p:txBody>
          <a:bodyPr/>
          <a:lstStyle/>
          <a:p>
            <a:r>
              <a:rPr lang="ko-KR" altLang="en-US" dirty="0"/>
              <a:t>게임서버 </a:t>
            </a:r>
            <a:r>
              <a:rPr lang="ko-KR" altLang="en-US" dirty="0" err="1"/>
              <a:t>텀프로젝트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BA400-EC2F-1647-BECF-012D25EF4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114" y="3429000"/>
            <a:ext cx="7587772" cy="1455232"/>
          </a:xfrm>
        </p:spPr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2020180047 </a:t>
            </a:r>
            <a:r>
              <a:rPr lang="ko-KR" altLang="en-US" dirty="0"/>
              <a:t>권세진</a:t>
            </a:r>
          </a:p>
        </p:txBody>
      </p:sp>
    </p:spTree>
    <p:extLst>
      <p:ext uri="{BB962C8B-B14F-4D97-AF65-F5344CB8AC3E}">
        <p14:creationId xmlns:p14="http://schemas.microsoft.com/office/powerpoint/2010/main" val="617255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4F8612F-D14C-4A41-030A-FA878990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5910" y="135832"/>
            <a:ext cx="7177548" cy="706436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/>
              <a:t>플레이어</a:t>
            </a:r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F7B7BB43-CEBF-3E99-6EDC-A9DA00236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7" y="1930324"/>
            <a:ext cx="5584204" cy="355562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1</a:t>
            </a:r>
            <a:r>
              <a:rPr lang="ko-KR" altLang="en-US" sz="1800" dirty="0"/>
              <a:t>초에 한번 씩 이동 가능</a:t>
            </a:r>
            <a:endParaRPr lang="en-US" altLang="ko-K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A</a:t>
            </a:r>
            <a:r>
              <a:rPr lang="ko-KR" altLang="en-US" sz="1800" dirty="0"/>
              <a:t>키를 이용한 </a:t>
            </a:r>
            <a:r>
              <a:rPr lang="ko-KR" altLang="en-US" dirty="0"/>
              <a:t>４방향 </a:t>
            </a:r>
            <a:r>
              <a:rPr lang="ko-KR" altLang="en-US" sz="1800" dirty="0"/>
              <a:t> 공격</a:t>
            </a:r>
            <a:endParaRPr lang="en-US" altLang="ko-K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D</a:t>
            </a:r>
            <a:r>
              <a:rPr lang="ko-KR" altLang="en-US" sz="1800" dirty="0"/>
              <a:t>키를 이용한 범위 공격</a:t>
            </a:r>
            <a:r>
              <a:rPr lang="en-US" altLang="ko-KR" sz="1800" dirty="0"/>
              <a:t>(</a:t>
            </a:r>
            <a:r>
              <a:rPr lang="ko-KR" altLang="en-US" sz="1800" dirty="0"/>
              <a:t>반지름 </a:t>
            </a:r>
            <a:r>
              <a:rPr lang="en-US" altLang="ko-KR" sz="1800" dirty="0"/>
              <a:t>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화면 상단을 활용 해 플레이어 좌표 및 정보 표시</a:t>
            </a:r>
            <a:endParaRPr lang="en-US" altLang="ko-K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화면 좌측 하단을 활용한 공격 이벤트 알림</a:t>
            </a:r>
            <a:endParaRPr lang="en-US" altLang="ko-KR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800" dirty="0"/>
              <a:t>HP : 100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기본 공격력 </a:t>
            </a:r>
            <a:r>
              <a:rPr lang="en-US" altLang="ko-KR" sz="1800" dirty="0"/>
              <a:t>: 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/>
              <a:t>사망 시 초기 위치에서 부활</a:t>
            </a:r>
            <a:endParaRPr lang="en-US" altLang="ko-KR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dirty="0"/>
              <a:t>장애물은 </a:t>
            </a:r>
            <a:r>
              <a:rPr lang="en-US" altLang="ko-KR" sz="1800" dirty="0"/>
              <a:t>1</a:t>
            </a:r>
            <a:r>
              <a:rPr lang="ko-KR" altLang="en-US" sz="1800" dirty="0"/>
              <a:t>만개 랜덤하게 배치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1F894AB-E4E6-C62F-46A2-DB94A921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013" y="1047326"/>
            <a:ext cx="5327530" cy="532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11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4F8612F-D14C-4A41-030A-FA878990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723" y="188299"/>
            <a:ext cx="7177548" cy="706436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/>
              <a:t>몬스터</a:t>
            </a:r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F7B7BB43-CEBF-3E99-6EDC-A9DA00236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9" y="3731359"/>
            <a:ext cx="3736258" cy="1912357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고정된 몬스터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플레이어가 공격 시 플레이어가 주위 </a:t>
            </a:r>
            <a:r>
              <a:rPr lang="en-US" altLang="ko-KR" sz="1400" dirty="0">
                <a:solidFill>
                  <a:schemeClr val="tx1"/>
                </a:solidFill>
              </a:rPr>
              <a:t>4</a:t>
            </a:r>
            <a:r>
              <a:rPr lang="ko-KR" altLang="en-US" sz="1400" dirty="0">
                <a:solidFill>
                  <a:schemeClr val="tx1"/>
                </a:solidFill>
              </a:rPr>
              <a:t>방향일 경우 공격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공격력 </a:t>
            </a:r>
            <a:r>
              <a:rPr lang="en-US" altLang="ko-KR" sz="1400" dirty="0">
                <a:solidFill>
                  <a:schemeClr val="tx1"/>
                </a:solidFill>
              </a:rPr>
              <a:t>: 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HP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100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1</a:t>
            </a:r>
            <a:r>
              <a:rPr lang="ko-KR" altLang="en-US" sz="1400" dirty="0">
                <a:solidFill>
                  <a:schemeClr val="tx1"/>
                </a:solidFill>
              </a:rPr>
              <a:t>초에 한번 씩 이동 가능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처치 시 경험치 </a:t>
            </a:r>
            <a:r>
              <a:rPr lang="en-US" altLang="ko-KR" sz="1400" dirty="0">
                <a:solidFill>
                  <a:schemeClr val="tx1"/>
                </a:solidFill>
              </a:rPr>
              <a:t>10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E846A5-D67C-3285-211C-10ED11A24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327" y="3079679"/>
            <a:ext cx="3063505" cy="434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2769A4-3F27-DF2D-7934-CB1FC6E30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33" y="2194596"/>
            <a:ext cx="1214809" cy="12344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1F680F-E614-EBA0-A792-BDE6902E9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769" y="2234104"/>
            <a:ext cx="1214809" cy="1194896"/>
          </a:xfrm>
          <a:prstGeom prst="rect">
            <a:avLst/>
          </a:prstGeom>
        </p:spPr>
      </p:pic>
      <p:sp>
        <p:nvSpPr>
          <p:cNvPr id="9" name="부제목 9">
            <a:extLst>
              <a:ext uri="{FF2B5EF4-FFF2-40B4-BE49-F238E27FC236}">
                <a16:creationId xmlns:a16="http://schemas.microsoft.com/office/drawing/2014/main" id="{1425EF57-9195-7F0A-6DF4-37916D668AEA}"/>
              </a:ext>
            </a:extLst>
          </p:cNvPr>
          <p:cNvSpPr txBox="1">
            <a:spLocks/>
          </p:cNvSpPr>
          <p:nvPr/>
        </p:nvSpPr>
        <p:spPr>
          <a:xfrm>
            <a:off x="4331108" y="3731358"/>
            <a:ext cx="3859163" cy="19123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/>
              <a:t>11x11 </a:t>
            </a:r>
            <a:r>
              <a:rPr lang="ko-KR" altLang="en-US" sz="1400" dirty="0"/>
              <a:t>영역에 접근 시 따라오는 몬스터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플레이어가 공격 시 플레이어가 반지름 ２칸 안에 있을 시 공격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공격력 </a:t>
            </a:r>
            <a:r>
              <a:rPr lang="en-US" altLang="ko-KR" sz="1400" dirty="0"/>
              <a:t>: 15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/>
              <a:t>HP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150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초에 한번 씩 이동 가능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처치 시 경험치 </a:t>
            </a:r>
            <a:r>
              <a:rPr lang="en-US" altLang="ko-KR" sz="1400" dirty="0"/>
              <a:t>20 </a:t>
            </a:r>
            <a:r>
              <a:rPr lang="ko-KR" altLang="en-US" sz="1400" dirty="0"/>
              <a:t>획득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ko-KR" altLang="en-US" sz="1800" dirty="0"/>
          </a:p>
        </p:txBody>
      </p:sp>
      <p:sp>
        <p:nvSpPr>
          <p:cNvPr id="11" name="부제목 9">
            <a:extLst>
              <a:ext uri="{FF2B5EF4-FFF2-40B4-BE49-F238E27FC236}">
                <a16:creationId xmlns:a16="http://schemas.microsoft.com/office/drawing/2014/main" id="{4A22B34A-C80B-54AE-A22A-7E349F9D67D1}"/>
              </a:ext>
            </a:extLst>
          </p:cNvPr>
          <p:cNvSpPr txBox="1">
            <a:spLocks/>
          </p:cNvSpPr>
          <p:nvPr/>
        </p:nvSpPr>
        <p:spPr>
          <a:xfrm>
            <a:off x="8332837" y="3657618"/>
            <a:ext cx="3986982" cy="1784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좌측 하단 메시지를 통해 </a:t>
            </a:r>
            <a:r>
              <a:rPr lang="ko-KR" altLang="en-US" sz="1400"/>
              <a:t>공격 이벤트 알림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323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4F8612F-D14C-4A41-030A-FA878990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9711" y="188299"/>
            <a:ext cx="7177548" cy="706436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/>
              <a:t>구현 내용 </a:t>
            </a:r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F7B7BB43-CEBF-3E99-6EDC-A9DA00236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4" y="3268054"/>
            <a:ext cx="3736258" cy="191235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체력 회복 아이템 및 공격력 업그레이드 아이템 구현 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각각 체력 </a:t>
            </a:r>
            <a:r>
              <a:rPr lang="en-US" altLang="ko-KR" sz="1400" dirty="0"/>
              <a:t>10 </a:t>
            </a:r>
            <a:r>
              <a:rPr lang="ko-KR" altLang="en-US" sz="1400" dirty="0"/>
              <a:t>및 공격력 </a:t>
            </a:r>
            <a:r>
              <a:rPr lang="en-US" altLang="ko-KR" sz="1400" dirty="0"/>
              <a:t>5 </a:t>
            </a:r>
            <a:r>
              <a:rPr lang="ko-KR" altLang="en-US" sz="1400" dirty="0"/>
              <a:t>증가</a:t>
            </a:r>
            <a:endParaRPr lang="en-US" altLang="ko-K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몬스터 처치 시 랜덤으로 드랍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DD64FE-4F50-DDD1-3883-7766D46B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543" y="1900636"/>
            <a:ext cx="771606" cy="8248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2C6733-20E3-F0C1-AB6F-A054082D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587" y="1917468"/>
            <a:ext cx="781409" cy="824820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9B36FAB4-FF22-5015-1600-4FE8005935C7}"/>
              </a:ext>
            </a:extLst>
          </p:cNvPr>
          <p:cNvSpPr txBox="1">
            <a:spLocks/>
          </p:cNvSpPr>
          <p:nvPr/>
        </p:nvSpPr>
        <p:spPr>
          <a:xfrm>
            <a:off x="108155" y="2376680"/>
            <a:ext cx="3736258" cy="824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아이템 종류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A88192A-6AFF-218A-E27A-B993713FB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671" y="1858480"/>
            <a:ext cx="1760640" cy="942795"/>
          </a:xfrm>
          <a:prstGeom prst="rect">
            <a:avLst/>
          </a:prstGeom>
        </p:spPr>
      </p:pic>
      <p:sp>
        <p:nvSpPr>
          <p:cNvPr id="16" name="부제목 2">
            <a:extLst>
              <a:ext uri="{FF2B5EF4-FFF2-40B4-BE49-F238E27FC236}">
                <a16:creationId xmlns:a16="http://schemas.microsoft.com/office/drawing/2014/main" id="{D8183B89-5095-394B-81C8-C05AB7A6B361}"/>
              </a:ext>
            </a:extLst>
          </p:cNvPr>
          <p:cNvSpPr txBox="1">
            <a:spLocks/>
          </p:cNvSpPr>
          <p:nvPr/>
        </p:nvSpPr>
        <p:spPr>
          <a:xfrm>
            <a:off x="4296360" y="2409957"/>
            <a:ext cx="3736258" cy="824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인벤토리</a:t>
            </a:r>
            <a:endParaRPr lang="en-US" altLang="ko-KR" dirty="0"/>
          </a:p>
        </p:txBody>
      </p:sp>
      <p:sp>
        <p:nvSpPr>
          <p:cNvPr id="17" name="부제목 9">
            <a:extLst>
              <a:ext uri="{FF2B5EF4-FFF2-40B4-BE49-F238E27FC236}">
                <a16:creationId xmlns:a16="http://schemas.microsoft.com/office/drawing/2014/main" id="{008F6A40-DE6E-3011-C665-282E6CDB17BC}"/>
              </a:ext>
            </a:extLst>
          </p:cNvPr>
          <p:cNvSpPr txBox="1">
            <a:spLocks/>
          </p:cNvSpPr>
          <p:nvPr/>
        </p:nvSpPr>
        <p:spPr>
          <a:xfrm>
            <a:off x="4950542" y="3268054"/>
            <a:ext cx="3736258" cy="191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드랍 된 아이템 </a:t>
            </a:r>
            <a:r>
              <a:rPr lang="en-US" altLang="ko-KR" sz="1400" dirty="0"/>
              <a:t>Z</a:t>
            </a:r>
            <a:r>
              <a:rPr lang="ko-KR" altLang="en-US" sz="1400" dirty="0"/>
              <a:t>키를 통해 획득 시 </a:t>
            </a:r>
            <a:endParaRPr lang="en-US" altLang="ko-KR" sz="1400" dirty="0"/>
          </a:p>
          <a:p>
            <a:pPr algn="l"/>
            <a:r>
              <a:rPr lang="en-US" altLang="ko-KR" sz="1400" dirty="0"/>
              <a:t>      </a:t>
            </a:r>
            <a:r>
              <a:rPr lang="ko-KR" altLang="en-US" sz="1400" dirty="0"/>
              <a:t>인벤토리에 저장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400" dirty="0"/>
              <a:t>X,C</a:t>
            </a:r>
            <a:r>
              <a:rPr lang="ko-KR" altLang="en-US" sz="1400" dirty="0"/>
              <a:t>키를 활용 해 사용 가능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551108E-C67B-06D3-0653-A7FEE1525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240" y="2043786"/>
            <a:ext cx="2812346" cy="770899"/>
          </a:xfrm>
          <a:prstGeom prst="rect">
            <a:avLst/>
          </a:prstGeom>
        </p:spPr>
      </p:pic>
      <p:sp>
        <p:nvSpPr>
          <p:cNvPr id="22" name="부제목 9">
            <a:extLst>
              <a:ext uri="{FF2B5EF4-FFF2-40B4-BE49-F238E27FC236}">
                <a16:creationId xmlns:a16="http://schemas.microsoft.com/office/drawing/2014/main" id="{DF816B25-71B7-AD41-91B7-C70DC13A1709}"/>
              </a:ext>
            </a:extLst>
          </p:cNvPr>
          <p:cNvSpPr txBox="1">
            <a:spLocks/>
          </p:cNvSpPr>
          <p:nvPr/>
        </p:nvSpPr>
        <p:spPr>
          <a:xfrm>
            <a:off x="8160774" y="3201500"/>
            <a:ext cx="3923071" cy="191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400" dirty="0"/>
              <a:t>접속 중인 플레이어 들과 실시간 채팅 구현</a:t>
            </a:r>
          </a:p>
        </p:txBody>
      </p:sp>
    </p:spTree>
    <p:extLst>
      <p:ext uri="{BB962C8B-B14F-4D97-AF65-F5344CB8AC3E}">
        <p14:creationId xmlns:p14="http://schemas.microsoft.com/office/powerpoint/2010/main" val="149872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4F8612F-D14C-4A41-030A-FA878990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567" y="188299"/>
            <a:ext cx="7177548" cy="70643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DB</a:t>
            </a:r>
            <a:endParaRPr lang="ko-KR" altLang="en-US" sz="3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292940-ECFA-F3E8-EE6E-1E3D2FA8A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1" y="1214284"/>
            <a:ext cx="5576938" cy="337738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1CB09DF-BD22-4A92-17B8-8D90B7B58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115" y="1687736"/>
            <a:ext cx="3466468" cy="706436"/>
          </a:xfrm>
          <a:prstGeom prst="rect">
            <a:avLst/>
          </a:prstGeom>
        </p:spPr>
      </p:pic>
      <p:sp>
        <p:nvSpPr>
          <p:cNvPr id="5" name="부제목 9">
            <a:extLst>
              <a:ext uri="{FF2B5EF4-FFF2-40B4-BE49-F238E27FC236}">
                <a16:creationId xmlns:a16="http://schemas.microsoft.com/office/drawing/2014/main" id="{6AEA47A0-65C0-A24A-2EE3-780A7C54F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9958" y="2394172"/>
            <a:ext cx="4692042" cy="191235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/>
              <a:t>&lt;</a:t>
            </a:r>
            <a:r>
              <a:rPr lang="ko-KR" altLang="en-US" sz="1400" b="1" dirty="0">
                <a:solidFill>
                  <a:schemeClr val="tx1"/>
                </a:solidFill>
              </a:rPr>
              <a:t>프로시저</a:t>
            </a:r>
            <a:r>
              <a:rPr lang="en-US" altLang="ko-KR" sz="1400" dirty="0"/>
              <a:t>&gt;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Get_user_data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로그인 시 저장 된 데이터를 로드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</a:rPr>
              <a:t>Save_user_data</a:t>
            </a:r>
            <a:r>
              <a:rPr lang="en-US" altLang="ko-KR" sz="1400" dirty="0">
                <a:solidFill>
                  <a:schemeClr val="tx1"/>
                </a:solidFill>
              </a:rPr>
              <a:t> : </a:t>
            </a:r>
            <a:r>
              <a:rPr lang="ko-KR" altLang="en-US" sz="1400" dirty="0">
                <a:solidFill>
                  <a:schemeClr val="tx1"/>
                </a:solidFill>
              </a:rPr>
              <a:t>로그아웃 시 플레이어 데이터 저장</a:t>
            </a:r>
          </a:p>
        </p:txBody>
      </p:sp>
    </p:spTree>
    <p:extLst>
      <p:ext uri="{BB962C8B-B14F-4D97-AF65-F5344CB8AC3E}">
        <p14:creationId xmlns:p14="http://schemas.microsoft.com/office/powerpoint/2010/main" val="1146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4F8612F-D14C-4A41-030A-FA878990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475" y="217796"/>
            <a:ext cx="7177548" cy="70643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LUA</a:t>
            </a:r>
            <a:r>
              <a:rPr lang="ko-KR" altLang="en-US" sz="3600" dirty="0"/>
              <a:t> 스크립트</a:t>
            </a:r>
          </a:p>
        </p:txBody>
      </p:sp>
      <p:sp>
        <p:nvSpPr>
          <p:cNvPr id="5" name="부제목 9">
            <a:extLst>
              <a:ext uri="{FF2B5EF4-FFF2-40B4-BE49-F238E27FC236}">
                <a16:creationId xmlns:a16="http://schemas.microsoft.com/office/drawing/2014/main" id="{068DC788-3DF9-2198-8726-B3B95892C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75" y="4252469"/>
            <a:ext cx="3736258" cy="191235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400" dirty="0"/>
              <a:t>LV2</a:t>
            </a:r>
            <a:r>
              <a:rPr lang="ko-KR" altLang="en-US" sz="1400" dirty="0"/>
              <a:t> 몬스터의 시야 범위를 체크 후 시야 안쪽에 들어 왔을 시 플레이어를 향해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A108C5-F885-BB2D-CDCF-536E38AF4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10" y="1579230"/>
            <a:ext cx="4098588" cy="2442164"/>
          </a:xfrm>
          <a:prstGeom prst="rect">
            <a:avLst/>
          </a:prstGeom>
        </p:spPr>
      </p:pic>
      <p:sp>
        <p:nvSpPr>
          <p:cNvPr id="11" name="부제목 9">
            <a:extLst>
              <a:ext uri="{FF2B5EF4-FFF2-40B4-BE49-F238E27FC236}">
                <a16:creationId xmlns:a16="http://schemas.microsoft.com/office/drawing/2014/main" id="{849A4C66-354B-DE49-BD93-B24FFF95061F}"/>
              </a:ext>
            </a:extLst>
          </p:cNvPr>
          <p:cNvSpPr txBox="1">
            <a:spLocks/>
          </p:cNvSpPr>
          <p:nvPr/>
        </p:nvSpPr>
        <p:spPr>
          <a:xfrm>
            <a:off x="6158313" y="4252468"/>
            <a:ext cx="4470357" cy="1912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dirty="0"/>
              <a:t>플레이어가 </a:t>
            </a:r>
            <a:r>
              <a:rPr lang="en-US" altLang="ko-KR" sz="1400" dirty="0"/>
              <a:t>NPC</a:t>
            </a:r>
            <a:r>
              <a:rPr lang="ko-KR" altLang="en-US" sz="1400" dirty="0"/>
              <a:t>의 공격 범위 안에 들어 왔을 시 공격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EC6A4D-7FD7-C51E-B317-36514DAE8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14" y="1579230"/>
            <a:ext cx="4701177" cy="244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A4F8612F-D14C-4A41-030A-FA8789905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3475" y="217796"/>
            <a:ext cx="7177548" cy="706436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dirty="0"/>
              <a:t>STRESS TEST</a:t>
            </a:r>
            <a:endParaRPr lang="ko-KR" alt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AB3AD4-2393-EAC8-FF52-CCD90CF5333A}"/>
              </a:ext>
            </a:extLst>
          </p:cNvPr>
          <p:cNvSpPr txBox="1"/>
          <p:nvPr/>
        </p:nvSpPr>
        <p:spPr>
          <a:xfrm>
            <a:off x="659483" y="5814266"/>
            <a:ext cx="10382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성능</a:t>
            </a:r>
          </a:p>
          <a:p>
            <a:r>
              <a:rPr lang="ko-KR" altLang="en-US" dirty="0" err="1"/>
              <a:t>cpu</a:t>
            </a:r>
            <a:r>
              <a:rPr lang="ko-KR" altLang="en-US" dirty="0"/>
              <a:t> 모델 : AMD </a:t>
            </a:r>
            <a:r>
              <a:rPr lang="ko-KR" altLang="en-US" dirty="0" err="1"/>
              <a:t>Ryzen</a:t>
            </a:r>
            <a:r>
              <a:rPr lang="ko-KR" altLang="en-US" dirty="0"/>
              <a:t> 7 5800H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Radeon</a:t>
            </a:r>
            <a:r>
              <a:rPr lang="ko-KR" altLang="en-US" dirty="0"/>
              <a:t> </a:t>
            </a:r>
            <a:r>
              <a:rPr lang="ko-KR" altLang="en-US" dirty="0" err="1"/>
              <a:t>Graphics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 코어 개수 : 8개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37D18F8-7CCC-F172-C550-AB7F8268A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5" y="924232"/>
            <a:ext cx="7026249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8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2E960-24A9-AF75-68F8-C0EC9ABBE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2021076"/>
            <a:ext cx="7766936" cy="1646302"/>
          </a:xfrm>
        </p:spPr>
        <p:txBody>
          <a:bodyPr/>
          <a:lstStyle/>
          <a:p>
            <a:pPr algn="ctr"/>
            <a:r>
              <a:rPr lang="ko-KR" altLang="en-US" dirty="0"/>
              <a:t>감사합니다。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BA400-EC2F-1647-BECF-012D25EF4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114" y="3429000"/>
            <a:ext cx="7587772" cy="1455232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8948062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319</TotalTime>
  <Words>254</Words>
  <Application>Microsoft Office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패싯</vt:lpstr>
      <vt:lpstr>게임서버 텀프로젝트</vt:lpstr>
      <vt:lpstr>플레이어</vt:lpstr>
      <vt:lpstr>몬스터</vt:lpstr>
      <vt:lpstr>구현 내용 </vt:lpstr>
      <vt:lpstr>DB</vt:lpstr>
      <vt:lpstr>LUA 스크립트</vt:lpstr>
      <vt:lpstr>STRESS TEST</vt:lpstr>
      <vt:lpstr>감사합니다。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권세진(2020180047)</dc:creator>
  <cp:lastModifiedBy>권세진(2020180047)</cp:lastModifiedBy>
  <cp:revision>8</cp:revision>
  <dcterms:created xsi:type="dcterms:W3CDTF">2024-06-17T20:25:56Z</dcterms:created>
  <dcterms:modified xsi:type="dcterms:W3CDTF">2024-06-18T03:05:28Z</dcterms:modified>
</cp:coreProperties>
</file>