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FC67-64EB-4F5A-AFC1-F718837A011F}" type="datetimeFigureOut">
              <a:rPr lang="ko-KR" altLang="en-US" smtClean="0"/>
              <a:pPr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D18C-71C8-4F24-87D6-0CAFE653D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배열 문제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(1</a:t>
            </a:r>
            <a:r>
              <a:rPr lang="ko-KR" altLang="en-US" b="1" dirty="0" err="1" smtClean="0"/>
              <a:t>차배열</a:t>
            </a:r>
            <a:r>
              <a:rPr lang="en-US" altLang="ko-KR" b="1" dirty="0" smtClean="0"/>
              <a:t>)1</a:t>
            </a:r>
            <a:r>
              <a:rPr lang="ko-KR" altLang="en-US" b="1" dirty="0" smtClean="0"/>
              <a:t>번 학생 </a:t>
            </a:r>
            <a:r>
              <a:rPr lang="en-US" altLang="ko-KR" b="1" dirty="0" smtClean="0"/>
              <a:t>100</a:t>
            </a:r>
            <a:r>
              <a:rPr lang="ko-KR" altLang="en-US" b="1" dirty="0" smtClean="0"/>
              <a:t>점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번 학생 </a:t>
            </a:r>
            <a:r>
              <a:rPr lang="en-US" altLang="ko-KR" b="1" dirty="0" smtClean="0"/>
              <a:t>90</a:t>
            </a:r>
            <a:r>
              <a:rPr lang="ko-KR" altLang="en-US" b="1" dirty="0" smtClean="0"/>
              <a:t>점 </a:t>
            </a:r>
            <a:r>
              <a:rPr lang="en-US" altLang="ko-KR" b="1" dirty="0" smtClean="0"/>
              <a:t>3</a:t>
            </a:r>
            <a:r>
              <a:rPr lang="ko-KR" altLang="en-US" b="1" dirty="0" err="1" smtClean="0"/>
              <a:t>번학생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85</a:t>
            </a:r>
            <a:r>
              <a:rPr lang="ko-KR" altLang="en-US" b="1" dirty="0" smtClean="0"/>
              <a:t>점이다</a:t>
            </a:r>
            <a:r>
              <a:rPr lang="en-US" altLang="ko-KR" b="1" dirty="0" smtClean="0"/>
              <a:t>. </a:t>
            </a:r>
            <a:r>
              <a:rPr lang="ko-KR" altLang="en-US" b="1" dirty="0" smtClean="0"/>
              <a:t>점수를 </a:t>
            </a:r>
            <a:r>
              <a:rPr lang="en-US" altLang="ko-KR" b="1" dirty="0" smtClean="0"/>
              <a:t>score </a:t>
            </a:r>
            <a:r>
              <a:rPr lang="ko-KR" altLang="en-US" b="1" dirty="0" smtClean="0"/>
              <a:t>배열 변수에 </a:t>
            </a:r>
            <a:r>
              <a:rPr lang="ko-KR" altLang="en-US" b="1" dirty="0" err="1" smtClean="0"/>
              <a:t>저장하</a:t>
            </a:r>
            <a:r>
              <a:rPr lang="ko-KR" altLang="en-US" b="1" dirty="0" smtClean="0"/>
              <a:t> 고 </a:t>
            </a:r>
            <a:r>
              <a:rPr lang="en-US" altLang="ko-KR" b="1" dirty="0" smtClean="0"/>
              <a:t>1) </a:t>
            </a:r>
            <a:r>
              <a:rPr lang="ko-KR" altLang="en-US" b="1" dirty="0" smtClean="0"/>
              <a:t>아래와 같이 출력하시오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번 학생 </a:t>
            </a:r>
            <a:r>
              <a:rPr lang="en-US" altLang="ko-KR" b="1" dirty="0" smtClean="0"/>
              <a:t>: 100</a:t>
            </a:r>
            <a:r>
              <a:rPr lang="ko-KR" altLang="en-US" b="1" dirty="0" smtClean="0"/>
              <a:t>점  </a:t>
            </a:r>
            <a:endParaRPr lang="ko-KR" altLang="en-US" dirty="0" smtClean="0"/>
          </a:p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번 학생 </a:t>
            </a:r>
            <a:r>
              <a:rPr lang="en-US" altLang="ko-KR" b="1" dirty="0" smtClean="0"/>
              <a:t>: 90</a:t>
            </a:r>
            <a:r>
              <a:rPr lang="ko-KR" altLang="en-US" b="1" dirty="0" smtClean="0"/>
              <a:t>점  </a:t>
            </a:r>
            <a:endParaRPr lang="ko-KR" altLang="en-US" dirty="0" smtClean="0"/>
          </a:p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번 학생 </a:t>
            </a:r>
            <a:r>
              <a:rPr lang="en-US" altLang="ko-KR" b="1" dirty="0" smtClean="0"/>
              <a:t>: 85</a:t>
            </a:r>
            <a:r>
              <a:rPr lang="ko-KR" altLang="en-US" b="1" dirty="0" smtClean="0"/>
              <a:t>점  </a:t>
            </a:r>
            <a:endParaRPr lang="ko-KR" altLang="en-US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en-US" altLang="ko-KR" b="1" dirty="0" smtClean="0"/>
              <a:t>2) </a:t>
            </a:r>
            <a:r>
              <a:rPr lang="ko-KR" altLang="en-US" b="1" dirty="0" smtClean="0"/>
              <a:t>학생들의 총점을 출력하시오</a:t>
            </a:r>
            <a:r>
              <a:rPr lang="en-US" altLang="ko-KR" b="1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429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2. 1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월달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사원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번부터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번사원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실적이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50 45 35 12 70 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실적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0~100)</a:t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사번별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실적을 출력하시오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사원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50</a:t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실적의 총점과 평균을 출력하시오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실적이 제일 큰 사원의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사번과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실적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작은 사원의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사번과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실적을 출력하시오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크기가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 정수형 배열을 생성하고 여기에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까지의 값으로 배열을 채우는 프로그램 만들기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572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 담긴 모든 값을 더하는 프로그램을 완성하시오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public static void main(String[]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{10, 20, 30, 40, 50};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sum = 0;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/*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(1)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알맞은 코드를 넣어 완성하시오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*/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("sum="+sum); //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sum=150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1~100</a:t>
            </a:r>
            <a:r>
              <a:rPr lang="ko-KR" altLang="en-US" b="1" dirty="0" smtClean="0"/>
              <a:t>사이의 정수를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개 저장하고 </a:t>
            </a:r>
            <a:r>
              <a:rPr lang="ko-KR" altLang="en-US" b="1" dirty="0"/>
              <a:t> </a:t>
            </a:r>
            <a:endParaRPr lang="en-US" altLang="ko-KR" b="1" dirty="0" smtClean="0"/>
          </a:p>
          <a:p>
            <a:r>
              <a:rPr lang="ko-KR" altLang="en-US" b="1" dirty="0" smtClean="0"/>
              <a:t> 정수형 </a:t>
            </a:r>
            <a:r>
              <a:rPr lang="ko-KR" altLang="en-US" b="1" dirty="0"/>
              <a:t>변수 </a:t>
            </a:r>
            <a:r>
              <a:rPr lang="en-US" altLang="ko-KR" b="1" dirty="0" err="1"/>
              <a:t>evenTotal</a:t>
            </a:r>
            <a:r>
              <a:rPr lang="en-US" altLang="ko-KR" b="1" dirty="0"/>
              <a:t> </a:t>
            </a:r>
            <a:r>
              <a:rPr lang="ko-KR" altLang="en-US" b="1" dirty="0"/>
              <a:t>에 배열 내의 데이터 짝수 합 계산하여 저장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b="1" dirty="0"/>
              <a:t> 정수형 변수 </a:t>
            </a:r>
            <a:r>
              <a:rPr lang="en-US" altLang="ko-KR" b="1" dirty="0" err="1"/>
              <a:t>oddTotal</a:t>
            </a:r>
            <a:r>
              <a:rPr lang="en-US" altLang="ko-KR" b="1" dirty="0"/>
              <a:t> </a:t>
            </a:r>
            <a:r>
              <a:rPr lang="ko-KR" altLang="en-US" b="1" dirty="0"/>
              <a:t>에 배열 내의 데이터 홀수 합 계산하여 </a:t>
            </a:r>
            <a:r>
              <a:rPr lang="ko-KR" altLang="en-US" b="1" dirty="0" smtClean="0"/>
              <a:t>저장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</a:t>
            </a:r>
            <a:r>
              <a:rPr lang="en-US" altLang="ko-KR" b="1" dirty="0" smtClean="0"/>
              <a:t>. 0~9</a:t>
            </a:r>
            <a:r>
              <a:rPr lang="ko-KR" altLang="en-US" b="1" dirty="0" smtClean="0"/>
              <a:t>사이의 </a:t>
            </a:r>
            <a:r>
              <a:rPr lang="ko-KR" altLang="en-US" b="1" dirty="0" err="1" smtClean="0"/>
              <a:t>난수를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100</a:t>
            </a:r>
            <a:r>
              <a:rPr lang="ko-KR" altLang="en-US" b="1" dirty="0" smtClean="0"/>
              <a:t>개 발생해서 </a:t>
            </a:r>
            <a:endParaRPr lang="en-US" altLang="ko-KR" b="1" dirty="0" smtClean="0"/>
          </a:p>
          <a:p>
            <a:r>
              <a:rPr lang="ko-KR" altLang="en-US" b="1" dirty="0" smtClean="0"/>
              <a:t>   빈도를 구해서 출력하시오 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예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0</a:t>
            </a:r>
            <a:r>
              <a:rPr lang="ko-KR" altLang="en-US" b="1" dirty="0" smtClean="0"/>
              <a:t>의 개수</a:t>
            </a:r>
            <a:r>
              <a:rPr lang="en-US" altLang="ko-KR" b="1" dirty="0" smtClean="0"/>
              <a:t>: 1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1</a:t>
            </a:r>
            <a:r>
              <a:rPr lang="ko-KR" altLang="en-US" b="1" dirty="0" smtClean="0"/>
              <a:t>의 개수</a:t>
            </a:r>
            <a:r>
              <a:rPr lang="en-US" altLang="ko-KR" b="1" dirty="0" smtClean="0"/>
              <a:t>: 1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..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9</a:t>
            </a:r>
            <a:r>
              <a:rPr lang="ko-KR" altLang="en-US" b="1" dirty="0" smtClean="0"/>
              <a:t>의 개수</a:t>
            </a:r>
            <a:r>
              <a:rPr lang="en-US" altLang="ko-KR" b="1" dirty="0" smtClean="0"/>
              <a:t>: 0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임의의 문자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개를 저장하고 정렬해서 출력하시오 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 A C D H J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smtClean="0">
                <a:sym typeface="Wingdings" pitchFamily="2" charset="2"/>
              </a:rPr>
              <a:t> A C D H J</a:t>
            </a:r>
          </a:p>
          <a:p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 J H D C A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자바 배열 문제 2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배열 문제 2</dc:title>
  <dc:creator>user</dc:creator>
  <cp:lastModifiedBy>user</cp:lastModifiedBy>
  <cp:revision>4</cp:revision>
  <dcterms:created xsi:type="dcterms:W3CDTF">2022-10-31T23:08:39Z</dcterms:created>
  <dcterms:modified xsi:type="dcterms:W3CDTF">2022-11-01T04:45:43Z</dcterms:modified>
</cp:coreProperties>
</file>