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handoutMasterIdLst>
    <p:handoutMasterId r:id="rId6"/>
  </p:handoutMasterIdLst>
  <p:sldIdLst>
    <p:sldId id="256" r:id="rId2"/>
    <p:sldId id="257" r:id="rId3"/>
    <p:sldId id="258" r:id="rId4"/>
    <p:sldId id="259" r:id="rId5"/>
  </p:sldIdLst>
  <p:sldSz cx="2519363" cy="3238500"/>
  <p:notesSz cx="6858000" cy="9144000"/>
  <p:defaultTextStyle>
    <a:defPPr>
      <a:defRPr lang="ko-KR"/>
    </a:defPPr>
    <a:lvl1pPr marL="0" algn="l" defTabSz="397244" rtl="0" eaLnBrk="1" latinLnBrk="1" hangingPunct="1">
      <a:defRPr sz="782" kern="1200">
        <a:solidFill>
          <a:schemeClr val="tx1"/>
        </a:solidFill>
        <a:latin typeface="+mn-lt"/>
        <a:ea typeface="+mn-ea"/>
        <a:cs typeface="+mn-cs"/>
      </a:defRPr>
    </a:lvl1pPr>
    <a:lvl2pPr marL="198622" algn="l" defTabSz="397244" rtl="0" eaLnBrk="1" latinLnBrk="1" hangingPunct="1">
      <a:defRPr sz="782" kern="1200">
        <a:solidFill>
          <a:schemeClr val="tx1"/>
        </a:solidFill>
        <a:latin typeface="+mn-lt"/>
        <a:ea typeface="+mn-ea"/>
        <a:cs typeface="+mn-cs"/>
      </a:defRPr>
    </a:lvl2pPr>
    <a:lvl3pPr marL="397244" algn="l" defTabSz="397244" rtl="0" eaLnBrk="1" latinLnBrk="1" hangingPunct="1">
      <a:defRPr sz="782" kern="1200">
        <a:solidFill>
          <a:schemeClr val="tx1"/>
        </a:solidFill>
        <a:latin typeface="+mn-lt"/>
        <a:ea typeface="+mn-ea"/>
        <a:cs typeface="+mn-cs"/>
      </a:defRPr>
    </a:lvl3pPr>
    <a:lvl4pPr marL="595866" algn="l" defTabSz="397244" rtl="0" eaLnBrk="1" latinLnBrk="1" hangingPunct="1">
      <a:defRPr sz="782" kern="1200">
        <a:solidFill>
          <a:schemeClr val="tx1"/>
        </a:solidFill>
        <a:latin typeface="+mn-lt"/>
        <a:ea typeface="+mn-ea"/>
        <a:cs typeface="+mn-cs"/>
      </a:defRPr>
    </a:lvl4pPr>
    <a:lvl5pPr marL="794488" algn="l" defTabSz="397244" rtl="0" eaLnBrk="1" latinLnBrk="1" hangingPunct="1">
      <a:defRPr sz="782" kern="1200">
        <a:solidFill>
          <a:schemeClr val="tx1"/>
        </a:solidFill>
        <a:latin typeface="+mn-lt"/>
        <a:ea typeface="+mn-ea"/>
        <a:cs typeface="+mn-cs"/>
      </a:defRPr>
    </a:lvl5pPr>
    <a:lvl6pPr marL="993110" algn="l" defTabSz="397244" rtl="0" eaLnBrk="1" latinLnBrk="1" hangingPunct="1">
      <a:defRPr sz="782" kern="1200">
        <a:solidFill>
          <a:schemeClr val="tx1"/>
        </a:solidFill>
        <a:latin typeface="+mn-lt"/>
        <a:ea typeface="+mn-ea"/>
        <a:cs typeface="+mn-cs"/>
      </a:defRPr>
    </a:lvl6pPr>
    <a:lvl7pPr marL="1191731" algn="l" defTabSz="397244" rtl="0" eaLnBrk="1" latinLnBrk="1" hangingPunct="1">
      <a:defRPr sz="782" kern="1200">
        <a:solidFill>
          <a:schemeClr val="tx1"/>
        </a:solidFill>
        <a:latin typeface="+mn-lt"/>
        <a:ea typeface="+mn-ea"/>
        <a:cs typeface="+mn-cs"/>
      </a:defRPr>
    </a:lvl7pPr>
    <a:lvl8pPr marL="1390354" algn="l" defTabSz="397244" rtl="0" eaLnBrk="1" latinLnBrk="1" hangingPunct="1">
      <a:defRPr sz="782" kern="1200">
        <a:solidFill>
          <a:schemeClr val="tx1"/>
        </a:solidFill>
        <a:latin typeface="+mn-lt"/>
        <a:ea typeface="+mn-ea"/>
        <a:cs typeface="+mn-cs"/>
      </a:defRPr>
    </a:lvl8pPr>
    <a:lvl9pPr marL="1588975" algn="l" defTabSz="397244" rtl="0" eaLnBrk="1" latinLnBrk="1" hangingPunct="1">
      <a:defRPr sz="78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34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35" autoAdjust="0"/>
    <p:restoredTop sz="94660"/>
  </p:normalViewPr>
  <p:slideViewPr>
    <p:cSldViewPr snapToGrid="0">
      <p:cViewPr varScale="1">
        <p:scale>
          <a:sx n="231" d="100"/>
          <a:sy n="231" d="100"/>
        </p:scale>
        <p:origin x="333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E6084-F8CB-4B1D-B903-29119CF0F188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FCF05-C401-4435-A5EA-7DFE13FA0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685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52" y="530005"/>
            <a:ext cx="2141459" cy="1127478"/>
          </a:xfrm>
        </p:spPr>
        <p:txBody>
          <a:bodyPr anchor="b"/>
          <a:lstStyle>
            <a:lvl1pPr algn="ctr">
              <a:defRPr sz="1653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21" y="1700962"/>
            <a:ext cx="1889522" cy="781888"/>
          </a:xfrm>
        </p:spPr>
        <p:txBody>
          <a:bodyPr/>
          <a:lstStyle>
            <a:lvl1pPr marL="0" indent="0" algn="ctr">
              <a:buNone/>
              <a:defRPr sz="661"/>
            </a:lvl1pPr>
            <a:lvl2pPr marL="125959" indent="0" algn="ctr">
              <a:buNone/>
              <a:defRPr sz="551"/>
            </a:lvl2pPr>
            <a:lvl3pPr marL="251917" indent="0" algn="ctr">
              <a:buNone/>
              <a:defRPr sz="496"/>
            </a:lvl3pPr>
            <a:lvl4pPr marL="377876" indent="0" algn="ctr">
              <a:buNone/>
              <a:defRPr sz="441"/>
            </a:lvl4pPr>
            <a:lvl5pPr marL="503834" indent="0" algn="ctr">
              <a:buNone/>
              <a:defRPr sz="441"/>
            </a:lvl5pPr>
            <a:lvl6pPr marL="629793" indent="0" algn="ctr">
              <a:buNone/>
              <a:defRPr sz="441"/>
            </a:lvl6pPr>
            <a:lvl7pPr marL="755752" indent="0" algn="ctr">
              <a:buNone/>
              <a:defRPr sz="441"/>
            </a:lvl7pPr>
            <a:lvl8pPr marL="881710" indent="0" algn="ctr">
              <a:buNone/>
              <a:defRPr sz="441"/>
            </a:lvl8pPr>
            <a:lvl9pPr marL="1007669" indent="0" algn="ctr">
              <a:buNone/>
              <a:defRPr sz="441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D302-1E2E-4905-9DC4-7ECEC8AFA229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07407-7A0B-4B01-BD2C-C326DB697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064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D302-1E2E-4905-9DC4-7ECEC8AFA229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07407-7A0B-4B01-BD2C-C326DB697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651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2919" y="172420"/>
            <a:ext cx="543238" cy="274447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06" y="172420"/>
            <a:ext cx="1598221" cy="274447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D302-1E2E-4905-9DC4-7ECEC8AFA229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07407-7A0B-4B01-BD2C-C326DB697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39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D302-1E2E-4905-9DC4-7ECEC8AFA229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07407-7A0B-4B01-BD2C-C326DB697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37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894" y="807377"/>
            <a:ext cx="2172951" cy="1347126"/>
          </a:xfrm>
        </p:spPr>
        <p:txBody>
          <a:bodyPr anchor="b"/>
          <a:lstStyle>
            <a:lvl1pPr>
              <a:defRPr sz="1653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894" y="2167247"/>
            <a:ext cx="2172951" cy="708422"/>
          </a:xfrm>
        </p:spPr>
        <p:txBody>
          <a:bodyPr/>
          <a:lstStyle>
            <a:lvl1pPr marL="0" indent="0">
              <a:buNone/>
              <a:defRPr sz="661">
                <a:solidFill>
                  <a:schemeClr val="tx1"/>
                </a:solidFill>
              </a:defRPr>
            </a:lvl1pPr>
            <a:lvl2pPr marL="125959" indent="0">
              <a:buNone/>
              <a:defRPr sz="551">
                <a:solidFill>
                  <a:schemeClr val="tx1">
                    <a:tint val="75000"/>
                  </a:schemeClr>
                </a:solidFill>
              </a:defRPr>
            </a:lvl2pPr>
            <a:lvl3pPr marL="251917" indent="0">
              <a:buNone/>
              <a:defRPr sz="496">
                <a:solidFill>
                  <a:schemeClr val="tx1">
                    <a:tint val="75000"/>
                  </a:schemeClr>
                </a:solidFill>
              </a:defRPr>
            </a:lvl3pPr>
            <a:lvl4pPr marL="377876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4pPr>
            <a:lvl5pPr marL="503834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5pPr>
            <a:lvl6pPr marL="629793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6pPr>
            <a:lvl7pPr marL="755752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7pPr>
            <a:lvl8pPr marL="881710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8pPr>
            <a:lvl9pPr marL="1007669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D302-1E2E-4905-9DC4-7ECEC8AFA229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07407-7A0B-4B01-BD2C-C326DB697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636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06" y="862100"/>
            <a:ext cx="1070729" cy="205479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428" y="862100"/>
            <a:ext cx="1070729" cy="205479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D302-1E2E-4905-9DC4-7ECEC8AFA229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07407-7A0B-4B01-BD2C-C326DB697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859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34" y="172421"/>
            <a:ext cx="2172951" cy="62596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35" y="793882"/>
            <a:ext cx="1065808" cy="389070"/>
          </a:xfrm>
        </p:spPr>
        <p:txBody>
          <a:bodyPr anchor="b"/>
          <a:lstStyle>
            <a:lvl1pPr marL="0" indent="0">
              <a:buNone/>
              <a:defRPr sz="661" b="1"/>
            </a:lvl1pPr>
            <a:lvl2pPr marL="125959" indent="0">
              <a:buNone/>
              <a:defRPr sz="551" b="1"/>
            </a:lvl2pPr>
            <a:lvl3pPr marL="251917" indent="0">
              <a:buNone/>
              <a:defRPr sz="496" b="1"/>
            </a:lvl3pPr>
            <a:lvl4pPr marL="377876" indent="0">
              <a:buNone/>
              <a:defRPr sz="441" b="1"/>
            </a:lvl4pPr>
            <a:lvl5pPr marL="503834" indent="0">
              <a:buNone/>
              <a:defRPr sz="441" b="1"/>
            </a:lvl5pPr>
            <a:lvl6pPr marL="629793" indent="0">
              <a:buNone/>
              <a:defRPr sz="441" b="1"/>
            </a:lvl6pPr>
            <a:lvl7pPr marL="755752" indent="0">
              <a:buNone/>
              <a:defRPr sz="441" b="1"/>
            </a:lvl7pPr>
            <a:lvl8pPr marL="881710" indent="0">
              <a:buNone/>
              <a:defRPr sz="441" b="1"/>
            </a:lvl8pPr>
            <a:lvl9pPr marL="1007669" indent="0">
              <a:buNone/>
              <a:defRPr sz="441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35" y="1182952"/>
            <a:ext cx="1065808" cy="173994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428" y="793882"/>
            <a:ext cx="1071057" cy="389070"/>
          </a:xfrm>
        </p:spPr>
        <p:txBody>
          <a:bodyPr anchor="b"/>
          <a:lstStyle>
            <a:lvl1pPr marL="0" indent="0">
              <a:buNone/>
              <a:defRPr sz="661" b="1"/>
            </a:lvl1pPr>
            <a:lvl2pPr marL="125959" indent="0">
              <a:buNone/>
              <a:defRPr sz="551" b="1"/>
            </a:lvl2pPr>
            <a:lvl3pPr marL="251917" indent="0">
              <a:buNone/>
              <a:defRPr sz="496" b="1"/>
            </a:lvl3pPr>
            <a:lvl4pPr marL="377876" indent="0">
              <a:buNone/>
              <a:defRPr sz="441" b="1"/>
            </a:lvl4pPr>
            <a:lvl5pPr marL="503834" indent="0">
              <a:buNone/>
              <a:defRPr sz="441" b="1"/>
            </a:lvl5pPr>
            <a:lvl6pPr marL="629793" indent="0">
              <a:buNone/>
              <a:defRPr sz="441" b="1"/>
            </a:lvl6pPr>
            <a:lvl7pPr marL="755752" indent="0">
              <a:buNone/>
              <a:defRPr sz="441" b="1"/>
            </a:lvl7pPr>
            <a:lvl8pPr marL="881710" indent="0">
              <a:buNone/>
              <a:defRPr sz="441" b="1"/>
            </a:lvl8pPr>
            <a:lvl9pPr marL="1007669" indent="0">
              <a:buNone/>
              <a:defRPr sz="441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428" y="1182952"/>
            <a:ext cx="1071057" cy="173994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D302-1E2E-4905-9DC4-7ECEC8AFA229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07407-7A0B-4B01-BD2C-C326DB697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15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D302-1E2E-4905-9DC4-7ECEC8AFA229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07407-7A0B-4B01-BD2C-C326DB697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792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D302-1E2E-4905-9DC4-7ECEC8AFA229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07407-7A0B-4B01-BD2C-C326DB697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4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34" y="215900"/>
            <a:ext cx="812560" cy="755650"/>
          </a:xfrm>
        </p:spPr>
        <p:txBody>
          <a:bodyPr anchor="b"/>
          <a:lstStyle>
            <a:lvl1pPr>
              <a:defRPr sz="882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057" y="466285"/>
            <a:ext cx="1275428" cy="2301434"/>
          </a:xfrm>
        </p:spPr>
        <p:txBody>
          <a:bodyPr/>
          <a:lstStyle>
            <a:lvl1pPr>
              <a:defRPr sz="882"/>
            </a:lvl1pPr>
            <a:lvl2pPr>
              <a:defRPr sz="771"/>
            </a:lvl2pPr>
            <a:lvl3pPr>
              <a:defRPr sz="661"/>
            </a:lvl3pPr>
            <a:lvl4pPr>
              <a:defRPr sz="551"/>
            </a:lvl4pPr>
            <a:lvl5pPr>
              <a:defRPr sz="551"/>
            </a:lvl5pPr>
            <a:lvl6pPr>
              <a:defRPr sz="551"/>
            </a:lvl6pPr>
            <a:lvl7pPr>
              <a:defRPr sz="551"/>
            </a:lvl7pPr>
            <a:lvl8pPr>
              <a:defRPr sz="551"/>
            </a:lvl8pPr>
            <a:lvl9pPr>
              <a:defRPr sz="55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34" y="971550"/>
            <a:ext cx="812560" cy="1799917"/>
          </a:xfrm>
        </p:spPr>
        <p:txBody>
          <a:bodyPr/>
          <a:lstStyle>
            <a:lvl1pPr marL="0" indent="0">
              <a:buNone/>
              <a:defRPr sz="441"/>
            </a:lvl1pPr>
            <a:lvl2pPr marL="125959" indent="0">
              <a:buNone/>
              <a:defRPr sz="386"/>
            </a:lvl2pPr>
            <a:lvl3pPr marL="251917" indent="0">
              <a:buNone/>
              <a:defRPr sz="331"/>
            </a:lvl3pPr>
            <a:lvl4pPr marL="377876" indent="0">
              <a:buNone/>
              <a:defRPr sz="276"/>
            </a:lvl4pPr>
            <a:lvl5pPr marL="503834" indent="0">
              <a:buNone/>
              <a:defRPr sz="276"/>
            </a:lvl5pPr>
            <a:lvl6pPr marL="629793" indent="0">
              <a:buNone/>
              <a:defRPr sz="276"/>
            </a:lvl6pPr>
            <a:lvl7pPr marL="755752" indent="0">
              <a:buNone/>
              <a:defRPr sz="276"/>
            </a:lvl7pPr>
            <a:lvl8pPr marL="881710" indent="0">
              <a:buNone/>
              <a:defRPr sz="276"/>
            </a:lvl8pPr>
            <a:lvl9pPr marL="1007669" indent="0">
              <a:buNone/>
              <a:defRPr sz="276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D302-1E2E-4905-9DC4-7ECEC8AFA229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07407-7A0B-4B01-BD2C-C326DB697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973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34" y="215900"/>
            <a:ext cx="812560" cy="755650"/>
          </a:xfrm>
        </p:spPr>
        <p:txBody>
          <a:bodyPr anchor="b"/>
          <a:lstStyle>
            <a:lvl1pPr>
              <a:defRPr sz="882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057" y="466285"/>
            <a:ext cx="1275428" cy="2301434"/>
          </a:xfrm>
        </p:spPr>
        <p:txBody>
          <a:bodyPr anchor="t"/>
          <a:lstStyle>
            <a:lvl1pPr marL="0" indent="0">
              <a:buNone/>
              <a:defRPr sz="882"/>
            </a:lvl1pPr>
            <a:lvl2pPr marL="125959" indent="0">
              <a:buNone/>
              <a:defRPr sz="771"/>
            </a:lvl2pPr>
            <a:lvl3pPr marL="251917" indent="0">
              <a:buNone/>
              <a:defRPr sz="661"/>
            </a:lvl3pPr>
            <a:lvl4pPr marL="377876" indent="0">
              <a:buNone/>
              <a:defRPr sz="551"/>
            </a:lvl4pPr>
            <a:lvl5pPr marL="503834" indent="0">
              <a:buNone/>
              <a:defRPr sz="551"/>
            </a:lvl5pPr>
            <a:lvl6pPr marL="629793" indent="0">
              <a:buNone/>
              <a:defRPr sz="551"/>
            </a:lvl6pPr>
            <a:lvl7pPr marL="755752" indent="0">
              <a:buNone/>
              <a:defRPr sz="551"/>
            </a:lvl7pPr>
            <a:lvl8pPr marL="881710" indent="0">
              <a:buNone/>
              <a:defRPr sz="551"/>
            </a:lvl8pPr>
            <a:lvl9pPr marL="1007669" indent="0">
              <a:buNone/>
              <a:defRPr sz="551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34" y="971550"/>
            <a:ext cx="812560" cy="1799917"/>
          </a:xfrm>
        </p:spPr>
        <p:txBody>
          <a:bodyPr/>
          <a:lstStyle>
            <a:lvl1pPr marL="0" indent="0">
              <a:buNone/>
              <a:defRPr sz="441"/>
            </a:lvl1pPr>
            <a:lvl2pPr marL="125959" indent="0">
              <a:buNone/>
              <a:defRPr sz="386"/>
            </a:lvl2pPr>
            <a:lvl3pPr marL="251917" indent="0">
              <a:buNone/>
              <a:defRPr sz="331"/>
            </a:lvl3pPr>
            <a:lvl4pPr marL="377876" indent="0">
              <a:buNone/>
              <a:defRPr sz="276"/>
            </a:lvl4pPr>
            <a:lvl5pPr marL="503834" indent="0">
              <a:buNone/>
              <a:defRPr sz="276"/>
            </a:lvl5pPr>
            <a:lvl6pPr marL="629793" indent="0">
              <a:buNone/>
              <a:defRPr sz="276"/>
            </a:lvl6pPr>
            <a:lvl7pPr marL="755752" indent="0">
              <a:buNone/>
              <a:defRPr sz="276"/>
            </a:lvl7pPr>
            <a:lvl8pPr marL="881710" indent="0">
              <a:buNone/>
              <a:defRPr sz="276"/>
            </a:lvl8pPr>
            <a:lvl9pPr marL="1007669" indent="0">
              <a:buNone/>
              <a:defRPr sz="276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D302-1E2E-4905-9DC4-7ECEC8AFA229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07407-7A0B-4B01-BD2C-C326DB697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323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06" y="172421"/>
            <a:ext cx="2172951" cy="625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06" y="862100"/>
            <a:ext cx="2172951" cy="2054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06" y="3001611"/>
            <a:ext cx="566857" cy="1724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9D302-1E2E-4905-9DC4-7ECEC8AFA229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539" y="3001611"/>
            <a:ext cx="850285" cy="1724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300" y="3001611"/>
            <a:ext cx="566857" cy="1724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07407-7A0B-4B01-BD2C-C326DB697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340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51917" rtl="0" eaLnBrk="1" latinLnBrk="1" hangingPunct="1">
        <a:lnSpc>
          <a:spcPct val="90000"/>
        </a:lnSpc>
        <a:spcBef>
          <a:spcPct val="0"/>
        </a:spcBef>
        <a:buNone/>
        <a:defRPr sz="121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2979" indent="-62979" algn="l" defTabSz="251917" rtl="0" eaLnBrk="1" latinLnBrk="1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771" kern="1200">
          <a:solidFill>
            <a:schemeClr val="tx1"/>
          </a:solidFill>
          <a:latin typeface="+mn-lt"/>
          <a:ea typeface="+mn-ea"/>
          <a:cs typeface="+mn-cs"/>
        </a:defRPr>
      </a:lvl1pPr>
      <a:lvl2pPr marL="188938" indent="-62979" algn="l" defTabSz="251917" rtl="0" eaLnBrk="1" latinLnBrk="1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2pPr>
      <a:lvl3pPr marL="314897" indent="-62979" algn="l" defTabSz="251917" rtl="0" eaLnBrk="1" latinLnBrk="1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551" kern="1200">
          <a:solidFill>
            <a:schemeClr val="tx1"/>
          </a:solidFill>
          <a:latin typeface="+mn-lt"/>
          <a:ea typeface="+mn-ea"/>
          <a:cs typeface="+mn-cs"/>
        </a:defRPr>
      </a:lvl3pPr>
      <a:lvl4pPr marL="440855" indent="-62979" algn="l" defTabSz="251917" rtl="0" eaLnBrk="1" latinLnBrk="1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496" kern="1200">
          <a:solidFill>
            <a:schemeClr val="tx1"/>
          </a:solidFill>
          <a:latin typeface="+mn-lt"/>
          <a:ea typeface="+mn-ea"/>
          <a:cs typeface="+mn-cs"/>
        </a:defRPr>
      </a:lvl4pPr>
      <a:lvl5pPr marL="566814" indent="-62979" algn="l" defTabSz="251917" rtl="0" eaLnBrk="1" latinLnBrk="1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496" kern="1200">
          <a:solidFill>
            <a:schemeClr val="tx1"/>
          </a:solidFill>
          <a:latin typeface="+mn-lt"/>
          <a:ea typeface="+mn-ea"/>
          <a:cs typeface="+mn-cs"/>
        </a:defRPr>
      </a:lvl5pPr>
      <a:lvl6pPr marL="692772" indent="-62979" algn="l" defTabSz="251917" rtl="0" eaLnBrk="1" latinLnBrk="1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496" kern="1200">
          <a:solidFill>
            <a:schemeClr val="tx1"/>
          </a:solidFill>
          <a:latin typeface="+mn-lt"/>
          <a:ea typeface="+mn-ea"/>
          <a:cs typeface="+mn-cs"/>
        </a:defRPr>
      </a:lvl6pPr>
      <a:lvl7pPr marL="818731" indent="-62979" algn="l" defTabSz="251917" rtl="0" eaLnBrk="1" latinLnBrk="1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496" kern="1200">
          <a:solidFill>
            <a:schemeClr val="tx1"/>
          </a:solidFill>
          <a:latin typeface="+mn-lt"/>
          <a:ea typeface="+mn-ea"/>
          <a:cs typeface="+mn-cs"/>
        </a:defRPr>
      </a:lvl7pPr>
      <a:lvl8pPr marL="944690" indent="-62979" algn="l" defTabSz="251917" rtl="0" eaLnBrk="1" latinLnBrk="1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496" kern="1200">
          <a:solidFill>
            <a:schemeClr val="tx1"/>
          </a:solidFill>
          <a:latin typeface="+mn-lt"/>
          <a:ea typeface="+mn-ea"/>
          <a:cs typeface="+mn-cs"/>
        </a:defRPr>
      </a:lvl8pPr>
      <a:lvl9pPr marL="1070648" indent="-62979" algn="l" defTabSz="251917" rtl="0" eaLnBrk="1" latinLnBrk="1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4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1917" rtl="0" eaLnBrk="1" latinLnBrk="1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1pPr>
      <a:lvl2pPr marL="125959" algn="l" defTabSz="251917" rtl="0" eaLnBrk="1" latinLnBrk="1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2pPr>
      <a:lvl3pPr marL="251917" algn="l" defTabSz="251917" rtl="0" eaLnBrk="1" latinLnBrk="1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3pPr>
      <a:lvl4pPr marL="377876" algn="l" defTabSz="251917" rtl="0" eaLnBrk="1" latinLnBrk="1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4pPr>
      <a:lvl5pPr marL="503834" algn="l" defTabSz="251917" rtl="0" eaLnBrk="1" latinLnBrk="1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5pPr>
      <a:lvl6pPr marL="629793" algn="l" defTabSz="251917" rtl="0" eaLnBrk="1" latinLnBrk="1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6pPr>
      <a:lvl7pPr marL="755752" algn="l" defTabSz="251917" rtl="0" eaLnBrk="1" latinLnBrk="1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7pPr>
      <a:lvl8pPr marL="881710" algn="l" defTabSz="251917" rtl="0" eaLnBrk="1" latinLnBrk="1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8pPr>
      <a:lvl9pPr marL="1007669" algn="l" defTabSz="251917" rtl="0" eaLnBrk="1" latinLnBrk="1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720668" y="201360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전세버스안내</a:t>
            </a:r>
          </a:p>
        </p:txBody>
      </p:sp>
      <p:grpSp>
        <p:nvGrpSpPr>
          <p:cNvPr id="88" name="그룹 87"/>
          <p:cNvGrpSpPr/>
          <p:nvPr/>
        </p:nvGrpSpPr>
        <p:grpSpPr>
          <a:xfrm>
            <a:off x="444889" y="1945950"/>
            <a:ext cx="1654970" cy="1092993"/>
            <a:chOff x="511969" y="1609725"/>
            <a:chExt cx="1654970" cy="1092994"/>
          </a:xfrm>
        </p:grpSpPr>
        <p:sp>
          <p:nvSpPr>
            <p:cNvPr id="47" name="직사각형 46"/>
            <p:cNvSpPr/>
            <p:nvPr/>
          </p:nvSpPr>
          <p:spPr>
            <a:xfrm rot="20700000">
              <a:off x="876297" y="1746292"/>
              <a:ext cx="81108" cy="80486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9" name="직사각형 48"/>
            <p:cNvSpPr/>
            <p:nvPr/>
          </p:nvSpPr>
          <p:spPr>
            <a:xfrm rot="20700000">
              <a:off x="987517" y="2158336"/>
              <a:ext cx="1009431" cy="4571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674017" y="1748573"/>
              <a:ext cx="47625" cy="79936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53" name="직선 연결선 52"/>
            <p:cNvCxnSpPr/>
            <p:nvPr/>
          </p:nvCxnSpPr>
          <p:spPr>
            <a:xfrm flipH="1">
              <a:off x="1307306" y="1748573"/>
              <a:ext cx="6372" cy="49456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>
              <a:endCxn id="49" idx="1"/>
            </p:cNvCxnSpPr>
            <p:nvPr/>
          </p:nvCxnSpPr>
          <p:spPr>
            <a:xfrm flipH="1">
              <a:off x="1004715" y="1743811"/>
              <a:ext cx="14460" cy="56801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1014412" y="2033246"/>
              <a:ext cx="299266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1019175" y="2126457"/>
              <a:ext cx="294503" cy="7143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 flipH="1">
              <a:off x="1164431" y="2033246"/>
              <a:ext cx="2381" cy="238467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타원 61"/>
            <p:cNvSpPr/>
            <p:nvPr/>
          </p:nvSpPr>
          <p:spPr>
            <a:xfrm>
              <a:off x="1074112" y="2311933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1773438" y="2271713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939427" y="1995855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1081417" y="2194895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1256864" y="1971200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1521666" y="2044322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69" name="직선 연결선 68"/>
            <p:cNvCxnSpPr>
              <a:endCxn id="49" idx="2"/>
            </p:cNvCxnSpPr>
            <p:nvPr/>
          </p:nvCxnSpPr>
          <p:spPr>
            <a:xfrm>
              <a:off x="1497702" y="1743811"/>
              <a:ext cx="447" cy="45946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1313559" y="2027818"/>
              <a:ext cx="367763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1019175" y="1797844"/>
              <a:ext cx="654842" cy="2857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직사각형 74"/>
            <p:cNvSpPr/>
            <p:nvPr/>
          </p:nvSpPr>
          <p:spPr>
            <a:xfrm rot="20700000">
              <a:off x="661177" y="1998045"/>
              <a:ext cx="105023" cy="56374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4" name="모서리가 둥근 직사각형 73"/>
            <p:cNvSpPr/>
            <p:nvPr/>
          </p:nvSpPr>
          <p:spPr>
            <a:xfrm>
              <a:off x="1819157" y="1743810"/>
              <a:ext cx="142991" cy="28400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300" dirty="0" err="1"/>
                <a:t>대릉원</a:t>
              </a:r>
              <a:endParaRPr lang="ko-KR" altLang="en-US" sz="300" dirty="0"/>
            </a:p>
          </p:txBody>
        </p:sp>
        <p:sp>
          <p:nvSpPr>
            <p:cNvPr id="48" name="직사각형 47"/>
            <p:cNvSpPr/>
            <p:nvPr/>
          </p:nvSpPr>
          <p:spPr>
            <a:xfrm rot="20700000">
              <a:off x="647234" y="2343150"/>
              <a:ext cx="298944" cy="4571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940518" y="2299602"/>
              <a:ext cx="312906" cy="1308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" dirty="0" err="1"/>
                <a:t>스타벅스</a:t>
              </a:r>
              <a:endParaRPr lang="ko-KR" altLang="en-US" sz="25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646618" y="2289163"/>
              <a:ext cx="34496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" dirty="0"/>
                <a:t>경주도서관</a:t>
              </a:r>
              <a:r>
                <a:rPr lang="en-US" altLang="ko-KR" sz="250" dirty="0"/>
                <a:t/>
              </a:r>
              <a:br>
                <a:rPr lang="en-US" altLang="ko-KR" sz="250" dirty="0"/>
              </a:br>
              <a:r>
                <a:rPr lang="ko-KR" altLang="en-US" sz="250" dirty="0"/>
                <a:t>중앙분관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60242" y="2088909"/>
              <a:ext cx="31290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" dirty="0"/>
                <a:t>고속버스</a:t>
              </a:r>
              <a:r>
                <a:rPr lang="en-US" altLang="ko-KR" sz="250" dirty="0"/>
                <a:t/>
              </a:r>
              <a:br>
                <a:rPr lang="en-US" altLang="ko-KR" sz="250" dirty="0"/>
              </a:br>
              <a:r>
                <a:rPr lang="ko-KR" altLang="en-US" sz="250" dirty="0"/>
                <a:t>터미널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15585" y="1893784"/>
              <a:ext cx="31290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" dirty="0">
                  <a:latin typeface="+mj-ea"/>
                  <a:ea typeface="+mj-ea"/>
                </a:rPr>
                <a:t>시외버스</a:t>
              </a:r>
              <a:r>
                <a:rPr lang="en-US" altLang="ko-KR" sz="250" dirty="0">
                  <a:latin typeface="+mj-ea"/>
                  <a:ea typeface="+mj-ea"/>
                </a:rPr>
                <a:t/>
              </a:r>
              <a:br>
                <a:rPr lang="en-US" altLang="ko-KR" sz="250" dirty="0">
                  <a:latin typeface="+mj-ea"/>
                  <a:ea typeface="+mj-ea"/>
                </a:rPr>
              </a:br>
              <a:r>
                <a:rPr lang="ko-KR" altLang="en-US" sz="250" dirty="0">
                  <a:latin typeface="+mj-ea"/>
                  <a:ea typeface="+mj-ea"/>
                </a:rPr>
                <a:t>터미널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092319" y="1906929"/>
              <a:ext cx="344966" cy="1308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" dirty="0"/>
                <a:t>새마을금고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13337" y="2240652"/>
              <a:ext cx="28084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" dirty="0">
                  <a:solidFill>
                    <a:schemeClr val="bg1"/>
                  </a:solidFill>
                </a:rPr>
                <a:t>터미널</a:t>
              </a:r>
              <a:r>
                <a:rPr lang="en-US" altLang="ko-KR" sz="250" dirty="0">
                  <a:solidFill>
                    <a:schemeClr val="bg1"/>
                  </a:solidFill>
                </a:rPr>
                <a:t/>
              </a:r>
              <a:br>
                <a:rPr lang="en-US" altLang="ko-KR" sz="250" dirty="0">
                  <a:solidFill>
                    <a:schemeClr val="bg1"/>
                  </a:solidFill>
                </a:rPr>
              </a:br>
              <a:r>
                <a:rPr lang="ko-KR" altLang="en-US" sz="250" dirty="0">
                  <a:solidFill>
                    <a:schemeClr val="bg1"/>
                  </a:solidFill>
                </a:rPr>
                <a:t>네거리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558844" y="2048961"/>
              <a:ext cx="28084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" dirty="0">
                  <a:solidFill>
                    <a:schemeClr val="bg1"/>
                  </a:solidFill>
                </a:rPr>
                <a:t>서라벌</a:t>
              </a:r>
              <a:r>
                <a:rPr lang="en-US" altLang="ko-KR" sz="250" dirty="0">
                  <a:solidFill>
                    <a:schemeClr val="bg1"/>
                  </a:solidFill>
                </a:rPr>
                <a:t/>
              </a:r>
              <a:br>
                <a:rPr lang="en-US" altLang="ko-KR" sz="250" dirty="0">
                  <a:solidFill>
                    <a:schemeClr val="bg1"/>
                  </a:solidFill>
                </a:rPr>
              </a:br>
              <a:r>
                <a:rPr lang="ko-KR" altLang="en-US" sz="250" dirty="0">
                  <a:solidFill>
                    <a:schemeClr val="bg1"/>
                  </a:solidFill>
                </a:rPr>
                <a:t>네거리</a:t>
              </a:r>
            </a:p>
          </p:txBody>
        </p:sp>
        <p:sp>
          <p:nvSpPr>
            <p:cNvPr id="86" name="직사각형 85"/>
            <p:cNvSpPr/>
            <p:nvPr/>
          </p:nvSpPr>
          <p:spPr>
            <a:xfrm rot="20700000">
              <a:off x="742984" y="1955853"/>
              <a:ext cx="92207" cy="267199"/>
            </a:xfrm>
            <a:prstGeom prst="rect">
              <a:avLst/>
            </a:prstGeom>
            <a:solidFill>
              <a:srgbClr val="FC34B5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300" dirty="0"/>
                <a:t>탑승장소</a:t>
              </a: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511969" y="1609725"/>
              <a:ext cx="1654970" cy="1092994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322849" y="537078"/>
            <a:ext cx="180498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>
                <a:latin typeface="+mj-ea"/>
                <a:ea typeface="+mj-ea"/>
              </a:rPr>
              <a:t>출발장소 </a:t>
            </a:r>
            <a:r>
              <a:rPr lang="en-US" altLang="ko-KR" sz="750" dirty="0">
                <a:latin typeface="+mj-ea"/>
                <a:ea typeface="+mj-ea"/>
              </a:rPr>
              <a:t>: </a:t>
            </a:r>
            <a:r>
              <a:rPr lang="ko-KR" altLang="en-US" sz="750" dirty="0">
                <a:latin typeface="+mj-ea"/>
                <a:ea typeface="+mj-ea"/>
              </a:rPr>
              <a:t>고수부지 </a:t>
            </a:r>
            <a:r>
              <a:rPr lang="en-US" altLang="ko-KR" sz="750" dirty="0">
                <a:latin typeface="+mj-ea"/>
                <a:ea typeface="+mj-ea"/>
              </a:rPr>
              <a:t>( </a:t>
            </a:r>
            <a:r>
              <a:rPr lang="ko-KR" altLang="en-US" sz="750" dirty="0">
                <a:latin typeface="+mj-ea"/>
                <a:ea typeface="+mj-ea"/>
              </a:rPr>
              <a:t>터미널 맞은편 </a:t>
            </a:r>
            <a:r>
              <a:rPr lang="en-US" altLang="ko-KR" sz="750" dirty="0">
                <a:latin typeface="+mj-ea"/>
                <a:ea typeface="+mj-ea"/>
              </a:rPr>
              <a:t>)</a:t>
            </a:r>
            <a:br>
              <a:rPr lang="en-US" altLang="ko-KR" sz="750" dirty="0">
                <a:latin typeface="+mj-ea"/>
                <a:ea typeface="+mj-ea"/>
              </a:rPr>
            </a:br>
            <a:r>
              <a:rPr lang="ko-KR" altLang="en-US" sz="750" dirty="0">
                <a:latin typeface="+mj-ea"/>
                <a:ea typeface="+mj-ea"/>
              </a:rPr>
              <a:t>버스번호 </a:t>
            </a:r>
            <a:r>
              <a:rPr lang="en-US" altLang="ko-KR" sz="750" dirty="0">
                <a:latin typeface="+mj-ea"/>
                <a:ea typeface="+mj-ea"/>
              </a:rPr>
              <a:t>: </a:t>
            </a:r>
            <a:r>
              <a:rPr lang="ko-KR" altLang="en-US" sz="750" dirty="0">
                <a:latin typeface="+mj-ea"/>
                <a:ea typeface="+mj-ea"/>
              </a:rPr>
              <a:t>경북</a:t>
            </a:r>
            <a:r>
              <a:rPr lang="en-US" altLang="ko-KR" sz="750" dirty="0">
                <a:latin typeface="+mj-ea"/>
                <a:ea typeface="+mj-ea"/>
              </a:rPr>
              <a:t>75</a:t>
            </a:r>
            <a:r>
              <a:rPr lang="ko-KR" altLang="en-US" sz="750" dirty="0">
                <a:latin typeface="+mj-ea"/>
                <a:ea typeface="+mj-ea"/>
              </a:rPr>
              <a:t>바</a:t>
            </a:r>
            <a:r>
              <a:rPr lang="en-US" altLang="ko-KR" sz="750" dirty="0">
                <a:latin typeface="+mj-ea"/>
                <a:ea typeface="+mj-ea"/>
              </a:rPr>
              <a:t>2713</a:t>
            </a:r>
            <a:br>
              <a:rPr lang="en-US" altLang="ko-KR" sz="750" dirty="0">
                <a:latin typeface="+mj-ea"/>
                <a:ea typeface="+mj-ea"/>
              </a:rPr>
            </a:br>
            <a:r>
              <a:rPr lang="ko-KR" altLang="en-US" sz="750" dirty="0">
                <a:latin typeface="+mj-ea"/>
                <a:ea typeface="+mj-ea"/>
              </a:rPr>
              <a:t>출발시간 </a:t>
            </a:r>
            <a:r>
              <a:rPr lang="en-US" altLang="ko-KR" sz="750" dirty="0">
                <a:latin typeface="+mj-ea"/>
                <a:ea typeface="+mj-ea"/>
              </a:rPr>
              <a:t>: </a:t>
            </a:r>
            <a:r>
              <a:rPr lang="ko-KR" altLang="en-US" sz="750" dirty="0">
                <a:latin typeface="+mj-ea"/>
                <a:ea typeface="+mj-ea"/>
              </a:rPr>
              <a:t>오전 </a:t>
            </a:r>
            <a:r>
              <a:rPr lang="en-US" altLang="ko-KR" sz="750" dirty="0">
                <a:latin typeface="+mj-ea"/>
                <a:ea typeface="+mj-ea"/>
              </a:rPr>
              <a:t>05</a:t>
            </a:r>
            <a:r>
              <a:rPr lang="ko-KR" altLang="en-US" sz="750" dirty="0">
                <a:latin typeface="+mj-ea"/>
                <a:ea typeface="+mj-ea"/>
              </a:rPr>
              <a:t>시 </a:t>
            </a:r>
            <a:r>
              <a:rPr lang="en-US" altLang="ko-KR" sz="750" dirty="0">
                <a:latin typeface="+mj-ea"/>
                <a:ea typeface="+mj-ea"/>
              </a:rPr>
              <a:t>30</a:t>
            </a:r>
            <a:r>
              <a:rPr lang="ko-KR" altLang="en-US" sz="750" dirty="0">
                <a:latin typeface="+mj-ea"/>
                <a:ea typeface="+mj-ea"/>
              </a:rPr>
              <a:t>분</a:t>
            </a:r>
            <a:r>
              <a:rPr lang="en-US" altLang="ko-KR" sz="750" dirty="0">
                <a:latin typeface="+mj-ea"/>
                <a:ea typeface="+mj-ea"/>
              </a:rPr>
              <a:t/>
            </a:r>
            <a:br>
              <a:rPr lang="en-US" altLang="ko-KR" sz="750" dirty="0">
                <a:latin typeface="+mj-ea"/>
                <a:ea typeface="+mj-ea"/>
              </a:rPr>
            </a:br>
            <a:r>
              <a:rPr lang="en-US" altLang="ko-KR" sz="750" dirty="0">
                <a:latin typeface="+mj-ea"/>
                <a:ea typeface="+mj-ea"/>
              </a:rPr>
              <a:t/>
            </a:r>
            <a:br>
              <a:rPr lang="en-US" altLang="ko-KR" sz="750" dirty="0">
                <a:latin typeface="+mj-ea"/>
                <a:ea typeface="+mj-ea"/>
              </a:rPr>
            </a:br>
            <a:r>
              <a:rPr lang="ko-KR" altLang="en-US" sz="750" dirty="0">
                <a:latin typeface="+mj-ea"/>
                <a:ea typeface="+mj-ea"/>
              </a:rPr>
              <a:t>연  </a:t>
            </a:r>
            <a:r>
              <a:rPr lang="ko-KR" altLang="en-US" sz="750" dirty="0" err="1">
                <a:latin typeface="+mj-ea"/>
                <a:ea typeface="+mj-ea"/>
              </a:rPr>
              <a:t>락</a:t>
            </a:r>
            <a:r>
              <a:rPr lang="ko-KR" altLang="en-US" sz="750" dirty="0">
                <a:latin typeface="+mj-ea"/>
                <a:ea typeface="+mj-ea"/>
              </a:rPr>
              <a:t>  처 </a:t>
            </a:r>
            <a:r>
              <a:rPr lang="en-US" altLang="ko-KR" sz="750" dirty="0" smtClean="0">
                <a:latin typeface="+mj-ea"/>
                <a:ea typeface="+mj-ea"/>
              </a:rPr>
              <a:t>:</a:t>
            </a:r>
            <a:endParaRPr lang="en-US" altLang="ko-KR" sz="750" dirty="0">
              <a:latin typeface="+mj-ea"/>
              <a:ea typeface="+mj-ea"/>
            </a:endParaRPr>
          </a:p>
          <a:p>
            <a:r>
              <a:rPr lang="en-US" altLang="ko-KR" sz="750" dirty="0">
                <a:latin typeface="+mj-ea"/>
                <a:ea typeface="+mj-ea"/>
              </a:rPr>
              <a:t>  1) </a:t>
            </a:r>
            <a:r>
              <a:rPr lang="ko-KR" altLang="en-US" sz="750" dirty="0">
                <a:latin typeface="+mj-ea"/>
                <a:ea typeface="+mj-ea"/>
              </a:rPr>
              <a:t>기사님 </a:t>
            </a:r>
            <a:endParaRPr lang="en-US" altLang="ko-KR" sz="750" dirty="0">
              <a:latin typeface="+mj-ea"/>
              <a:ea typeface="+mj-ea"/>
            </a:endParaRPr>
          </a:p>
          <a:p>
            <a:r>
              <a:rPr lang="en-US" altLang="ko-KR" sz="750" dirty="0">
                <a:latin typeface="+mj-ea"/>
                <a:ea typeface="+mj-ea"/>
              </a:rPr>
              <a:t>     - </a:t>
            </a:r>
            <a:r>
              <a:rPr lang="ko-KR" altLang="en-US" sz="750" dirty="0">
                <a:latin typeface="+mj-ea"/>
                <a:ea typeface="+mj-ea"/>
              </a:rPr>
              <a:t>김동수 </a:t>
            </a:r>
            <a:r>
              <a:rPr lang="en-US" altLang="ko-KR" sz="750" dirty="0">
                <a:latin typeface="+mj-ea"/>
                <a:ea typeface="+mj-ea"/>
              </a:rPr>
              <a:t>010-3815-7058</a:t>
            </a:r>
          </a:p>
          <a:p>
            <a:r>
              <a:rPr lang="en-US" altLang="ko-KR" sz="750" dirty="0">
                <a:latin typeface="+mj-ea"/>
                <a:ea typeface="+mj-ea"/>
              </a:rPr>
              <a:t>  2) </a:t>
            </a:r>
            <a:r>
              <a:rPr lang="ko-KR" altLang="en-US" sz="750" dirty="0">
                <a:latin typeface="+mj-ea"/>
                <a:ea typeface="+mj-ea"/>
              </a:rPr>
              <a:t>인솔자</a:t>
            </a:r>
            <a:r>
              <a:rPr lang="en-US" altLang="ko-KR" sz="750" dirty="0">
                <a:latin typeface="+mj-ea"/>
                <a:ea typeface="+mj-ea"/>
              </a:rPr>
              <a:t/>
            </a:r>
            <a:br>
              <a:rPr lang="en-US" altLang="ko-KR" sz="750" dirty="0">
                <a:latin typeface="+mj-ea"/>
                <a:ea typeface="+mj-ea"/>
              </a:rPr>
            </a:br>
            <a:r>
              <a:rPr lang="en-US" altLang="ko-KR" sz="750" dirty="0">
                <a:latin typeface="+mj-ea"/>
                <a:ea typeface="+mj-ea"/>
              </a:rPr>
              <a:t>    -</a:t>
            </a:r>
            <a:r>
              <a:rPr lang="ko-KR" altLang="en-US" sz="750" dirty="0">
                <a:latin typeface="+mj-ea"/>
                <a:ea typeface="+mj-ea"/>
              </a:rPr>
              <a:t> 권헌철 </a:t>
            </a:r>
            <a:r>
              <a:rPr lang="en-US" altLang="ko-KR" sz="750" dirty="0">
                <a:latin typeface="+mj-ea"/>
                <a:ea typeface="+mj-ea"/>
              </a:rPr>
              <a:t>: 010-4845-3502 </a:t>
            </a:r>
            <a:br>
              <a:rPr lang="en-US" altLang="ko-KR" sz="750" dirty="0">
                <a:latin typeface="+mj-ea"/>
                <a:ea typeface="+mj-ea"/>
              </a:rPr>
            </a:br>
            <a:r>
              <a:rPr lang="en-US" altLang="ko-KR" sz="750" dirty="0">
                <a:latin typeface="+mj-ea"/>
                <a:ea typeface="+mj-ea"/>
              </a:rPr>
              <a:t>    - </a:t>
            </a:r>
            <a:r>
              <a:rPr lang="ko-KR" altLang="en-US" sz="750" dirty="0">
                <a:latin typeface="+mj-ea"/>
                <a:ea typeface="+mj-ea"/>
              </a:rPr>
              <a:t>홍영순 </a:t>
            </a:r>
            <a:r>
              <a:rPr lang="en-US" altLang="ko-KR" sz="750" dirty="0">
                <a:latin typeface="+mj-ea"/>
                <a:ea typeface="+mj-ea"/>
              </a:rPr>
              <a:t>: 010-6764-4080</a:t>
            </a:r>
            <a:endParaRPr lang="ko-KR" altLang="en-US" sz="750" dirty="0">
              <a:latin typeface="+mj-ea"/>
              <a:ea typeface="+mj-ea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319281" y="2292521"/>
            <a:ext cx="34496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" dirty="0" err="1" smtClean="0"/>
              <a:t>농협하나로</a:t>
            </a:r>
            <a:r>
              <a:rPr lang="en-US" altLang="ko-KR" sz="250" dirty="0" smtClean="0"/>
              <a:t/>
            </a:r>
            <a:br>
              <a:rPr lang="en-US" altLang="ko-KR" sz="250" dirty="0" smtClean="0"/>
            </a:br>
            <a:r>
              <a:rPr lang="en-US" altLang="ko-KR" sz="250" dirty="0" smtClean="0"/>
              <a:t>    </a:t>
            </a:r>
            <a:r>
              <a:rPr lang="ko-KR" altLang="en-US" sz="250" dirty="0" err="1" smtClean="0"/>
              <a:t>마트</a:t>
            </a:r>
            <a:endParaRPr lang="ko-KR" altLang="en-US" sz="250" dirty="0"/>
          </a:p>
        </p:txBody>
      </p:sp>
    </p:spTree>
    <p:extLst>
      <p:ext uri="{BB962C8B-B14F-4D97-AF65-F5344CB8AC3E}">
        <p14:creationId xmlns:p14="http://schemas.microsoft.com/office/powerpoint/2010/main" val="278898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720668" y="201360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전세버스안내</a:t>
            </a:r>
          </a:p>
        </p:txBody>
      </p:sp>
      <p:grpSp>
        <p:nvGrpSpPr>
          <p:cNvPr id="88" name="그룹 87"/>
          <p:cNvGrpSpPr/>
          <p:nvPr/>
        </p:nvGrpSpPr>
        <p:grpSpPr>
          <a:xfrm>
            <a:off x="444889" y="1945950"/>
            <a:ext cx="1654970" cy="1092993"/>
            <a:chOff x="511969" y="1609725"/>
            <a:chExt cx="1654970" cy="1092994"/>
          </a:xfrm>
        </p:grpSpPr>
        <p:sp>
          <p:nvSpPr>
            <p:cNvPr id="47" name="직사각형 46"/>
            <p:cNvSpPr/>
            <p:nvPr/>
          </p:nvSpPr>
          <p:spPr>
            <a:xfrm rot="20700000">
              <a:off x="876297" y="1746292"/>
              <a:ext cx="81108" cy="80486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9" name="직사각형 48"/>
            <p:cNvSpPr/>
            <p:nvPr/>
          </p:nvSpPr>
          <p:spPr>
            <a:xfrm rot="20700000">
              <a:off x="987517" y="2158336"/>
              <a:ext cx="1009431" cy="4571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674017" y="1748573"/>
              <a:ext cx="47625" cy="79936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53" name="직선 연결선 52"/>
            <p:cNvCxnSpPr/>
            <p:nvPr/>
          </p:nvCxnSpPr>
          <p:spPr>
            <a:xfrm flipH="1">
              <a:off x="1307306" y="1748573"/>
              <a:ext cx="6372" cy="49456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>
              <a:endCxn id="49" idx="1"/>
            </p:cNvCxnSpPr>
            <p:nvPr/>
          </p:nvCxnSpPr>
          <p:spPr>
            <a:xfrm flipH="1">
              <a:off x="1004715" y="1743811"/>
              <a:ext cx="14460" cy="56801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1014412" y="2033246"/>
              <a:ext cx="299266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1019175" y="2126457"/>
              <a:ext cx="294503" cy="7143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 flipH="1">
              <a:off x="1164431" y="2033246"/>
              <a:ext cx="2381" cy="238467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타원 61"/>
            <p:cNvSpPr/>
            <p:nvPr/>
          </p:nvSpPr>
          <p:spPr>
            <a:xfrm>
              <a:off x="1074112" y="2311933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1773438" y="2271713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939427" y="1995855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1081417" y="2194895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1256864" y="1971200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1521666" y="2044322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69" name="직선 연결선 68"/>
            <p:cNvCxnSpPr>
              <a:endCxn id="49" idx="2"/>
            </p:cNvCxnSpPr>
            <p:nvPr/>
          </p:nvCxnSpPr>
          <p:spPr>
            <a:xfrm>
              <a:off x="1497702" y="1743811"/>
              <a:ext cx="447" cy="45946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1313559" y="2027818"/>
              <a:ext cx="367763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1019175" y="1797844"/>
              <a:ext cx="654842" cy="2857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직사각형 74"/>
            <p:cNvSpPr/>
            <p:nvPr/>
          </p:nvSpPr>
          <p:spPr>
            <a:xfrm rot="20700000">
              <a:off x="661177" y="1998045"/>
              <a:ext cx="105023" cy="56374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4" name="모서리가 둥근 직사각형 73"/>
            <p:cNvSpPr/>
            <p:nvPr/>
          </p:nvSpPr>
          <p:spPr>
            <a:xfrm>
              <a:off x="1819157" y="1743810"/>
              <a:ext cx="142991" cy="28400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300" dirty="0" err="1"/>
                <a:t>대릉원</a:t>
              </a:r>
              <a:endParaRPr lang="ko-KR" altLang="en-US" sz="300" dirty="0"/>
            </a:p>
          </p:txBody>
        </p:sp>
        <p:sp>
          <p:nvSpPr>
            <p:cNvPr id="48" name="직사각형 47"/>
            <p:cNvSpPr/>
            <p:nvPr/>
          </p:nvSpPr>
          <p:spPr>
            <a:xfrm rot="20700000">
              <a:off x="647234" y="2343150"/>
              <a:ext cx="298944" cy="4571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940518" y="2299602"/>
              <a:ext cx="312906" cy="1308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" dirty="0" err="1"/>
                <a:t>스타벅스</a:t>
              </a:r>
              <a:endParaRPr lang="ko-KR" altLang="en-US" sz="25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646618" y="2289163"/>
              <a:ext cx="34496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" dirty="0"/>
                <a:t>경주도서관</a:t>
              </a:r>
              <a:r>
                <a:rPr lang="en-US" altLang="ko-KR" sz="250" dirty="0"/>
                <a:t/>
              </a:r>
              <a:br>
                <a:rPr lang="en-US" altLang="ko-KR" sz="250" dirty="0"/>
              </a:br>
              <a:r>
                <a:rPr lang="ko-KR" altLang="en-US" sz="250" dirty="0"/>
                <a:t>중앙분관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60242" y="2088909"/>
              <a:ext cx="31290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" dirty="0"/>
                <a:t>고속버스</a:t>
              </a:r>
              <a:r>
                <a:rPr lang="en-US" altLang="ko-KR" sz="250" dirty="0"/>
                <a:t/>
              </a:r>
              <a:br>
                <a:rPr lang="en-US" altLang="ko-KR" sz="250" dirty="0"/>
              </a:br>
              <a:r>
                <a:rPr lang="ko-KR" altLang="en-US" sz="250" dirty="0"/>
                <a:t>터미널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15585" y="1893784"/>
              <a:ext cx="31290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" dirty="0">
                  <a:latin typeface="+mj-ea"/>
                  <a:ea typeface="+mj-ea"/>
                </a:rPr>
                <a:t>시외버스</a:t>
              </a:r>
              <a:r>
                <a:rPr lang="en-US" altLang="ko-KR" sz="250" dirty="0">
                  <a:latin typeface="+mj-ea"/>
                  <a:ea typeface="+mj-ea"/>
                </a:rPr>
                <a:t/>
              </a:r>
              <a:br>
                <a:rPr lang="en-US" altLang="ko-KR" sz="250" dirty="0">
                  <a:latin typeface="+mj-ea"/>
                  <a:ea typeface="+mj-ea"/>
                </a:rPr>
              </a:br>
              <a:r>
                <a:rPr lang="ko-KR" altLang="en-US" sz="250" dirty="0">
                  <a:latin typeface="+mj-ea"/>
                  <a:ea typeface="+mj-ea"/>
                </a:rPr>
                <a:t>터미널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092319" y="1906929"/>
              <a:ext cx="344966" cy="1308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" dirty="0"/>
                <a:t>새마을금고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13337" y="2240652"/>
              <a:ext cx="28084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" dirty="0">
                  <a:solidFill>
                    <a:schemeClr val="bg1"/>
                  </a:solidFill>
                </a:rPr>
                <a:t>터미널</a:t>
              </a:r>
              <a:r>
                <a:rPr lang="en-US" altLang="ko-KR" sz="250" dirty="0">
                  <a:solidFill>
                    <a:schemeClr val="bg1"/>
                  </a:solidFill>
                </a:rPr>
                <a:t/>
              </a:r>
              <a:br>
                <a:rPr lang="en-US" altLang="ko-KR" sz="250" dirty="0">
                  <a:solidFill>
                    <a:schemeClr val="bg1"/>
                  </a:solidFill>
                </a:rPr>
              </a:br>
              <a:r>
                <a:rPr lang="ko-KR" altLang="en-US" sz="250" dirty="0">
                  <a:solidFill>
                    <a:schemeClr val="bg1"/>
                  </a:solidFill>
                </a:rPr>
                <a:t>네거리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558844" y="2048961"/>
              <a:ext cx="28084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" dirty="0">
                  <a:solidFill>
                    <a:schemeClr val="bg1"/>
                  </a:solidFill>
                </a:rPr>
                <a:t>서라벌</a:t>
              </a:r>
              <a:r>
                <a:rPr lang="en-US" altLang="ko-KR" sz="250" dirty="0">
                  <a:solidFill>
                    <a:schemeClr val="bg1"/>
                  </a:solidFill>
                </a:rPr>
                <a:t/>
              </a:r>
              <a:br>
                <a:rPr lang="en-US" altLang="ko-KR" sz="250" dirty="0">
                  <a:solidFill>
                    <a:schemeClr val="bg1"/>
                  </a:solidFill>
                </a:rPr>
              </a:br>
              <a:r>
                <a:rPr lang="ko-KR" altLang="en-US" sz="250" dirty="0">
                  <a:solidFill>
                    <a:schemeClr val="bg1"/>
                  </a:solidFill>
                </a:rPr>
                <a:t>네거리</a:t>
              </a:r>
            </a:p>
          </p:txBody>
        </p:sp>
        <p:sp>
          <p:nvSpPr>
            <p:cNvPr id="86" name="직사각형 85"/>
            <p:cNvSpPr/>
            <p:nvPr/>
          </p:nvSpPr>
          <p:spPr>
            <a:xfrm rot="20700000">
              <a:off x="742984" y="1955853"/>
              <a:ext cx="92207" cy="267199"/>
            </a:xfrm>
            <a:prstGeom prst="rect">
              <a:avLst/>
            </a:prstGeom>
            <a:solidFill>
              <a:srgbClr val="FC34B5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300" dirty="0"/>
                <a:t>탑승장소</a:t>
              </a: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511969" y="1609725"/>
              <a:ext cx="1654970" cy="1092994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322849" y="537078"/>
            <a:ext cx="180498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>
                <a:latin typeface="+mj-ea"/>
                <a:ea typeface="+mj-ea"/>
              </a:rPr>
              <a:t>출발장소 </a:t>
            </a:r>
            <a:r>
              <a:rPr lang="en-US" altLang="ko-KR" sz="750" dirty="0">
                <a:latin typeface="+mj-ea"/>
                <a:ea typeface="+mj-ea"/>
              </a:rPr>
              <a:t>: </a:t>
            </a:r>
            <a:r>
              <a:rPr lang="ko-KR" altLang="en-US" sz="750" dirty="0">
                <a:latin typeface="+mj-ea"/>
                <a:ea typeface="+mj-ea"/>
              </a:rPr>
              <a:t>고수부지 </a:t>
            </a:r>
            <a:r>
              <a:rPr lang="en-US" altLang="ko-KR" sz="750" dirty="0">
                <a:latin typeface="+mj-ea"/>
                <a:ea typeface="+mj-ea"/>
              </a:rPr>
              <a:t>( </a:t>
            </a:r>
            <a:r>
              <a:rPr lang="ko-KR" altLang="en-US" sz="750" dirty="0">
                <a:latin typeface="+mj-ea"/>
                <a:ea typeface="+mj-ea"/>
              </a:rPr>
              <a:t>터미널 맞은편 </a:t>
            </a:r>
            <a:r>
              <a:rPr lang="en-US" altLang="ko-KR" sz="750" dirty="0">
                <a:latin typeface="+mj-ea"/>
                <a:ea typeface="+mj-ea"/>
              </a:rPr>
              <a:t>)</a:t>
            </a:r>
            <a:br>
              <a:rPr lang="en-US" altLang="ko-KR" sz="750" dirty="0">
                <a:latin typeface="+mj-ea"/>
                <a:ea typeface="+mj-ea"/>
              </a:rPr>
            </a:br>
            <a:r>
              <a:rPr lang="ko-KR" altLang="en-US" sz="750" dirty="0">
                <a:latin typeface="+mj-ea"/>
                <a:ea typeface="+mj-ea"/>
              </a:rPr>
              <a:t>버스번호 </a:t>
            </a:r>
            <a:r>
              <a:rPr lang="en-US" altLang="ko-KR" sz="750" dirty="0">
                <a:latin typeface="+mj-ea"/>
                <a:ea typeface="+mj-ea"/>
              </a:rPr>
              <a:t>: </a:t>
            </a:r>
            <a:r>
              <a:rPr lang="ko-KR" altLang="en-US" sz="750" dirty="0">
                <a:latin typeface="+mj-ea"/>
                <a:ea typeface="+mj-ea"/>
              </a:rPr>
              <a:t>경북</a:t>
            </a:r>
            <a:r>
              <a:rPr lang="en-US" altLang="ko-KR" sz="750" dirty="0">
                <a:latin typeface="+mj-ea"/>
                <a:ea typeface="+mj-ea"/>
              </a:rPr>
              <a:t>75</a:t>
            </a:r>
            <a:r>
              <a:rPr lang="ko-KR" altLang="en-US" sz="750" dirty="0">
                <a:latin typeface="+mj-ea"/>
                <a:ea typeface="+mj-ea"/>
              </a:rPr>
              <a:t>바</a:t>
            </a:r>
            <a:r>
              <a:rPr lang="en-US" altLang="ko-KR" sz="750" dirty="0">
                <a:latin typeface="+mj-ea"/>
                <a:ea typeface="+mj-ea"/>
              </a:rPr>
              <a:t>2713</a:t>
            </a:r>
            <a:br>
              <a:rPr lang="en-US" altLang="ko-KR" sz="750" dirty="0">
                <a:latin typeface="+mj-ea"/>
                <a:ea typeface="+mj-ea"/>
              </a:rPr>
            </a:br>
            <a:r>
              <a:rPr lang="ko-KR" altLang="en-US" sz="750" dirty="0">
                <a:latin typeface="+mj-ea"/>
                <a:ea typeface="+mj-ea"/>
              </a:rPr>
              <a:t>출발시간 </a:t>
            </a:r>
            <a:r>
              <a:rPr lang="en-US" altLang="ko-KR" sz="750" dirty="0">
                <a:latin typeface="+mj-ea"/>
                <a:ea typeface="+mj-ea"/>
              </a:rPr>
              <a:t>: </a:t>
            </a:r>
            <a:r>
              <a:rPr lang="ko-KR" altLang="en-US" sz="750" dirty="0">
                <a:latin typeface="+mj-ea"/>
                <a:ea typeface="+mj-ea"/>
              </a:rPr>
              <a:t>오전 </a:t>
            </a:r>
            <a:r>
              <a:rPr lang="en-US" altLang="ko-KR" sz="750" dirty="0">
                <a:latin typeface="+mj-ea"/>
                <a:ea typeface="+mj-ea"/>
              </a:rPr>
              <a:t>05</a:t>
            </a:r>
            <a:r>
              <a:rPr lang="ko-KR" altLang="en-US" sz="750" dirty="0">
                <a:latin typeface="+mj-ea"/>
                <a:ea typeface="+mj-ea"/>
              </a:rPr>
              <a:t>시 </a:t>
            </a:r>
            <a:r>
              <a:rPr lang="en-US" altLang="ko-KR" sz="750" dirty="0">
                <a:latin typeface="+mj-ea"/>
                <a:ea typeface="+mj-ea"/>
              </a:rPr>
              <a:t>30</a:t>
            </a:r>
            <a:r>
              <a:rPr lang="ko-KR" altLang="en-US" sz="750" dirty="0">
                <a:latin typeface="+mj-ea"/>
                <a:ea typeface="+mj-ea"/>
              </a:rPr>
              <a:t>분</a:t>
            </a:r>
            <a:r>
              <a:rPr lang="en-US" altLang="ko-KR" sz="750" dirty="0">
                <a:latin typeface="+mj-ea"/>
                <a:ea typeface="+mj-ea"/>
              </a:rPr>
              <a:t/>
            </a:r>
            <a:br>
              <a:rPr lang="en-US" altLang="ko-KR" sz="750" dirty="0">
                <a:latin typeface="+mj-ea"/>
                <a:ea typeface="+mj-ea"/>
              </a:rPr>
            </a:br>
            <a:r>
              <a:rPr lang="en-US" altLang="ko-KR" sz="750" dirty="0">
                <a:latin typeface="+mj-ea"/>
                <a:ea typeface="+mj-ea"/>
              </a:rPr>
              <a:t/>
            </a:r>
            <a:br>
              <a:rPr lang="en-US" altLang="ko-KR" sz="750" dirty="0">
                <a:latin typeface="+mj-ea"/>
                <a:ea typeface="+mj-ea"/>
              </a:rPr>
            </a:br>
            <a:r>
              <a:rPr lang="ko-KR" altLang="en-US" sz="750" dirty="0">
                <a:latin typeface="+mj-ea"/>
                <a:ea typeface="+mj-ea"/>
              </a:rPr>
              <a:t>연  </a:t>
            </a:r>
            <a:r>
              <a:rPr lang="ko-KR" altLang="en-US" sz="750" dirty="0" err="1">
                <a:latin typeface="+mj-ea"/>
                <a:ea typeface="+mj-ea"/>
              </a:rPr>
              <a:t>락</a:t>
            </a:r>
            <a:r>
              <a:rPr lang="ko-KR" altLang="en-US" sz="750" dirty="0">
                <a:latin typeface="+mj-ea"/>
                <a:ea typeface="+mj-ea"/>
              </a:rPr>
              <a:t>  처 </a:t>
            </a:r>
            <a:r>
              <a:rPr lang="en-US" altLang="ko-KR" sz="750" dirty="0" smtClean="0">
                <a:latin typeface="+mj-ea"/>
                <a:ea typeface="+mj-ea"/>
              </a:rPr>
              <a:t>:</a:t>
            </a:r>
            <a:endParaRPr lang="en-US" altLang="ko-KR" sz="750" dirty="0">
              <a:latin typeface="+mj-ea"/>
              <a:ea typeface="+mj-ea"/>
            </a:endParaRPr>
          </a:p>
          <a:p>
            <a:r>
              <a:rPr lang="en-US" altLang="ko-KR" sz="750" dirty="0">
                <a:latin typeface="+mj-ea"/>
                <a:ea typeface="+mj-ea"/>
              </a:rPr>
              <a:t>  1) </a:t>
            </a:r>
            <a:r>
              <a:rPr lang="ko-KR" altLang="en-US" sz="750" dirty="0">
                <a:latin typeface="+mj-ea"/>
                <a:ea typeface="+mj-ea"/>
              </a:rPr>
              <a:t>기사님 </a:t>
            </a:r>
            <a:endParaRPr lang="en-US" altLang="ko-KR" sz="750" dirty="0">
              <a:latin typeface="+mj-ea"/>
              <a:ea typeface="+mj-ea"/>
            </a:endParaRPr>
          </a:p>
          <a:p>
            <a:r>
              <a:rPr lang="en-US" altLang="ko-KR" sz="750" dirty="0">
                <a:latin typeface="+mj-ea"/>
                <a:ea typeface="+mj-ea"/>
              </a:rPr>
              <a:t>     - </a:t>
            </a:r>
            <a:r>
              <a:rPr lang="ko-KR" altLang="en-US" sz="750" dirty="0">
                <a:latin typeface="+mj-ea"/>
                <a:ea typeface="+mj-ea"/>
              </a:rPr>
              <a:t>김동수 </a:t>
            </a:r>
            <a:r>
              <a:rPr lang="en-US" altLang="ko-KR" sz="750" dirty="0">
                <a:latin typeface="+mj-ea"/>
                <a:ea typeface="+mj-ea"/>
              </a:rPr>
              <a:t>010-3815-7058</a:t>
            </a:r>
          </a:p>
          <a:p>
            <a:r>
              <a:rPr lang="en-US" altLang="ko-KR" sz="750" dirty="0">
                <a:latin typeface="+mj-ea"/>
                <a:ea typeface="+mj-ea"/>
              </a:rPr>
              <a:t>  2) </a:t>
            </a:r>
            <a:r>
              <a:rPr lang="ko-KR" altLang="en-US" sz="750" dirty="0">
                <a:latin typeface="+mj-ea"/>
                <a:ea typeface="+mj-ea"/>
              </a:rPr>
              <a:t>인솔자</a:t>
            </a:r>
            <a:r>
              <a:rPr lang="en-US" altLang="ko-KR" sz="750" dirty="0">
                <a:latin typeface="+mj-ea"/>
                <a:ea typeface="+mj-ea"/>
              </a:rPr>
              <a:t/>
            </a:r>
            <a:br>
              <a:rPr lang="en-US" altLang="ko-KR" sz="750" dirty="0">
                <a:latin typeface="+mj-ea"/>
                <a:ea typeface="+mj-ea"/>
              </a:rPr>
            </a:br>
            <a:r>
              <a:rPr lang="en-US" altLang="ko-KR" sz="750" dirty="0">
                <a:latin typeface="+mj-ea"/>
                <a:ea typeface="+mj-ea"/>
              </a:rPr>
              <a:t>    -</a:t>
            </a:r>
            <a:r>
              <a:rPr lang="ko-KR" altLang="en-US" sz="750" dirty="0">
                <a:latin typeface="+mj-ea"/>
                <a:ea typeface="+mj-ea"/>
              </a:rPr>
              <a:t> 권헌철 </a:t>
            </a:r>
            <a:r>
              <a:rPr lang="en-US" altLang="ko-KR" sz="750" dirty="0">
                <a:latin typeface="+mj-ea"/>
                <a:ea typeface="+mj-ea"/>
              </a:rPr>
              <a:t>: 010-4845-3502 </a:t>
            </a:r>
            <a:br>
              <a:rPr lang="en-US" altLang="ko-KR" sz="750" dirty="0">
                <a:latin typeface="+mj-ea"/>
                <a:ea typeface="+mj-ea"/>
              </a:rPr>
            </a:br>
            <a:r>
              <a:rPr lang="en-US" altLang="ko-KR" sz="750" dirty="0">
                <a:latin typeface="+mj-ea"/>
                <a:ea typeface="+mj-ea"/>
              </a:rPr>
              <a:t>    - </a:t>
            </a:r>
            <a:r>
              <a:rPr lang="ko-KR" altLang="en-US" sz="750" dirty="0">
                <a:latin typeface="+mj-ea"/>
                <a:ea typeface="+mj-ea"/>
              </a:rPr>
              <a:t>홍영순 </a:t>
            </a:r>
            <a:r>
              <a:rPr lang="en-US" altLang="ko-KR" sz="750" dirty="0">
                <a:latin typeface="+mj-ea"/>
                <a:ea typeface="+mj-ea"/>
              </a:rPr>
              <a:t>: 010-6764-4080</a:t>
            </a:r>
            <a:endParaRPr lang="ko-KR" altLang="en-US" sz="750" dirty="0">
              <a:latin typeface="+mj-ea"/>
              <a:ea typeface="+mj-ea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316847" y="2275606"/>
            <a:ext cx="34496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" dirty="0" err="1" smtClean="0"/>
              <a:t>농협하나로</a:t>
            </a:r>
            <a:r>
              <a:rPr lang="en-US" altLang="ko-KR" sz="250" dirty="0" smtClean="0"/>
              <a:t/>
            </a:r>
            <a:br>
              <a:rPr lang="en-US" altLang="ko-KR" sz="250" dirty="0" smtClean="0"/>
            </a:br>
            <a:r>
              <a:rPr lang="en-US" altLang="ko-KR" sz="250" dirty="0" smtClean="0"/>
              <a:t>    </a:t>
            </a:r>
            <a:r>
              <a:rPr lang="ko-KR" altLang="en-US" sz="250" dirty="0" err="1" smtClean="0"/>
              <a:t>마트</a:t>
            </a:r>
            <a:endParaRPr lang="ko-KR" altLang="en-US" sz="250" dirty="0"/>
          </a:p>
        </p:txBody>
      </p:sp>
    </p:spTree>
    <p:extLst>
      <p:ext uri="{BB962C8B-B14F-4D97-AF65-F5344CB8AC3E}">
        <p14:creationId xmlns:p14="http://schemas.microsoft.com/office/powerpoint/2010/main" val="287026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720668" y="201360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전세버스안내</a:t>
            </a:r>
          </a:p>
        </p:txBody>
      </p:sp>
      <p:grpSp>
        <p:nvGrpSpPr>
          <p:cNvPr id="88" name="그룹 87"/>
          <p:cNvGrpSpPr/>
          <p:nvPr/>
        </p:nvGrpSpPr>
        <p:grpSpPr>
          <a:xfrm>
            <a:off x="444889" y="1945950"/>
            <a:ext cx="1654970" cy="1092993"/>
            <a:chOff x="511969" y="1609725"/>
            <a:chExt cx="1654970" cy="1092994"/>
          </a:xfrm>
        </p:grpSpPr>
        <p:sp>
          <p:nvSpPr>
            <p:cNvPr id="47" name="직사각형 46"/>
            <p:cNvSpPr/>
            <p:nvPr/>
          </p:nvSpPr>
          <p:spPr>
            <a:xfrm rot="20700000">
              <a:off x="876297" y="1746292"/>
              <a:ext cx="81108" cy="80486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9" name="직사각형 48"/>
            <p:cNvSpPr/>
            <p:nvPr/>
          </p:nvSpPr>
          <p:spPr>
            <a:xfrm rot="20700000">
              <a:off x="987517" y="2158336"/>
              <a:ext cx="1009431" cy="4571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674017" y="1748573"/>
              <a:ext cx="47625" cy="79936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53" name="직선 연결선 52"/>
            <p:cNvCxnSpPr/>
            <p:nvPr/>
          </p:nvCxnSpPr>
          <p:spPr>
            <a:xfrm flipH="1">
              <a:off x="1307306" y="1748573"/>
              <a:ext cx="6372" cy="49456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>
              <a:endCxn id="49" idx="1"/>
            </p:cNvCxnSpPr>
            <p:nvPr/>
          </p:nvCxnSpPr>
          <p:spPr>
            <a:xfrm flipH="1">
              <a:off x="1004715" y="1743811"/>
              <a:ext cx="14460" cy="56801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1014412" y="2033246"/>
              <a:ext cx="299266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1019175" y="2126457"/>
              <a:ext cx="294503" cy="7143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 flipH="1">
              <a:off x="1164431" y="2033246"/>
              <a:ext cx="2381" cy="238467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타원 61"/>
            <p:cNvSpPr/>
            <p:nvPr/>
          </p:nvSpPr>
          <p:spPr>
            <a:xfrm>
              <a:off x="1074112" y="2311933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1773438" y="2271713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939427" y="1995855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1081417" y="2194895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1256864" y="1971200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1521666" y="2044322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69" name="직선 연결선 68"/>
            <p:cNvCxnSpPr>
              <a:endCxn id="49" idx="2"/>
            </p:cNvCxnSpPr>
            <p:nvPr/>
          </p:nvCxnSpPr>
          <p:spPr>
            <a:xfrm>
              <a:off x="1497702" y="1743811"/>
              <a:ext cx="447" cy="45946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1313559" y="2027818"/>
              <a:ext cx="367763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1019175" y="1797844"/>
              <a:ext cx="654842" cy="2857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직사각형 74"/>
            <p:cNvSpPr/>
            <p:nvPr/>
          </p:nvSpPr>
          <p:spPr>
            <a:xfrm rot="20700000">
              <a:off x="661177" y="1998045"/>
              <a:ext cx="105023" cy="56374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4" name="모서리가 둥근 직사각형 73"/>
            <p:cNvSpPr/>
            <p:nvPr/>
          </p:nvSpPr>
          <p:spPr>
            <a:xfrm>
              <a:off x="1819157" y="1743810"/>
              <a:ext cx="142991" cy="28400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300" dirty="0" err="1"/>
                <a:t>대릉원</a:t>
              </a:r>
              <a:endParaRPr lang="ko-KR" altLang="en-US" sz="300" dirty="0"/>
            </a:p>
          </p:txBody>
        </p:sp>
        <p:sp>
          <p:nvSpPr>
            <p:cNvPr id="48" name="직사각형 47"/>
            <p:cNvSpPr/>
            <p:nvPr/>
          </p:nvSpPr>
          <p:spPr>
            <a:xfrm rot="20700000">
              <a:off x="647234" y="2343150"/>
              <a:ext cx="298944" cy="4571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940518" y="2299602"/>
              <a:ext cx="312906" cy="1308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" dirty="0" err="1"/>
                <a:t>스타벅스</a:t>
              </a:r>
              <a:endParaRPr lang="ko-KR" altLang="en-US" sz="25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646618" y="2289163"/>
              <a:ext cx="34496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" dirty="0"/>
                <a:t>경주도서관</a:t>
              </a:r>
              <a:r>
                <a:rPr lang="en-US" altLang="ko-KR" sz="250" dirty="0"/>
                <a:t/>
              </a:r>
              <a:br>
                <a:rPr lang="en-US" altLang="ko-KR" sz="250" dirty="0"/>
              </a:br>
              <a:r>
                <a:rPr lang="ko-KR" altLang="en-US" sz="250" dirty="0"/>
                <a:t>중앙분관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60242" y="2088909"/>
              <a:ext cx="31290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" dirty="0"/>
                <a:t>고속버스</a:t>
              </a:r>
              <a:r>
                <a:rPr lang="en-US" altLang="ko-KR" sz="250" dirty="0"/>
                <a:t/>
              </a:r>
              <a:br>
                <a:rPr lang="en-US" altLang="ko-KR" sz="250" dirty="0"/>
              </a:br>
              <a:r>
                <a:rPr lang="ko-KR" altLang="en-US" sz="250" dirty="0"/>
                <a:t>터미널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15585" y="1893784"/>
              <a:ext cx="31290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" dirty="0">
                  <a:latin typeface="+mj-ea"/>
                  <a:ea typeface="+mj-ea"/>
                </a:rPr>
                <a:t>시외버스</a:t>
              </a:r>
              <a:r>
                <a:rPr lang="en-US" altLang="ko-KR" sz="250" dirty="0">
                  <a:latin typeface="+mj-ea"/>
                  <a:ea typeface="+mj-ea"/>
                </a:rPr>
                <a:t/>
              </a:r>
              <a:br>
                <a:rPr lang="en-US" altLang="ko-KR" sz="250" dirty="0">
                  <a:latin typeface="+mj-ea"/>
                  <a:ea typeface="+mj-ea"/>
                </a:rPr>
              </a:br>
              <a:r>
                <a:rPr lang="ko-KR" altLang="en-US" sz="250" dirty="0">
                  <a:latin typeface="+mj-ea"/>
                  <a:ea typeface="+mj-ea"/>
                </a:rPr>
                <a:t>터미널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092319" y="1906929"/>
              <a:ext cx="344966" cy="1308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" dirty="0"/>
                <a:t>새마을금고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13337" y="2240652"/>
              <a:ext cx="28084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" dirty="0">
                  <a:solidFill>
                    <a:schemeClr val="bg1"/>
                  </a:solidFill>
                </a:rPr>
                <a:t>터미널</a:t>
              </a:r>
              <a:r>
                <a:rPr lang="en-US" altLang="ko-KR" sz="250" dirty="0">
                  <a:solidFill>
                    <a:schemeClr val="bg1"/>
                  </a:solidFill>
                </a:rPr>
                <a:t/>
              </a:r>
              <a:br>
                <a:rPr lang="en-US" altLang="ko-KR" sz="250" dirty="0">
                  <a:solidFill>
                    <a:schemeClr val="bg1"/>
                  </a:solidFill>
                </a:rPr>
              </a:br>
              <a:r>
                <a:rPr lang="ko-KR" altLang="en-US" sz="250" dirty="0">
                  <a:solidFill>
                    <a:schemeClr val="bg1"/>
                  </a:solidFill>
                </a:rPr>
                <a:t>네거리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558844" y="2048961"/>
              <a:ext cx="28084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" dirty="0">
                  <a:solidFill>
                    <a:schemeClr val="bg1"/>
                  </a:solidFill>
                </a:rPr>
                <a:t>서라벌</a:t>
              </a:r>
              <a:r>
                <a:rPr lang="en-US" altLang="ko-KR" sz="250" dirty="0">
                  <a:solidFill>
                    <a:schemeClr val="bg1"/>
                  </a:solidFill>
                </a:rPr>
                <a:t/>
              </a:r>
              <a:br>
                <a:rPr lang="en-US" altLang="ko-KR" sz="250" dirty="0">
                  <a:solidFill>
                    <a:schemeClr val="bg1"/>
                  </a:solidFill>
                </a:rPr>
              </a:br>
              <a:r>
                <a:rPr lang="ko-KR" altLang="en-US" sz="250" dirty="0">
                  <a:solidFill>
                    <a:schemeClr val="bg1"/>
                  </a:solidFill>
                </a:rPr>
                <a:t>네거리</a:t>
              </a:r>
            </a:p>
          </p:txBody>
        </p:sp>
        <p:sp>
          <p:nvSpPr>
            <p:cNvPr id="86" name="직사각형 85"/>
            <p:cNvSpPr/>
            <p:nvPr/>
          </p:nvSpPr>
          <p:spPr>
            <a:xfrm rot="20700000">
              <a:off x="742984" y="1955853"/>
              <a:ext cx="92207" cy="267199"/>
            </a:xfrm>
            <a:prstGeom prst="rect">
              <a:avLst/>
            </a:prstGeom>
            <a:solidFill>
              <a:srgbClr val="FC34B5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300" dirty="0"/>
                <a:t>탑승장소</a:t>
              </a: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511969" y="1609725"/>
              <a:ext cx="1654970" cy="1092994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322849" y="537078"/>
            <a:ext cx="180498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>
                <a:latin typeface="+mj-ea"/>
                <a:ea typeface="+mj-ea"/>
              </a:rPr>
              <a:t>출발장소 </a:t>
            </a:r>
            <a:r>
              <a:rPr lang="en-US" altLang="ko-KR" sz="750" dirty="0">
                <a:latin typeface="+mj-ea"/>
                <a:ea typeface="+mj-ea"/>
              </a:rPr>
              <a:t>: </a:t>
            </a:r>
            <a:r>
              <a:rPr lang="ko-KR" altLang="en-US" sz="750" dirty="0">
                <a:latin typeface="+mj-ea"/>
                <a:ea typeface="+mj-ea"/>
              </a:rPr>
              <a:t>고수부지 </a:t>
            </a:r>
            <a:r>
              <a:rPr lang="en-US" altLang="ko-KR" sz="750" dirty="0">
                <a:latin typeface="+mj-ea"/>
                <a:ea typeface="+mj-ea"/>
              </a:rPr>
              <a:t>( </a:t>
            </a:r>
            <a:r>
              <a:rPr lang="ko-KR" altLang="en-US" sz="750" dirty="0">
                <a:latin typeface="+mj-ea"/>
                <a:ea typeface="+mj-ea"/>
              </a:rPr>
              <a:t>터미널 맞은편 </a:t>
            </a:r>
            <a:r>
              <a:rPr lang="en-US" altLang="ko-KR" sz="750" dirty="0">
                <a:latin typeface="+mj-ea"/>
                <a:ea typeface="+mj-ea"/>
              </a:rPr>
              <a:t>)</a:t>
            </a:r>
            <a:br>
              <a:rPr lang="en-US" altLang="ko-KR" sz="750" dirty="0">
                <a:latin typeface="+mj-ea"/>
                <a:ea typeface="+mj-ea"/>
              </a:rPr>
            </a:br>
            <a:r>
              <a:rPr lang="ko-KR" altLang="en-US" sz="750" dirty="0">
                <a:latin typeface="+mj-ea"/>
                <a:ea typeface="+mj-ea"/>
              </a:rPr>
              <a:t>버스번호 </a:t>
            </a:r>
            <a:r>
              <a:rPr lang="en-US" altLang="ko-KR" sz="750" dirty="0">
                <a:latin typeface="+mj-ea"/>
                <a:ea typeface="+mj-ea"/>
              </a:rPr>
              <a:t>: </a:t>
            </a:r>
            <a:r>
              <a:rPr lang="ko-KR" altLang="en-US" sz="750" dirty="0">
                <a:latin typeface="+mj-ea"/>
                <a:ea typeface="+mj-ea"/>
              </a:rPr>
              <a:t>경북</a:t>
            </a:r>
            <a:r>
              <a:rPr lang="en-US" altLang="ko-KR" sz="750" dirty="0">
                <a:latin typeface="+mj-ea"/>
                <a:ea typeface="+mj-ea"/>
              </a:rPr>
              <a:t>75</a:t>
            </a:r>
            <a:r>
              <a:rPr lang="ko-KR" altLang="en-US" sz="750" dirty="0">
                <a:latin typeface="+mj-ea"/>
                <a:ea typeface="+mj-ea"/>
              </a:rPr>
              <a:t>바</a:t>
            </a:r>
            <a:r>
              <a:rPr lang="en-US" altLang="ko-KR" sz="750" dirty="0">
                <a:latin typeface="+mj-ea"/>
                <a:ea typeface="+mj-ea"/>
              </a:rPr>
              <a:t>2713</a:t>
            </a:r>
            <a:br>
              <a:rPr lang="en-US" altLang="ko-KR" sz="750" dirty="0">
                <a:latin typeface="+mj-ea"/>
                <a:ea typeface="+mj-ea"/>
              </a:rPr>
            </a:br>
            <a:r>
              <a:rPr lang="ko-KR" altLang="en-US" sz="750" dirty="0">
                <a:latin typeface="+mj-ea"/>
                <a:ea typeface="+mj-ea"/>
              </a:rPr>
              <a:t>출발시간 </a:t>
            </a:r>
            <a:r>
              <a:rPr lang="en-US" altLang="ko-KR" sz="750" dirty="0">
                <a:latin typeface="+mj-ea"/>
                <a:ea typeface="+mj-ea"/>
              </a:rPr>
              <a:t>: </a:t>
            </a:r>
            <a:r>
              <a:rPr lang="ko-KR" altLang="en-US" sz="750" dirty="0">
                <a:latin typeface="+mj-ea"/>
                <a:ea typeface="+mj-ea"/>
              </a:rPr>
              <a:t>오전 </a:t>
            </a:r>
            <a:r>
              <a:rPr lang="en-US" altLang="ko-KR" sz="750" dirty="0">
                <a:latin typeface="+mj-ea"/>
                <a:ea typeface="+mj-ea"/>
              </a:rPr>
              <a:t>05</a:t>
            </a:r>
            <a:r>
              <a:rPr lang="ko-KR" altLang="en-US" sz="750" dirty="0">
                <a:latin typeface="+mj-ea"/>
                <a:ea typeface="+mj-ea"/>
              </a:rPr>
              <a:t>시 </a:t>
            </a:r>
            <a:r>
              <a:rPr lang="en-US" altLang="ko-KR" sz="750" dirty="0">
                <a:latin typeface="+mj-ea"/>
                <a:ea typeface="+mj-ea"/>
              </a:rPr>
              <a:t>30</a:t>
            </a:r>
            <a:r>
              <a:rPr lang="ko-KR" altLang="en-US" sz="750" dirty="0">
                <a:latin typeface="+mj-ea"/>
                <a:ea typeface="+mj-ea"/>
              </a:rPr>
              <a:t>분</a:t>
            </a:r>
            <a:r>
              <a:rPr lang="en-US" altLang="ko-KR" sz="750" dirty="0">
                <a:latin typeface="+mj-ea"/>
                <a:ea typeface="+mj-ea"/>
              </a:rPr>
              <a:t/>
            </a:r>
            <a:br>
              <a:rPr lang="en-US" altLang="ko-KR" sz="750" dirty="0">
                <a:latin typeface="+mj-ea"/>
                <a:ea typeface="+mj-ea"/>
              </a:rPr>
            </a:br>
            <a:r>
              <a:rPr lang="en-US" altLang="ko-KR" sz="750" dirty="0">
                <a:latin typeface="+mj-ea"/>
                <a:ea typeface="+mj-ea"/>
              </a:rPr>
              <a:t/>
            </a:r>
            <a:br>
              <a:rPr lang="en-US" altLang="ko-KR" sz="750" dirty="0">
                <a:latin typeface="+mj-ea"/>
                <a:ea typeface="+mj-ea"/>
              </a:rPr>
            </a:br>
            <a:r>
              <a:rPr lang="ko-KR" altLang="en-US" sz="750" dirty="0">
                <a:latin typeface="+mj-ea"/>
                <a:ea typeface="+mj-ea"/>
              </a:rPr>
              <a:t>연  </a:t>
            </a:r>
            <a:r>
              <a:rPr lang="ko-KR" altLang="en-US" sz="750" dirty="0" err="1">
                <a:latin typeface="+mj-ea"/>
                <a:ea typeface="+mj-ea"/>
              </a:rPr>
              <a:t>락</a:t>
            </a:r>
            <a:r>
              <a:rPr lang="ko-KR" altLang="en-US" sz="750" dirty="0">
                <a:latin typeface="+mj-ea"/>
                <a:ea typeface="+mj-ea"/>
              </a:rPr>
              <a:t>  처 </a:t>
            </a:r>
            <a:r>
              <a:rPr lang="en-US" altLang="ko-KR" sz="750" dirty="0" smtClean="0">
                <a:latin typeface="+mj-ea"/>
                <a:ea typeface="+mj-ea"/>
              </a:rPr>
              <a:t>:</a:t>
            </a:r>
            <a:endParaRPr lang="en-US" altLang="ko-KR" sz="750" dirty="0">
              <a:latin typeface="+mj-ea"/>
              <a:ea typeface="+mj-ea"/>
            </a:endParaRPr>
          </a:p>
          <a:p>
            <a:r>
              <a:rPr lang="en-US" altLang="ko-KR" sz="750" dirty="0">
                <a:latin typeface="+mj-ea"/>
                <a:ea typeface="+mj-ea"/>
              </a:rPr>
              <a:t>  1) </a:t>
            </a:r>
            <a:r>
              <a:rPr lang="ko-KR" altLang="en-US" sz="750" dirty="0">
                <a:latin typeface="+mj-ea"/>
                <a:ea typeface="+mj-ea"/>
              </a:rPr>
              <a:t>기사님 </a:t>
            </a:r>
            <a:endParaRPr lang="en-US" altLang="ko-KR" sz="750" dirty="0">
              <a:latin typeface="+mj-ea"/>
              <a:ea typeface="+mj-ea"/>
            </a:endParaRPr>
          </a:p>
          <a:p>
            <a:r>
              <a:rPr lang="en-US" altLang="ko-KR" sz="750" dirty="0">
                <a:latin typeface="+mj-ea"/>
                <a:ea typeface="+mj-ea"/>
              </a:rPr>
              <a:t>     - </a:t>
            </a:r>
            <a:r>
              <a:rPr lang="ko-KR" altLang="en-US" sz="750" dirty="0">
                <a:latin typeface="+mj-ea"/>
                <a:ea typeface="+mj-ea"/>
              </a:rPr>
              <a:t>김동수 </a:t>
            </a:r>
            <a:r>
              <a:rPr lang="en-US" altLang="ko-KR" sz="750" dirty="0">
                <a:latin typeface="+mj-ea"/>
                <a:ea typeface="+mj-ea"/>
              </a:rPr>
              <a:t>010-3815-7058</a:t>
            </a:r>
          </a:p>
          <a:p>
            <a:r>
              <a:rPr lang="en-US" altLang="ko-KR" sz="750" dirty="0">
                <a:latin typeface="+mj-ea"/>
                <a:ea typeface="+mj-ea"/>
              </a:rPr>
              <a:t>  2) </a:t>
            </a:r>
            <a:r>
              <a:rPr lang="ko-KR" altLang="en-US" sz="750" dirty="0">
                <a:latin typeface="+mj-ea"/>
                <a:ea typeface="+mj-ea"/>
              </a:rPr>
              <a:t>인솔자</a:t>
            </a:r>
            <a:r>
              <a:rPr lang="en-US" altLang="ko-KR" sz="750" dirty="0">
                <a:latin typeface="+mj-ea"/>
                <a:ea typeface="+mj-ea"/>
              </a:rPr>
              <a:t/>
            </a:r>
            <a:br>
              <a:rPr lang="en-US" altLang="ko-KR" sz="750" dirty="0">
                <a:latin typeface="+mj-ea"/>
                <a:ea typeface="+mj-ea"/>
              </a:rPr>
            </a:br>
            <a:r>
              <a:rPr lang="en-US" altLang="ko-KR" sz="750" dirty="0">
                <a:latin typeface="+mj-ea"/>
                <a:ea typeface="+mj-ea"/>
              </a:rPr>
              <a:t>    -</a:t>
            </a:r>
            <a:r>
              <a:rPr lang="ko-KR" altLang="en-US" sz="750" dirty="0">
                <a:latin typeface="+mj-ea"/>
                <a:ea typeface="+mj-ea"/>
              </a:rPr>
              <a:t> 권헌철 </a:t>
            </a:r>
            <a:r>
              <a:rPr lang="en-US" altLang="ko-KR" sz="750" dirty="0">
                <a:latin typeface="+mj-ea"/>
                <a:ea typeface="+mj-ea"/>
              </a:rPr>
              <a:t>: 010-4845-3502 </a:t>
            </a:r>
            <a:br>
              <a:rPr lang="en-US" altLang="ko-KR" sz="750" dirty="0">
                <a:latin typeface="+mj-ea"/>
                <a:ea typeface="+mj-ea"/>
              </a:rPr>
            </a:br>
            <a:r>
              <a:rPr lang="en-US" altLang="ko-KR" sz="750" dirty="0">
                <a:latin typeface="+mj-ea"/>
                <a:ea typeface="+mj-ea"/>
              </a:rPr>
              <a:t>    - </a:t>
            </a:r>
            <a:r>
              <a:rPr lang="ko-KR" altLang="en-US" sz="750" dirty="0">
                <a:latin typeface="+mj-ea"/>
                <a:ea typeface="+mj-ea"/>
              </a:rPr>
              <a:t>홍영순 </a:t>
            </a:r>
            <a:r>
              <a:rPr lang="en-US" altLang="ko-KR" sz="750" dirty="0">
                <a:latin typeface="+mj-ea"/>
                <a:ea typeface="+mj-ea"/>
              </a:rPr>
              <a:t>: 010-6764-4080</a:t>
            </a:r>
            <a:endParaRPr lang="ko-KR" altLang="en-US" sz="750" dirty="0">
              <a:latin typeface="+mj-ea"/>
              <a:ea typeface="+mj-ea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310146" y="2271699"/>
            <a:ext cx="34496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" dirty="0" err="1" smtClean="0"/>
              <a:t>농협하나로</a:t>
            </a:r>
            <a:r>
              <a:rPr lang="en-US" altLang="ko-KR" sz="250" dirty="0" smtClean="0"/>
              <a:t/>
            </a:r>
            <a:br>
              <a:rPr lang="en-US" altLang="ko-KR" sz="250" dirty="0" smtClean="0"/>
            </a:br>
            <a:r>
              <a:rPr lang="en-US" altLang="ko-KR" sz="250" dirty="0" smtClean="0"/>
              <a:t>    </a:t>
            </a:r>
            <a:r>
              <a:rPr lang="ko-KR" altLang="en-US" sz="250" dirty="0" err="1" smtClean="0"/>
              <a:t>마트</a:t>
            </a:r>
            <a:endParaRPr lang="ko-KR" altLang="en-US" sz="250" dirty="0"/>
          </a:p>
        </p:txBody>
      </p:sp>
    </p:spTree>
    <p:extLst>
      <p:ext uri="{BB962C8B-B14F-4D97-AF65-F5344CB8AC3E}">
        <p14:creationId xmlns:p14="http://schemas.microsoft.com/office/powerpoint/2010/main" val="153098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720668" y="201360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전세버스안내</a:t>
            </a:r>
          </a:p>
        </p:txBody>
      </p:sp>
      <p:grpSp>
        <p:nvGrpSpPr>
          <p:cNvPr id="88" name="그룹 87"/>
          <p:cNvGrpSpPr/>
          <p:nvPr/>
        </p:nvGrpSpPr>
        <p:grpSpPr>
          <a:xfrm>
            <a:off x="444889" y="1945950"/>
            <a:ext cx="1654970" cy="1092993"/>
            <a:chOff x="511969" y="1609725"/>
            <a:chExt cx="1654970" cy="1092994"/>
          </a:xfrm>
        </p:grpSpPr>
        <p:sp>
          <p:nvSpPr>
            <p:cNvPr id="47" name="직사각형 46"/>
            <p:cNvSpPr/>
            <p:nvPr/>
          </p:nvSpPr>
          <p:spPr>
            <a:xfrm rot="20700000">
              <a:off x="876297" y="1746292"/>
              <a:ext cx="81108" cy="80486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9" name="직사각형 48"/>
            <p:cNvSpPr/>
            <p:nvPr/>
          </p:nvSpPr>
          <p:spPr>
            <a:xfrm rot="20700000">
              <a:off x="987517" y="2158336"/>
              <a:ext cx="1009431" cy="4571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674017" y="1748573"/>
              <a:ext cx="47625" cy="79936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53" name="직선 연결선 52"/>
            <p:cNvCxnSpPr/>
            <p:nvPr/>
          </p:nvCxnSpPr>
          <p:spPr>
            <a:xfrm flipH="1">
              <a:off x="1307306" y="1748573"/>
              <a:ext cx="6372" cy="49456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>
              <a:endCxn id="49" idx="1"/>
            </p:cNvCxnSpPr>
            <p:nvPr/>
          </p:nvCxnSpPr>
          <p:spPr>
            <a:xfrm flipH="1">
              <a:off x="1004715" y="1743811"/>
              <a:ext cx="14460" cy="56801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1014412" y="2033246"/>
              <a:ext cx="299266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1019175" y="2126457"/>
              <a:ext cx="294503" cy="7143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 flipH="1">
              <a:off x="1164431" y="2033246"/>
              <a:ext cx="2381" cy="238467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타원 61"/>
            <p:cNvSpPr/>
            <p:nvPr/>
          </p:nvSpPr>
          <p:spPr>
            <a:xfrm>
              <a:off x="1074112" y="2311933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1773438" y="2271713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939427" y="1995855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1081417" y="2194895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1256864" y="1971200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1521666" y="2044322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69" name="직선 연결선 68"/>
            <p:cNvCxnSpPr>
              <a:endCxn id="49" idx="2"/>
            </p:cNvCxnSpPr>
            <p:nvPr/>
          </p:nvCxnSpPr>
          <p:spPr>
            <a:xfrm>
              <a:off x="1497702" y="1743811"/>
              <a:ext cx="447" cy="45946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1313559" y="2027818"/>
              <a:ext cx="367763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1019175" y="1797844"/>
              <a:ext cx="654842" cy="2857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직사각형 74"/>
            <p:cNvSpPr/>
            <p:nvPr/>
          </p:nvSpPr>
          <p:spPr>
            <a:xfrm rot="20700000">
              <a:off x="661177" y="1998045"/>
              <a:ext cx="105023" cy="56374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4" name="모서리가 둥근 직사각형 73"/>
            <p:cNvSpPr/>
            <p:nvPr/>
          </p:nvSpPr>
          <p:spPr>
            <a:xfrm>
              <a:off x="1819157" y="1743810"/>
              <a:ext cx="142991" cy="28400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300" dirty="0" err="1"/>
                <a:t>대릉원</a:t>
              </a:r>
              <a:endParaRPr lang="ko-KR" altLang="en-US" sz="300" dirty="0"/>
            </a:p>
          </p:txBody>
        </p:sp>
        <p:sp>
          <p:nvSpPr>
            <p:cNvPr id="48" name="직사각형 47"/>
            <p:cNvSpPr/>
            <p:nvPr/>
          </p:nvSpPr>
          <p:spPr>
            <a:xfrm rot="20700000">
              <a:off x="647234" y="2343150"/>
              <a:ext cx="298944" cy="4571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940518" y="2299602"/>
              <a:ext cx="312906" cy="1308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" dirty="0" err="1"/>
                <a:t>스타벅스</a:t>
              </a:r>
              <a:endParaRPr lang="ko-KR" altLang="en-US" sz="25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646618" y="2289163"/>
              <a:ext cx="34496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" dirty="0"/>
                <a:t>경주도서관</a:t>
              </a:r>
              <a:r>
                <a:rPr lang="en-US" altLang="ko-KR" sz="250" dirty="0"/>
                <a:t/>
              </a:r>
              <a:br>
                <a:rPr lang="en-US" altLang="ko-KR" sz="250" dirty="0"/>
              </a:br>
              <a:r>
                <a:rPr lang="ko-KR" altLang="en-US" sz="250" dirty="0"/>
                <a:t>중앙분관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60242" y="2088909"/>
              <a:ext cx="31290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" dirty="0"/>
                <a:t>고속버스</a:t>
              </a:r>
              <a:r>
                <a:rPr lang="en-US" altLang="ko-KR" sz="250" dirty="0"/>
                <a:t/>
              </a:r>
              <a:br>
                <a:rPr lang="en-US" altLang="ko-KR" sz="250" dirty="0"/>
              </a:br>
              <a:r>
                <a:rPr lang="ko-KR" altLang="en-US" sz="250" dirty="0"/>
                <a:t>터미널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15585" y="1893784"/>
              <a:ext cx="31290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" dirty="0">
                  <a:latin typeface="+mj-ea"/>
                  <a:ea typeface="+mj-ea"/>
                </a:rPr>
                <a:t>시외버스</a:t>
              </a:r>
              <a:r>
                <a:rPr lang="en-US" altLang="ko-KR" sz="250" dirty="0">
                  <a:latin typeface="+mj-ea"/>
                  <a:ea typeface="+mj-ea"/>
                </a:rPr>
                <a:t/>
              </a:r>
              <a:br>
                <a:rPr lang="en-US" altLang="ko-KR" sz="250" dirty="0">
                  <a:latin typeface="+mj-ea"/>
                  <a:ea typeface="+mj-ea"/>
                </a:rPr>
              </a:br>
              <a:r>
                <a:rPr lang="ko-KR" altLang="en-US" sz="250" dirty="0">
                  <a:latin typeface="+mj-ea"/>
                  <a:ea typeface="+mj-ea"/>
                </a:rPr>
                <a:t>터미널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092319" y="1906929"/>
              <a:ext cx="344966" cy="1308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" dirty="0"/>
                <a:t>새마을금고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13337" y="2240652"/>
              <a:ext cx="28084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" dirty="0">
                  <a:solidFill>
                    <a:schemeClr val="bg1"/>
                  </a:solidFill>
                </a:rPr>
                <a:t>터미널</a:t>
              </a:r>
              <a:r>
                <a:rPr lang="en-US" altLang="ko-KR" sz="250" dirty="0">
                  <a:solidFill>
                    <a:schemeClr val="bg1"/>
                  </a:solidFill>
                </a:rPr>
                <a:t/>
              </a:r>
              <a:br>
                <a:rPr lang="en-US" altLang="ko-KR" sz="250" dirty="0">
                  <a:solidFill>
                    <a:schemeClr val="bg1"/>
                  </a:solidFill>
                </a:rPr>
              </a:br>
              <a:r>
                <a:rPr lang="ko-KR" altLang="en-US" sz="250" dirty="0">
                  <a:solidFill>
                    <a:schemeClr val="bg1"/>
                  </a:solidFill>
                </a:rPr>
                <a:t>네거리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558844" y="2048961"/>
              <a:ext cx="28084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" dirty="0">
                  <a:solidFill>
                    <a:schemeClr val="bg1"/>
                  </a:solidFill>
                </a:rPr>
                <a:t>서라벌</a:t>
              </a:r>
              <a:r>
                <a:rPr lang="en-US" altLang="ko-KR" sz="250" dirty="0">
                  <a:solidFill>
                    <a:schemeClr val="bg1"/>
                  </a:solidFill>
                </a:rPr>
                <a:t/>
              </a:r>
              <a:br>
                <a:rPr lang="en-US" altLang="ko-KR" sz="250" dirty="0">
                  <a:solidFill>
                    <a:schemeClr val="bg1"/>
                  </a:solidFill>
                </a:rPr>
              </a:br>
              <a:r>
                <a:rPr lang="ko-KR" altLang="en-US" sz="250" dirty="0">
                  <a:solidFill>
                    <a:schemeClr val="bg1"/>
                  </a:solidFill>
                </a:rPr>
                <a:t>네거리</a:t>
              </a:r>
            </a:p>
          </p:txBody>
        </p:sp>
        <p:sp>
          <p:nvSpPr>
            <p:cNvPr id="86" name="직사각형 85"/>
            <p:cNvSpPr/>
            <p:nvPr/>
          </p:nvSpPr>
          <p:spPr>
            <a:xfrm rot="20700000">
              <a:off x="742984" y="1955853"/>
              <a:ext cx="92207" cy="267199"/>
            </a:xfrm>
            <a:prstGeom prst="rect">
              <a:avLst/>
            </a:prstGeom>
            <a:solidFill>
              <a:srgbClr val="FC34B5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300" dirty="0"/>
                <a:t>탑승장소</a:t>
              </a: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511969" y="1609725"/>
              <a:ext cx="1654970" cy="1092994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322849" y="537078"/>
            <a:ext cx="180498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>
                <a:latin typeface="+mj-ea"/>
                <a:ea typeface="+mj-ea"/>
              </a:rPr>
              <a:t>출발장소 </a:t>
            </a:r>
            <a:r>
              <a:rPr lang="en-US" altLang="ko-KR" sz="750" dirty="0">
                <a:latin typeface="+mj-ea"/>
                <a:ea typeface="+mj-ea"/>
              </a:rPr>
              <a:t>: </a:t>
            </a:r>
            <a:r>
              <a:rPr lang="ko-KR" altLang="en-US" sz="750" dirty="0">
                <a:latin typeface="+mj-ea"/>
                <a:ea typeface="+mj-ea"/>
              </a:rPr>
              <a:t>고수부지 </a:t>
            </a:r>
            <a:r>
              <a:rPr lang="en-US" altLang="ko-KR" sz="750" dirty="0">
                <a:latin typeface="+mj-ea"/>
                <a:ea typeface="+mj-ea"/>
              </a:rPr>
              <a:t>( </a:t>
            </a:r>
            <a:r>
              <a:rPr lang="ko-KR" altLang="en-US" sz="750" dirty="0">
                <a:latin typeface="+mj-ea"/>
                <a:ea typeface="+mj-ea"/>
              </a:rPr>
              <a:t>터미널 맞은편 </a:t>
            </a:r>
            <a:r>
              <a:rPr lang="en-US" altLang="ko-KR" sz="750" dirty="0">
                <a:latin typeface="+mj-ea"/>
                <a:ea typeface="+mj-ea"/>
              </a:rPr>
              <a:t>)</a:t>
            </a:r>
            <a:br>
              <a:rPr lang="en-US" altLang="ko-KR" sz="750" dirty="0">
                <a:latin typeface="+mj-ea"/>
                <a:ea typeface="+mj-ea"/>
              </a:rPr>
            </a:br>
            <a:r>
              <a:rPr lang="ko-KR" altLang="en-US" sz="750" dirty="0">
                <a:latin typeface="+mj-ea"/>
                <a:ea typeface="+mj-ea"/>
              </a:rPr>
              <a:t>버스번호 </a:t>
            </a:r>
            <a:r>
              <a:rPr lang="en-US" altLang="ko-KR" sz="750" dirty="0">
                <a:latin typeface="+mj-ea"/>
                <a:ea typeface="+mj-ea"/>
              </a:rPr>
              <a:t>: </a:t>
            </a:r>
            <a:r>
              <a:rPr lang="ko-KR" altLang="en-US" sz="750" dirty="0">
                <a:latin typeface="+mj-ea"/>
                <a:ea typeface="+mj-ea"/>
              </a:rPr>
              <a:t>경북</a:t>
            </a:r>
            <a:r>
              <a:rPr lang="en-US" altLang="ko-KR" sz="750" dirty="0">
                <a:latin typeface="+mj-ea"/>
                <a:ea typeface="+mj-ea"/>
              </a:rPr>
              <a:t>75</a:t>
            </a:r>
            <a:r>
              <a:rPr lang="ko-KR" altLang="en-US" sz="750" dirty="0">
                <a:latin typeface="+mj-ea"/>
                <a:ea typeface="+mj-ea"/>
              </a:rPr>
              <a:t>바</a:t>
            </a:r>
            <a:r>
              <a:rPr lang="en-US" altLang="ko-KR" sz="750" dirty="0">
                <a:latin typeface="+mj-ea"/>
                <a:ea typeface="+mj-ea"/>
              </a:rPr>
              <a:t>2713</a:t>
            </a:r>
            <a:br>
              <a:rPr lang="en-US" altLang="ko-KR" sz="750" dirty="0">
                <a:latin typeface="+mj-ea"/>
                <a:ea typeface="+mj-ea"/>
              </a:rPr>
            </a:br>
            <a:r>
              <a:rPr lang="ko-KR" altLang="en-US" sz="750" dirty="0">
                <a:latin typeface="+mj-ea"/>
                <a:ea typeface="+mj-ea"/>
              </a:rPr>
              <a:t>출발시간 </a:t>
            </a:r>
            <a:r>
              <a:rPr lang="en-US" altLang="ko-KR" sz="750" dirty="0">
                <a:latin typeface="+mj-ea"/>
                <a:ea typeface="+mj-ea"/>
              </a:rPr>
              <a:t>: </a:t>
            </a:r>
            <a:r>
              <a:rPr lang="ko-KR" altLang="en-US" sz="750" dirty="0">
                <a:latin typeface="+mj-ea"/>
                <a:ea typeface="+mj-ea"/>
              </a:rPr>
              <a:t>오전 </a:t>
            </a:r>
            <a:r>
              <a:rPr lang="en-US" altLang="ko-KR" sz="750" dirty="0">
                <a:latin typeface="+mj-ea"/>
                <a:ea typeface="+mj-ea"/>
              </a:rPr>
              <a:t>05</a:t>
            </a:r>
            <a:r>
              <a:rPr lang="ko-KR" altLang="en-US" sz="750" dirty="0">
                <a:latin typeface="+mj-ea"/>
                <a:ea typeface="+mj-ea"/>
              </a:rPr>
              <a:t>시 </a:t>
            </a:r>
            <a:r>
              <a:rPr lang="en-US" altLang="ko-KR" sz="750" dirty="0">
                <a:latin typeface="+mj-ea"/>
                <a:ea typeface="+mj-ea"/>
              </a:rPr>
              <a:t>30</a:t>
            </a:r>
            <a:r>
              <a:rPr lang="ko-KR" altLang="en-US" sz="750" dirty="0">
                <a:latin typeface="+mj-ea"/>
                <a:ea typeface="+mj-ea"/>
              </a:rPr>
              <a:t>분</a:t>
            </a:r>
            <a:r>
              <a:rPr lang="en-US" altLang="ko-KR" sz="750" dirty="0">
                <a:latin typeface="+mj-ea"/>
                <a:ea typeface="+mj-ea"/>
              </a:rPr>
              <a:t/>
            </a:r>
            <a:br>
              <a:rPr lang="en-US" altLang="ko-KR" sz="750" dirty="0">
                <a:latin typeface="+mj-ea"/>
                <a:ea typeface="+mj-ea"/>
              </a:rPr>
            </a:br>
            <a:r>
              <a:rPr lang="en-US" altLang="ko-KR" sz="750" dirty="0">
                <a:latin typeface="+mj-ea"/>
                <a:ea typeface="+mj-ea"/>
              </a:rPr>
              <a:t/>
            </a:r>
            <a:br>
              <a:rPr lang="en-US" altLang="ko-KR" sz="750" dirty="0">
                <a:latin typeface="+mj-ea"/>
                <a:ea typeface="+mj-ea"/>
              </a:rPr>
            </a:br>
            <a:r>
              <a:rPr lang="ko-KR" altLang="en-US" sz="750" dirty="0">
                <a:latin typeface="+mj-ea"/>
                <a:ea typeface="+mj-ea"/>
              </a:rPr>
              <a:t>연  </a:t>
            </a:r>
            <a:r>
              <a:rPr lang="ko-KR" altLang="en-US" sz="750" dirty="0" err="1">
                <a:latin typeface="+mj-ea"/>
                <a:ea typeface="+mj-ea"/>
              </a:rPr>
              <a:t>락</a:t>
            </a:r>
            <a:r>
              <a:rPr lang="ko-KR" altLang="en-US" sz="750" dirty="0">
                <a:latin typeface="+mj-ea"/>
                <a:ea typeface="+mj-ea"/>
              </a:rPr>
              <a:t>  처 </a:t>
            </a:r>
            <a:r>
              <a:rPr lang="en-US" altLang="ko-KR" sz="750" dirty="0" smtClean="0">
                <a:latin typeface="+mj-ea"/>
                <a:ea typeface="+mj-ea"/>
              </a:rPr>
              <a:t>:</a:t>
            </a:r>
            <a:endParaRPr lang="en-US" altLang="ko-KR" sz="750" dirty="0">
              <a:latin typeface="+mj-ea"/>
              <a:ea typeface="+mj-ea"/>
            </a:endParaRPr>
          </a:p>
          <a:p>
            <a:r>
              <a:rPr lang="en-US" altLang="ko-KR" sz="750" dirty="0">
                <a:latin typeface="+mj-ea"/>
                <a:ea typeface="+mj-ea"/>
              </a:rPr>
              <a:t>  1) </a:t>
            </a:r>
            <a:r>
              <a:rPr lang="ko-KR" altLang="en-US" sz="750" dirty="0">
                <a:latin typeface="+mj-ea"/>
                <a:ea typeface="+mj-ea"/>
              </a:rPr>
              <a:t>기사님 </a:t>
            </a:r>
            <a:endParaRPr lang="en-US" altLang="ko-KR" sz="750" dirty="0">
              <a:latin typeface="+mj-ea"/>
              <a:ea typeface="+mj-ea"/>
            </a:endParaRPr>
          </a:p>
          <a:p>
            <a:r>
              <a:rPr lang="en-US" altLang="ko-KR" sz="750" dirty="0">
                <a:latin typeface="+mj-ea"/>
                <a:ea typeface="+mj-ea"/>
              </a:rPr>
              <a:t>     - </a:t>
            </a:r>
            <a:r>
              <a:rPr lang="ko-KR" altLang="en-US" sz="750" dirty="0">
                <a:latin typeface="+mj-ea"/>
                <a:ea typeface="+mj-ea"/>
              </a:rPr>
              <a:t>김동수 </a:t>
            </a:r>
            <a:r>
              <a:rPr lang="en-US" altLang="ko-KR" sz="750" dirty="0">
                <a:latin typeface="+mj-ea"/>
                <a:ea typeface="+mj-ea"/>
              </a:rPr>
              <a:t>010-3815-7058</a:t>
            </a:r>
          </a:p>
          <a:p>
            <a:r>
              <a:rPr lang="en-US" altLang="ko-KR" sz="750" dirty="0">
                <a:latin typeface="+mj-ea"/>
                <a:ea typeface="+mj-ea"/>
              </a:rPr>
              <a:t>  2) </a:t>
            </a:r>
            <a:r>
              <a:rPr lang="ko-KR" altLang="en-US" sz="750" dirty="0">
                <a:latin typeface="+mj-ea"/>
                <a:ea typeface="+mj-ea"/>
              </a:rPr>
              <a:t>인솔자</a:t>
            </a:r>
            <a:r>
              <a:rPr lang="en-US" altLang="ko-KR" sz="750" dirty="0">
                <a:latin typeface="+mj-ea"/>
                <a:ea typeface="+mj-ea"/>
              </a:rPr>
              <a:t/>
            </a:r>
            <a:br>
              <a:rPr lang="en-US" altLang="ko-KR" sz="750" dirty="0">
                <a:latin typeface="+mj-ea"/>
                <a:ea typeface="+mj-ea"/>
              </a:rPr>
            </a:br>
            <a:r>
              <a:rPr lang="en-US" altLang="ko-KR" sz="750" dirty="0">
                <a:latin typeface="+mj-ea"/>
                <a:ea typeface="+mj-ea"/>
              </a:rPr>
              <a:t>    -</a:t>
            </a:r>
            <a:r>
              <a:rPr lang="ko-KR" altLang="en-US" sz="750" dirty="0">
                <a:latin typeface="+mj-ea"/>
                <a:ea typeface="+mj-ea"/>
              </a:rPr>
              <a:t> 권헌철 </a:t>
            </a:r>
            <a:r>
              <a:rPr lang="en-US" altLang="ko-KR" sz="750" dirty="0">
                <a:latin typeface="+mj-ea"/>
                <a:ea typeface="+mj-ea"/>
              </a:rPr>
              <a:t>: 010-4845-3502 </a:t>
            </a:r>
            <a:br>
              <a:rPr lang="en-US" altLang="ko-KR" sz="750" dirty="0">
                <a:latin typeface="+mj-ea"/>
                <a:ea typeface="+mj-ea"/>
              </a:rPr>
            </a:br>
            <a:r>
              <a:rPr lang="en-US" altLang="ko-KR" sz="750" dirty="0">
                <a:latin typeface="+mj-ea"/>
                <a:ea typeface="+mj-ea"/>
              </a:rPr>
              <a:t>    - </a:t>
            </a:r>
            <a:r>
              <a:rPr lang="ko-KR" altLang="en-US" sz="750" dirty="0">
                <a:latin typeface="+mj-ea"/>
                <a:ea typeface="+mj-ea"/>
              </a:rPr>
              <a:t>홍영순 </a:t>
            </a:r>
            <a:r>
              <a:rPr lang="en-US" altLang="ko-KR" sz="750" dirty="0">
                <a:latin typeface="+mj-ea"/>
                <a:ea typeface="+mj-ea"/>
              </a:rPr>
              <a:t>: 010-6764-4080</a:t>
            </a:r>
            <a:endParaRPr lang="ko-KR" altLang="en-US" sz="750" dirty="0">
              <a:latin typeface="+mj-ea"/>
              <a:ea typeface="+mj-ea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309596" y="2274288"/>
            <a:ext cx="34496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" dirty="0" err="1" smtClean="0"/>
              <a:t>농협하나로</a:t>
            </a:r>
            <a:r>
              <a:rPr lang="en-US" altLang="ko-KR" sz="250" dirty="0" smtClean="0"/>
              <a:t/>
            </a:r>
            <a:br>
              <a:rPr lang="en-US" altLang="ko-KR" sz="250" dirty="0" smtClean="0"/>
            </a:br>
            <a:r>
              <a:rPr lang="en-US" altLang="ko-KR" sz="250" dirty="0" smtClean="0"/>
              <a:t>    </a:t>
            </a:r>
            <a:r>
              <a:rPr lang="ko-KR" altLang="en-US" sz="250" dirty="0" err="1" smtClean="0"/>
              <a:t>마트</a:t>
            </a:r>
            <a:endParaRPr lang="ko-KR" altLang="en-US" sz="250" dirty="0"/>
          </a:p>
        </p:txBody>
      </p:sp>
    </p:spTree>
    <p:extLst>
      <p:ext uri="{BB962C8B-B14F-4D97-AF65-F5344CB8AC3E}">
        <p14:creationId xmlns:p14="http://schemas.microsoft.com/office/powerpoint/2010/main" val="151912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</TotalTime>
  <Words>72</Words>
  <Application>Microsoft Office PowerPoint</Application>
  <PresentationFormat>사용자 지정</PresentationFormat>
  <Paragraphs>60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 수민</dc:creator>
  <cp:lastModifiedBy>권 수민</cp:lastModifiedBy>
  <cp:revision>21</cp:revision>
  <dcterms:created xsi:type="dcterms:W3CDTF">2020-02-17T01:31:24Z</dcterms:created>
  <dcterms:modified xsi:type="dcterms:W3CDTF">2020-02-17T05:20:36Z</dcterms:modified>
</cp:coreProperties>
</file>