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D7BDC-564B-41C2-9688-93DAB8BB9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현대오토에버</a:t>
            </a:r>
            <a:r>
              <a:rPr lang="ko-KR" altLang="en-US" dirty="0"/>
              <a:t>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272AE-BF99-43B1-B914-BADDE34E6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SDx</a:t>
            </a:r>
            <a:r>
              <a:rPr lang="en-US" altLang="ko-KR" dirty="0"/>
              <a:t> 3D Application </a:t>
            </a:r>
            <a:r>
              <a:rPr lang="ko-KR" altLang="en-US" dirty="0"/>
              <a:t>개발 </a:t>
            </a:r>
            <a:r>
              <a:rPr lang="ko-KR" altLang="en-US" dirty="0" err="1"/>
              <a:t>권태웅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39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0AE54-7377-45CA-B52B-64ACEB62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부분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091A5-C5A3-4200-848A-5CBAEBEE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5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0AE54-7377-45CA-B52B-64ACEB62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부분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091A5-C5A3-4200-848A-5CBAEBEE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38497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15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현대오토에버 과제</vt:lpstr>
      <vt:lpstr>서버 부분 class diagram</vt:lpstr>
      <vt:lpstr>클라이언트 부분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현대오토에버 과제</dc:title>
  <dc:creator>User</dc:creator>
  <cp:lastModifiedBy>User</cp:lastModifiedBy>
  <cp:revision>1</cp:revision>
  <dcterms:created xsi:type="dcterms:W3CDTF">2025-01-03T17:07:03Z</dcterms:created>
  <dcterms:modified xsi:type="dcterms:W3CDTF">2025-01-04T05:20:15Z</dcterms:modified>
</cp:coreProperties>
</file>