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63" r:id="rId3"/>
    <p:sldId id="262" r:id="rId4"/>
    <p:sldId id="259" r:id="rId5"/>
    <p:sldId id="322" r:id="rId6"/>
    <p:sldId id="375" r:id="rId7"/>
    <p:sldId id="374" r:id="rId8"/>
  </p:sldIdLst>
  <p:sldSz cx="9144000" cy="5143500" type="screen16x9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4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6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039501" y="605527"/>
            <a:ext cx="3309938" cy="191809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39501" y="2632336"/>
            <a:ext cx="3309938" cy="191809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1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2544366"/>
            <a:ext cx="9144000" cy="25991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</p:spTree>
    <p:extLst>
      <p:ext uri="{BB962C8B-B14F-4D97-AF65-F5344CB8AC3E}">
        <p14:creationId xmlns:p14="http://schemas.microsoft.com/office/powerpoint/2010/main" val="27541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7" r:id="rId12"/>
    <p:sldLayoutId id="2147483910" r:id="rId13"/>
    <p:sldLayoutId id="2147483928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63122" y="2917572"/>
            <a:ext cx="40376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kern="100" spc="750" dirty="0" smtClean="0">
                <a:latin typeface="PT Sans" panose="020B0503020203020204" pitchFamily="34" charset="0"/>
                <a:ea typeface="PT Sans" panose="020B0503020203020204" pitchFamily="34" charset="0"/>
              </a:rPr>
              <a:t>공개 코드 리뷰 사이트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13785" y="2250003"/>
            <a:ext cx="416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kern="100" spc="2250" dirty="0" err="1" smtClean="0">
                <a:latin typeface="PT Sans" panose="020B0503020203020204" pitchFamily="34" charset="0"/>
                <a:ea typeface="PT Sans" panose="020B0503020203020204" pitchFamily="34" charset="0"/>
              </a:rPr>
              <a:t>코딩백서</a:t>
            </a:r>
            <a:endParaRPr lang="id-ID" sz="3600" kern="100" spc="22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473273" y="2061755"/>
            <a:ext cx="4201201" cy="973079"/>
            <a:chOff x="3297697" y="2749007"/>
            <a:chExt cx="5601601" cy="1297438"/>
          </a:xfrm>
        </p:grpSpPr>
        <p:grpSp>
          <p:nvGrpSpPr>
            <p:cNvPr id="29" name="Group 28"/>
            <p:cNvGrpSpPr/>
            <p:nvPr/>
          </p:nvGrpSpPr>
          <p:grpSpPr>
            <a:xfrm>
              <a:off x="8524598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554353" y="4689222"/>
            <a:ext cx="40376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kern="100" spc="750" dirty="0" err="1" smtClean="0">
                <a:latin typeface="PT Sans" panose="020B0503020203020204" pitchFamily="34" charset="0"/>
                <a:ea typeface="PT Sans" panose="020B0503020203020204" pitchFamily="34" charset="0"/>
              </a:rPr>
              <a:t>권영근</a:t>
            </a:r>
            <a:r>
              <a:rPr lang="ko-KR" altLang="en-US" sz="1050" kern="100" spc="750" dirty="0" smtClean="0">
                <a:latin typeface="PT Sans" panose="020B0503020203020204" pitchFamily="34" charset="0"/>
                <a:ea typeface="PT Sans" panose="020B0503020203020204" pitchFamily="34" charset="0"/>
              </a:rPr>
              <a:t>   정영훈   </a:t>
            </a:r>
            <a:r>
              <a:rPr lang="ko-KR" altLang="en-US" sz="1050" kern="100" spc="750" dirty="0" err="1" smtClean="0">
                <a:latin typeface="PT Sans" panose="020B0503020203020204" pitchFamily="34" charset="0"/>
                <a:ea typeface="PT Sans" panose="020B0503020203020204" pitchFamily="34" charset="0"/>
              </a:rPr>
              <a:t>황선혜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6174" y="691347"/>
            <a:ext cx="57197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latin typeface="PT Sans" panose="020B0503020203020204"/>
              </a:rPr>
              <a:t>코딩 </a:t>
            </a:r>
            <a:r>
              <a:rPr lang="ko-KR" altLang="en-US" sz="3600" b="1" dirty="0" err="1" smtClean="0">
                <a:latin typeface="PT Sans" panose="020B0503020203020204"/>
              </a:rPr>
              <a:t>백서란</a:t>
            </a:r>
            <a:r>
              <a:rPr lang="en-US" altLang="ko-KR" sz="3600" b="1" dirty="0" smtClean="0">
                <a:latin typeface="PT Sans" panose="020B0503020203020204"/>
              </a:rPr>
              <a:t>?</a:t>
            </a:r>
          </a:p>
          <a:p>
            <a:pPr algn="ctr"/>
            <a:r>
              <a:rPr lang="ko-KR" altLang="en-US" sz="3600" dirty="0" smtClean="0">
                <a:latin typeface="PT Sans" panose="020B0503020203020204"/>
              </a:rPr>
              <a:t>코드에 관한 질문을 누구나 쉽게</a:t>
            </a:r>
            <a:endParaRPr lang="en-US" altLang="ko-KR" sz="3600" dirty="0" smtClean="0">
              <a:latin typeface="PT Sans" panose="020B0503020203020204"/>
            </a:endParaRPr>
          </a:p>
          <a:p>
            <a:pPr algn="ctr"/>
            <a:endParaRPr lang="en-US" altLang="ko-KR" sz="3600" dirty="0" smtClean="0">
              <a:latin typeface="PT Sans" panose="020B0503020203020204"/>
            </a:endParaRPr>
          </a:p>
          <a:p>
            <a:pPr algn="ctr"/>
            <a:r>
              <a:rPr lang="ko-KR" altLang="en-US" sz="3600" dirty="0" smtClean="0">
                <a:latin typeface="PT Sans" panose="020B0503020203020204"/>
              </a:rPr>
              <a:t>누구나 </a:t>
            </a:r>
            <a:r>
              <a:rPr lang="en-US" altLang="ko-KR" sz="3600" dirty="0" smtClean="0">
                <a:latin typeface="PT Sans" panose="020B0503020203020204"/>
              </a:rPr>
              <a:t>‘</a:t>
            </a:r>
            <a:r>
              <a:rPr lang="ko-KR" altLang="en-US" sz="3600" dirty="0" err="1" smtClean="0">
                <a:latin typeface="PT Sans" panose="020B0503020203020204"/>
              </a:rPr>
              <a:t>리뷰어</a:t>
            </a:r>
            <a:r>
              <a:rPr lang="en-US" altLang="ko-KR" sz="3600" dirty="0" smtClean="0">
                <a:latin typeface="PT Sans" panose="020B0503020203020204"/>
              </a:rPr>
              <a:t>’</a:t>
            </a:r>
            <a:r>
              <a:rPr lang="ko-KR" altLang="en-US" sz="3600" dirty="0" smtClean="0">
                <a:latin typeface="PT Sans" panose="020B0503020203020204"/>
              </a:rPr>
              <a:t>가 되어 코드를 리뷰 해 줄 수 있는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4" name="직사각형 3"/>
          <p:cNvSpPr/>
          <p:nvPr/>
        </p:nvSpPr>
        <p:spPr>
          <a:xfrm>
            <a:off x="3126298" y="4211988"/>
            <a:ext cx="3060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공개 코드 리뷰 사이트</a:t>
            </a:r>
            <a:endParaRPr lang="id-ID" altLang="ko-KR" sz="140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526" y="213562"/>
            <a:ext cx="2648843" cy="4620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5" name="Rectangle 14"/>
          <p:cNvSpPr/>
          <p:nvPr/>
        </p:nvSpPr>
        <p:spPr>
          <a:xfrm>
            <a:off x="6171097" y="409075"/>
            <a:ext cx="1046747" cy="431933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4" name="Rectangle 13"/>
          <p:cNvSpPr/>
          <p:nvPr/>
        </p:nvSpPr>
        <p:spPr>
          <a:xfrm>
            <a:off x="2622885" y="1155032"/>
            <a:ext cx="1046747" cy="317633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6" name="TextBox 5"/>
          <p:cNvSpPr txBox="1"/>
          <p:nvPr/>
        </p:nvSpPr>
        <p:spPr>
          <a:xfrm>
            <a:off x="808654" y="728825"/>
            <a:ext cx="26423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4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이전 개발 상황</a:t>
            </a:r>
            <a:endParaRPr lang="en-US" sz="3300" b="1" spc="450" dirty="0" smtClean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654" y="1913421"/>
            <a:ext cx="325341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kern="100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모호했던 프로젝트 정체성</a:t>
            </a:r>
            <a:r>
              <a:rPr lang="en-US" altLang="ko-KR" sz="750" kern="100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.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093" y="2023118"/>
            <a:ext cx="4795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코드 리뷰 서비스</a:t>
            </a:r>
            <a:endParaRPr lang="id-ID" altLang="ko-K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01" y="807190"/>
            <a:ext cx="3314195" cy="1514770"/>
          </a:xfrm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151" y="2632336"/>
            <a:ext cx="1998895" cy="1918097"/>
          </a:xfrm>
        </p:spPr>
      </p:pic>
      <p:sp>
        <p:nvSpPr>
          <p:cNvPr id="13" name="Rectangle 8"/>
          <p:cNvSpPr/>
          <p:nvPr/>
        </p:nvSpPr>
        <p:spPr>
          <a:xfrm>
            <a:off x="642513" y="3107402"/>
            <a:ext cx="4795057" cy="42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단순 </a:t>
            </a:r>
            <a:r>
              <a:rPr lang="en-US" altLang="ko-KR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CRUD </a:t>
            </a: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반복</a:t>
            </a:r>
            <a:endParaRPr lang="id-ID" altLang="ko-K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8"/>
          <p:cNvSpPr/>
          <p:nvPr/>
        </p:nvSpPr>
        <p:spPr>
          <a:xfrm>
            <a:off x="2221107" y="2021005"/>
            <a:ext cx="4795057" cy="416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인지</a:t>
            </a: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토론사이트</a:t>
            </a:r>
            <a:r>
              <a:rPr lang="ko-KR" alt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인지 </a:t>
            </a: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구분 불가</a:t>
            </a:r>
            <a:endParaRPr lang="id-ID" altLang="ko-K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2221108" y="2021006"/>
            <a:ext cx="4795057" cy="42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답게</a:t>
            </a:r>
            <a:endParaRPr lang="id-ID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8"/>
          <p:cNvSpPr/>
          <p:nvPr/>
        </p:nvSpPr>
        <p:spPr>
          <a:xfrm>
            <a:off x="704083" y="2296258"/>
            <a:ext cx="4795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토픽 기능 삭제</a:t>
            </a:r>
            <a:endParaRPr lang="id-ID" altLang="ko-K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8"/>
          <p:cNvSpPr/>
          <p:nvPr/>
        </p:nvSpPr>
        <p:spPr>
          <a:xfrm>
            <a:off x="2245472" y="2315945"/>
            <a:ext cx="4795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리뷰 후 질문자와 </a:t>
            </a:r>
            <a:r>
              <a:rPr lang="ko-KR" altLang="en-US" sz="16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리뷰어</a:t>
            </a: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16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소통공간</a:t>
            </a: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마련</a:t>
            </a:r>
            <a:endParaRPr lang="id-ID" altLang="ko-K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곱셈 기호 1"/>
          <p:cNvSpPr/>
          <p:nvPr/>
        </p:nvSpPr>
        <p:spPr>
          <a:xfrm>
            <a:off x="410586" y="2315133"/>
            <a:ext cx="1705946" cy="442790"/>
          </a:xfrm>
          <a:prstGeom prst="mathMultiply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8"/>
          <p:cNvSpPr/>
          <p:nvPr/>
        </p:nvSpPr>
        <p:spPr>
          <a:xfrm>
            <a:off x="2670032" y="3107402"/>
            <a:ext cx="4795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한 질문에 </a:t>
            </a: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여러 코드 게시 가능 </a:t>
            </a:r>
            <a:endParaRPr lang="id-ID" altLang="ko-K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642513" y="3115086"/>
            <a:ext cx="4795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도전적인 개발 방향</a:t>
            </a:r>
            <a:endParaRPr lang="id-ID" altLang="ko-K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8"/>
          <p:cNvSpPr/>
          <p:nvPr/>
        </p:nvSpPr>
        <p:spPr>
          <a:xfrm>
            <a:off x="2245471" y="2568046"/>
            <a:ext cx="4795057" cy="42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답변 랭크 시스템 도입</a:t>
            </a:r>
            <a:endParaRPr lang="id-ID" altLang="ko-K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3046431" y="3349123"/>
            <a:ext cx="4795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AJAX, REST API </a:t>
            </a: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개발</a:t>
            </a:r>
            <a:endParaRPr lang="id-ID" altLang="ko-K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8"/>
          <p:cNvSpPr/>
          <p:nvPr/>
        </p:nvSpPr>
        <p:spPr>
          <a:xfrm>
            <a:off x="2771212" y="3615605"/>
            <a:ext cx="4795057" cy="42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정규표현식</a:t>
            </a: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16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유효성검사</a:t>
            </a:r>
            <a:endParaRPr lang="id-ID" altLang="ko-K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874199" y="3869330"/>
            <a:ext cx="4795057" cy="416524"/>
            <a:chOff x="2874199" y="3869330"/>
            <a:chExt cx="4795057" cy="416524"/>
          </a:xfrm>
        </p:grpSpPr>
        <p:sp>
          <p:nvSpPr>
            <p:cNvPr id="26" name="Rectangle 8"/>
            <p:cNvSpPr/>
            <p:nvPr/>
          </p:nvSpPr>
          <p:spPr>
            <a:xfrm>
              <a:off x="2874199" y="3869330"/>
              <a:ext cx="4795057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JAVA           PYTHON, C++</a:t>
              </a:r>
              <a:endParaRPr lang="id-ID" altLang="ko-KR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덧셈 기호 7"/>
            <p:cNvSpPr/>
            <p:nvPr/>
          </p:nvSpPr>
          <p:spPr>
            <a:xfrm>
              <a:off x="3421597" y="4006274"/>
              <a:ext cx="240718" cy="230721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Rectangle 8"/>
          <p:cNvSpPr/>
          <p:nvPr/>
        </p:nvSpPr>
        <p:spPr>
          <a:xfrm>
            <a:off x="2847409" y="4224770"/>
            <a:ext cx="4795057" cy="4222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암호화</a:t>
            </a:r>
            <a:r>
              <a:rPr lang="en-US" altLang="ko-KR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sz="16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세션정보</a:t>
            </a:r>
            <a:r>
              <a:rPr lang="ko-K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활용</a:t>
            </a:r>
            <a:endParaRPr lang="id-ID" altLang="ko-K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  <p:bldP spid="2" grpId="0" animBg="1"/>
      <p:bldP spid="20" grpId="0"/>
      <p:bldP spid="21" grpId="0"/>
      <p:bldP spid="23" grpId="0"/>
      <p:bldP spid="24" grpId="0"/>
      <p:bldP spid="25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6984" y="986200"/>
            <a:ext cx="7577528" cy="3432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1374253" y="693812"/>
            <a:ext cx="23591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PT Sans" panose="020B0503020203020204"/>
                <a:ea typeface="PT Sans" panose="020B0503020203020204" pitchFamily="34" charset="0"/>
              </a:rPr>
              <a:t>진행은 </a:t>
            </a:r>
            <a:r>
              <a:rPr lang="en-US" altLang="ko-KR" sz="3200" b="1" dirty="0" smtClean="0">
                <a:latin typeface="PT Sans" panose="020B0503020203020204"/>
                <a:ea typeface="PT Sans" panose="020B0503020203020204" pitchFamily="34" charset="0"/>
              </a:rPr>
              <a:t>?</a:t>
            </a:r>
            <a:endParaRPr lang="id-ID" sz="32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6131" y="1247260"/>
            <a:ext cx="675586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 smtClean="0"/>
              <a:t>복잡도↑                   막힘의 연속                     하루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버그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62" y="1689849"/>
            <a:ext cx="1594499" cy="2639730"/>
          </a:xfrm>
          <a:prstGeom prst="rect">
            <a:avLst/>
          </a:prstGeom>
        </p:spPr>
      </p:pic>
      <p:pic>
        <p:nvPicPr>
          <p:cNvPr id="1026" name="Picture 2" descr="https://lh5.googleusercontent.com/9wvajmcsIfwwU6U03nGBhxkcs-t1Mf1PR86LkjigvZYylDzf_Yp-i5EXUVkEg88KzpXwgstd37R2Kk6jNCuYPzdfc9oFmg-B0pcspvrqh3A7aLJis9MWVWxZmK-L_0Jjw6-JUPL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06" y="1570975"/>
            <a:ext cx="2588988" cy="275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GjjNeQu4ZKTkPn5O1ld3RwVykGbnxcNphnTOFbZUcl_AmLhkl0EprTB9oKQk53M--184P3QNt1yisiALTftWg4nkpPjUghePz-LpYQnlRW1kMsK2EKGZerP1kBVtio6Q8uejEZX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73" y="1732871"/>
            <a:ext cx="2678150" cy="25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1650" y="958296"/>
            <a:ext cx="345418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33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프로젝트 시연</a:t>
            </a:r>
            <a:endParaRPr lang="id-ID" sz="3300" b="1" spc="300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43" y="1698996"/>
            <a:ext cx="4374066" cy="2881872"/>
          </a:xfrm>
        </p:spPr>
      </p:pic>
    </p:spTree>
    <p:extLst>
      <p:ext uri="{BB962C8B-B14F-4D97-AF65-F5344CB8AC3E}">
        <p14:creationId xmlns:p14="http://schemas.microsoft.com/office/powerpoint/2010/main" val="38535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6984" y="986200"/>
            <a:ext cx="7577528" cy="3432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1251308" y="680937"/>
            <a:ext cx="23591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PT Sans" panose="020B0503020203020204"/>
                <a:ea typeface="PT Sans" panose="020B0503020203020204" pitchFamily="34" charset="0"/>
              </a:rPr>
              <a:t>만든 이</a:t>
            </a:r>
            <a:endParaRPr lang="id-ID" sz="32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4226" y="1326327"/>
            <a:ext cx="6525987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황선혜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각 기능별 뷰 페이지 제작 및 디자인 총괄</a:t>
            </a:r>
            <a:r>
              <a:rPr lang="en-US" altLang="ko-KR" dirty="0"/>
              <a:t>, UI / UX </a:t>
            </a:r>
            <a:r>
              <a:rPr lang="ko-KR" altLang="en-US" dirty="0"/>
              <a:t>디자인 및 설계</a:t>
            </a:r>
            <a:endParaRPr lang="ko-KR" altLang="en-US" sz="2000" dirty="0"/>
          </a:p>
          <a:p>
            <a:r>
              <a:rPr lang="ko-KR" altLang="en-US" b="1" dirty="0"/>
              <a:t>상세 개발 내용 </a:t>
            </a:r>
            <a:r>
              <a:rPr lang="en-US" altLang="ko-KR" b="1" dirty="0"/>
              <a:t>:</a:t>
            </a:r>
            <a:r>
              <a:rPr lang="ko-KR" altLang="en-US" dirty="0"/>
              <a:t> 리스트 뷰 디자인 및 제작</a:t>
            </a:r>
            <a:r>
              <a:rPr lang="en-US" altLang="ko-KR" dirty="0"/>
              <a:t>, </a:t>
            </a:r>
            <a:r>
              <a:rPr lang="ko-KR" altLang="en-US" dirty="0"/>
              <a:t>답변 리스트 페이지 디자인 및 제작</a:t>
            </a:r>
            <a:r>
              <a:rPr lang="en-US" altLang="ko-KR" dirty="0"/>
              <a:t>, </a:t>
            </a:r>
            <a:r>
              <a:rPr lang="ko-KR" altLang="en-US" dirty="0"/>
              <a:t>랭킹 페이지 디자인 및 제작</a:t>
            </a:r>
            <a:r>
              <a:rPr lang="en-US" altLang="ko-KR" dirty="0"/>
              <a:t>, </a:t>
            </a:r>
            <a:r>
              <a:rPr lang="ko-KR" altLang="en-US" dirty="0"/>
              <a:t>답변 등록 페이지 디자인 및 </a:t>
            </a:r>
            <a:r>
              <a:rPr lang="ko-KR" altLang="en-US" dirty="0" smtClean="0"/>
              <a:t>제작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dirty="0" smtClean="0"/>
          </a:p>
          <a:p>
            <a:r>
              <a:rPr lang="ko-KR" altLang="en-US" b="1" dirty="0" smtClean="0"/>
              <a:t>정영훈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각 기능별 뷰 페이지를 제작</a:t>
            </a:r>
            <a:r>
              <a:rPr lang="en-US" altLang="ko-KR" dirty="0"/>
              <a:t>, </a:t>
            </a:r>
            <a:r>
              <a:rPr lang="ko-KR" altLang="en-US" dirty="0"/>
              <a:t>페이지 별로 동적 처리</a:t>
            </a:r>
            <a:r>
              <a:rPr lang="en-US" altLang="ko-KR" dirty="0"/>
              <a:t>(JS) </a:t>
            </a:r>
            <a:r>
              <a:rPr lang="ko-KR" altLang="en-US" dirty="0"/>
              <a:t>작업을 통해 </a:t>
            </a:r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DOM </a:t>
            </a:r>
            <a:r>
              <a:rPr lang="ko-KR" altLang="en-US" dirty="0"/>
              <a:t>조작</a:t>
            </a:r>
            <a:endParaRPr lang="ko-KR" altLang="en-US" sz="2000" dirty="0"/>
          </a:p>
          <a:p>
            <a:r>
              <a:rPr lang="ko-KR" altLang="en-US" b="1" dirty="0"/>
              <a:t>상세 개발 내용 </a:t>
            </a:r>
            <a:r>
              <a:rPr lang="en-US" altLang="ko-KR" b="1" dirty="0"/>
              <a:t>: </a:t>
            </a:r>
            <a:r>
              <a:rPr lang="ko-KR" altLang="en-US" dirty="0"/>
              <a:t>리뷰 페이지</a:t>
            </a:r>
            <a:r>
              <a:rPr lang="en-US" altLang="ko-KR" dirty="0"/>
              <a:t>, </a:t>
            </a:r>
            <a:r>
              <a:rPr lang="ko-KR" altLang="en-US" dirty="0"/>
              <a:t>리뷰 페이지 내 댓글 페이지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페이지별</a:t>
            </a:r>
            <a:r>
              <a:rPr lang="ko-KR" altLang="en-US" dirty="0"/>
              <a:t> 동적 처리</a:t>
            </a:r>
            <a:r>
              <a:rPr lang="en-US" altLang="ko-KR" dirty="0"/>
              <a:t>, AJAX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질문 </a:t>
            </a:r>
            <a:r>
              <a:rPr lang="ko-KR" altLang="en-US" dirty="0" err="1" smtClean="0"/>
              <a:t>등록페이지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권영근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전반적인 개발 총괄</a:t>
            </a:r>
            <a:r>
              <a:rPr lang="en-US" altLang="ko-KR" dirty="0"/>
              <a:t>, </a:t>
            </a:r>
            <a:r>
              <a:rPr lang="ko-KR" altLang="en-US" dirty="0"/>
              <a:t>각 기능별 </a:t>
            </a:r>
            <a:r>
              <a:rPr lang="ko-KR" altLang="en-US" dirty="0" err="1"/>
              <a:t>백엔드</a:t>
            </a:r>
            <a:r>
              <a:rPr lang="ko-KR" altLang="en-US" dirty="0"/>
              <a:t> 작업을 맡음</a:t>
            </a:r>
            <a:r>
              <a:rPr lang="en-US" altLang="ko-KR" dirty="0"/>
              <a:t>, </a:t>
            </a:r>
            <a:r>
              <a:rPr lang="ko-KR" altLang="en-US" dirty="0"/>
              <a:t>페이지 별 동적 처리</a:t>
            </a:r>
            <a:r>
              <a:rPr lang="en-US" altLang="ko-KR" dirty="0"/>
              <a:t>(JS) </a:t>
            </a:r>
            <a:r>
              <a:rPr lang="ko-KR" altLang="en-US" dirty="0"/>
              <a:t>구현 보조</a:t>
            </a:r>
            <a:endParaRPr lang="ko-KR" altLang="en-US" sz="2000" dirty="0"/>
          </a:p>
          <a:p>
            <a:r>
              <a:rPr lang="ko-KR" altLang="en-US" b="1" dirty="0"/>
              <a:t>상세 개발 내용 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CRUD </a:t>
            </a:r>
            <a:r>
              <a:rPr lang="ko-KR" altLang="en-US" dirty="0"/>
              <a:t>및 각 기능 </a:t>
            </a:r>
            <a:r>
              <a:rPr lang="ko-KR" altLang="en-US" dirty="0" err="1"/>
              <a:t>백엔드</a:t>
            </a:r>
            <a:r>
              <a:rPr lang="ko-KR" altLang="en-US" dirty="0"/>
              <a:t> 작업</a:t>
            </a:r>
            <a:r>
              <a:rPr lang="en-US" altLang="ko-KR" dirty="0"/>
              <a:t>, </a:t>
            </a:r>
            <a:r>
              <a:rPr lang="ko-KR" altLang="en-US" dirty="0"/>
              <a:t>로그인 기능</a:t>
            </a:r>
            <a:r>
              <a:rPr lang="en-US" altLang="ko-KR" dirty="0"/>
              <a:t>, </a:t>
            </a:r>
            <a:r>
              <a:rPr lang="ko-KR" altLang="en-US" dirty="0"/>
              <a:t>랭킹 기능</a:t>
            </a:r>
            <a:r>
              <a:rPr lang="en-US" altLang="ko-KR" dirty="0"/>
              <a:t>, </a:t>
            </a:r>
            <a:r>
              <a:rPr lang="ko-KR" altLang="en-US" dirty="0"/>
              <a:t>코드 리뷰 기능</a:t>
            </a:r>
            <a:r>
              <a:rPr lang="en-US" altLang="ko-KR" dirty="0"/>
              <a:t>, API </a:t>
            </a:r>
            <a:r>
              <a:rPr lang="ko-KR" altLang="en-US" dirty="0"/>
              <a:t>개발</a:t>
            </a:r>
            <a:r>
              <a:rPr lang="en-US" altLang="ko-KR" dirty="0"/>
              <a:t>, AJAX </a:t>
            </a:r>
            <a:r>
              <a:rPr lang="ko-KR" altLang="en-US" dirty="0" smtClean="0"/>
              <a:t>보조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23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6026" y="2917572"/>
            <a:ext cx="4246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For Seeing The Presentation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9000" y="2239282"/>
            <a:ext cx="51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kern="100" spc="2250" dirty="0">
                <a:solidFill>
                  <a:sysClr val="windowText" lastClr="000000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THANK YOU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03963" y="2061755"/>
            <a:ext cx="5187947" cy="973079"/>
            <a:chOff x="3297697" y="2749007"/>
            <a:chExt cx="5598475" cy="1297438"/>
          </a:xfrm>
        </p:grpSpPr>
        <p:grpSp>
          <p:nvGrpSpPr>
            <p:cNvPr id="6" name="Group 5"/>
            <p:cNvGrpSpPr/>
            <p:nvPr/>
          </p:nvGrpSpPr>
          <p:grpSpPr>
            <a:xfrm>
              <a:off x="8519387" y="2749007"/>
              <a:ext cx="374700" cy="1297438"/>
              <a:chOff x="8305318" y="2560320"/>
              <a:chExt cx="374700" cy="129743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05318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670617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6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6560</TotalTime>
  <Words>153</Words>
  <Application>Microsoft Office PowerPoint</Application>
  <PresentationFormat>화면 슬라이드 쇼(16:9)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Open Sans</vt:lpstr>
      <vt:lpstr>PT Sans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kwon</cp:lastModifiedBy>
  <cp:revision>431</cp:revision>
  <dcterms:created xsi:type="dcterms:W3CDTF">2017-03-06T03:32:18Z</dcterms:created>
  <dcterms:modified xsi:type="dcterms:W3CDTF">2018-12-13T19:04:18Z</dcterms:modified>
</cp:coreProperties>
</file>