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39AF-2175-4902-99DF-CABB4DB3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C3E32-3147-4A22-84A7-8C7ECD87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93C84-E94B-43EE-AC6B-2E540BFD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C15FF-8508-4C8F-AD78-9106F5C0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9D74E-47A2-4AEA-AD44-4D0B35DC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2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B223-9A25-427B-87A7-93AC519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86887-82A9-46A1-875B-A00B741D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EF6A0-F32F-4806-8A0F-2C9F01C5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6C1A3-7843-463F-9C2F-F1DD8272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6AB1D-4B8D-4662-9E87-7CFE914E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4F2C8-AC76-4452-B5CA-C30A032C0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03843-0826-47D2-8292-CFBEB6B5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84109-7B7A-438B-B948-4494F02F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AA01A-CE9A-4072-96E9-14647B62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08430-8271-4559-997E-9BF4590F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A157-1DD8-4771-A46D-F3481929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3FB34-9D59-4F8C-ABA5-C9E86968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20273-8EAA-474E-816C-AFBEBF01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D2B8C-0E8C-4A87-A397-A844CB5A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54FF0-CE9C-481A-8923-408E4D84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28F82-B147-4477-B91E-2E8CED3A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71AE-C6E3-434C-B8B1-A48E5978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A1F5D-3B4B-42A9-B198-6202923D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D2B5E-975A-44D0-8BE3-4F6911E8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83D9D-A62B-4144-B1F8-1FF8EF9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48E4-324F-47F4-B296-A3D3237B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0850A-F5CF-41BA-AD30-FC780E821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CF415-D34C-41D5-8408-0BDA163A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EF7005-4E5E-4C4C-84E6-F58E1217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CA285-6D30-4867-89E6-2B5473A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969A1-04B3-4EC6-B060-332F80F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9991-A554-4B93-A24C-76DE741B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32ED9-AF04-411B-9CB3-9F637C52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4D0D3-0BC7-45D8-86F7-3C09E941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CC1B63-E822-4EAF-92B8-0010A69F1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26151-8191-44DE-B972-89301231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D07D2-47C4-42BD-86F8-05D786E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EE65E1-6066-469A-972C-A9958D61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36F137-A888-46FB-9F47-E018C9CE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52AE-F0A1-4D5F-B8E1-2DDE4294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A21133-B0BB-473A-B7BC-1E32C03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DB2E1-BC74-45BE-B750-06440E43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6D0CA-FEA3-4751-A0CD-EDA782B2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D2B0E-EFC7-46ED-ADCA-E7092E2A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FDAF4-59E9-4400-B999-FCD5125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A84CB-C592-443E-9115-AEBF5E7B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0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CBEE-9B87-40BB-8031-F049684C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F9CFF-52DB-4A00-A5D8-DDD4BD69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7FB09-A347-46A3-8B75-3C05B862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FA0AA-1AD5-405B-99CD-C9B78B4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505AB-F4C0-45DD-95EF-ED6B023E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E465F-DEF0-4981-9A9A-A882FAB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DB4F5-4762-4653-BAE9-1F68C354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2143D-B6D5-48E5-9F56-DDCC66E0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BA81A-C193-4A08-A3F7-3B528201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F0692-C5A3-4C5E-859B-547554DE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7889A-3C6E-4C9D-91D1-A2073BE6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CE110-C083-43A1-A2A6-27DE8E2B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803BF-F794-4929-A3F5-E548933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B012E-4116-4ED3-B0A8-C3FC1B7C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152C-D10D-4DFD-AA15-52CB502CB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FB5D-59E3-4304-A8B7-2B893FFFFF87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53BEC-4960-45A5-A075-5A0192C7F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4FCB1-E44A-488B-896E-A49295BA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2A92-3017-4577-B830-828629B9B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F5B4C-C2B7-4AFB-94D7-96AD1FDC8BAA}"/>
              </a:ext>
            </a:extLst>
          </p:cNvPr>
          <p:cNvSpPr txBox="1"/>
          <p:nvPr/>
        </p:nvSpPr>
        <p:spPr>
          <a:xfrm>
            <a:off x="323504" y="120402"/>
            <a:ext cx="1154499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감독</a:t>
            </a:r>
            <a:endParaRPr lang="en-US" altLang="ko-KR" sz="2400" b="1" dirty="0"/>
          </a:p>
          <a:p>
            <a:endParaRPr lang="en-US" altLang="ko-KR" sz="2000" dirty="0"/>
          </a:p>
          <a:p>
            <a:r>
              <a:rPr lang="ko-KR" altLang="en-US" sz="2000" dirty="0"/>
              <a:t>한 감독은 선수들을 대량 영업할 수 있게 되었다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선수는 총 </a:t>
            </a:r>
            <a:r>
              <a:rPr lang="en-US" altLang="ko-KR" sz="2000" dirty="0"/>
              <a:t>N</a:t>
            </a:r>
            <a:r>
              <a:rPr lang="ko-KR" altLang="en-US" sz="2000" dirty="0"/>
              <a:t>명이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선수는 최소 역량</a:t>
            </a:r>
            <a:r>
              <a:rPr lang="en-US" altLang="ko-KR" sz="2000" dirty="0"/>
              <a:t>(L)</a:t>
            </a:r>
            <a:r>
              <a:rPr lang="ko-KR" altLang="en-US" sz="2000" dirty="0"/>
              <a:t>과 최대 역량</a:t>
            </a:r>
            <a:r>
              <a:rPr lang="en-US" altLang="ko-KR" sz="2000" dirty="0"/>
              <a:t>(H)</a:t>
            </a:r>
            <a:r>
              <a:rPr lang="ko-KR" altLang="en-US" sz="2000" dirty="0"/>
              <a:t>을 가지고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각 선수들은 </a:t>
            </a:r>
            <a:r>
              <a:rPr lang="en-US" altLang="ko-KR" sz="2000" dirty="0"/>
              <a:t>1 ~ N</a:t>
            </a:r>
            <a:r>
              <a:rPr lang="ko-KR" altLang="en-US" sz="2000" dirty="0"/>
              <a:t>까지의 번호를 가지고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감독은 이들 중 번호가 연속하는 </a:t>
            </a:r>
            <a:r>
              <a:rPr lang="en-US" altLang="ko-KR" sz="2000" dirty="0"/>
              <a:t>K</a:t>
            </a:r>
            <a:r>
              <a:rPr lang="ko-KR" altLang="en-US" sz="2000" dirty="0"/>
              <a:t>명의 선수를 영입하려고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감독은 </a:t>
            </a:r>
            <a:r>
              <a:rPr lang="en-US" altLang="ko-KR" sz="2000" dirty="0"/>
              <a:t>"</a:t>
            </a:r>
            <a:r>
              <a:rPr lang="ko-KR" altLang="en-US" sz="2000" dirty="0"/>
              <a:t>위험도</a:t>
            </a:r>
            <a:r>
              <a:rPr lang="en-US" altLang="ko-KR" sz="2000" dirty="0"/>
              <a:t>"</a:t>
            </a:r>
            <a:r>
              <a:rPr lang="ko-KR" altLang="en-US" sz="2000" dirty="0"/>
              <a:t>가 최소가 되도록 영입하고자 하는데</a:t>
            </a:r>
            <a:r>
              <a:rPr lang="en-US" altLang="ko-KR" sz="2000" dirty="0"/>
              <a:t>, "</a:t>
            </a:r>
            <a:r>
              <a:rPr lang="ko-KR" altLang="en-US" sz="2000" dirty="0"/>
              <a:t>위험도</a:t>
            </a:r>
            <a:r>
              <a:rPr lang="en-US" altLang="ko-KR" sz="2000" dirty="0"/>
              <a:t>"</a:t>
            </a:r>
            <a:r>
              <a:rPr lang="ko-KR" altLang="en-US" sz="2000" dirty="0"/>
              <a:t>란 번호가 연속하는 </a:t>
            </a:r>
            <a:r>
              <a:rPr lang="en-US" altLang="ko-KR" sz="2000" dirty="0"/>
              <a:t>K</a:t>
            </a:r>
            <a:r>
              <a:rPr lang="ko-KR" altLang="en-US" sz="2000" dirty="0"/>
              <a:t>명의 선수들 중에서 </a:t>
            </a:r>
            <a:r>
              <a:rPr lang="en-US" altLang="ko-KR" sz="2000" dirty="0"/>
              <a:t>"</a:t>
            </a:r>
            <a:r>
              <a:rPr lang="ko-KR" altLang="en-US" sz="2000" dirty="0"/>
              <a:t>한 선수를 제외</a:t>
            </a:r>
            <a:r>
              <a:rPr lang="en-US" altLang="ko-KR" sz="2000" dirty="0"/>
              <a:t>"</a:t>
            </a:r>
            <a:r>
              <a:rPr lang="ko-KR" altLang="en-US" sz="2000" dirty="0"/>
              <a:t>하고 남은 선수들의 최대 역량과 최소 역량의 차이이다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만약 제외해야 하는 선수가 여러 명이라면 작은 번호의 선수를 제외하기로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조건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N : 2~30</a:t>
            </a:r>
            <a:r>
              <a:rPr lang="ko-KR" altLang="en-US" sz="2000" dirty="0"/>
              <a:t>만</a:t>
            </a:r>
            <a:r>
              <a:rPr lang="en-US" altLang="ko-KR" sz="2000" dirty="0"/>
              <a:t>	/	K : 1~N		/	L</a:t>
            </a:r>
            <a:r>
              <a:rPr lang="ko-KR" altLang="en-US" sz="2000" dirty="0"/>
              <a:t>과 </a:t>
            </a:r>
            <a:r>
              <a:rPr lang="en-US" altLang="ko-KR" sz="2000" dirty="0"/>
              <a:t>H : 0~1</a:t>
            </a:r>
            <a:r>
              <a:rPr lang="ko-KR" altLang="en-US" sz="2000" dirty="0"/>
              <a:t>억</a:t>
            </a:r>
          </a:p>
          <a:p>
            <a:endParaRPr lang="ko-KR" altLang="en-US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입력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 err="1"/>
              <a:t>테케</a:t>
            </a:r>
            <a:r>
              <a:rPr lang="ko-KR" altLang="en-US" sz="2000" dirty="0"/>
              <a:t> 수 </a:t>
            </a:r>
            <a:r>
              <a:rPr lang="en-US" altLang="ko-KR" sz="2000" dirty="0"/>
              <a:t>T</a:t>
            </a:r>
            <a:r>
              <a:rPr lang="ko-KR" altLang="en-US" sz="2000" dirty="0"/>
              <a:t>가 입력된다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과 </a:t>
            </a:r>
            <a:r>
              <a:rPr lang="en-US" altLang="ko-KR" sz="2000" dirty="0"/>
              <a:t>K</a:t>
            </a:r>
            <a:r>
              <a:rPr lang="ko-KR" altLang="en-US" sz="2000" dirty="0"/>
              <a:t>가 입력된다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 다음 </a:t>
            </a:r>
            <a:r>
              <a:rPr lang="en-US" altLang="ko-KR" sz="2000" dirty="0"/>
              <a:t>N</a:t>
            </a:r>
            <a:r>
              <a:rPr lang="ko-KR" altLang="en-US" sz="2000" dirty="0"/>
              <a:t>줄에 걸쳐 </a:t>
            </a:r>
            <a:r>
              <a:rPr lang="en-US" altLang="ko-KR" sz="2000" dirty="0"/>
              <a:t>L</a:t>
            </a:r>
            <a:r>
              <a:rPr lang="ko-KR" altLang="en-US" sz="2000" dirty="0"/>
              <a:t>과 </a:t>
            </a:r>
            <a:r>
              <a:rPr lang="en-US" altLang="ko-KR" sz="2000" dirty="0"/>
              <a:t>H</a:t>
            </a:r>
            <a:r>
              <a:rPr lang="ko-KR" altLang="en-US" sz="2000" dirty="0"/>
              <a:t>가 입력된다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출력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“#”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테케</a:t>
            </a:r>
            <a:r>
              <a:rPr lang="ko-KR" altLang="en-US" sz="2000" dirty="0"/>
              <a:t> 번호를 출력하고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한 칸 띄고 최소 위험도</a:t>
            </a:r>
            <a:r>
              <a:rPr lang="en-US" altLang="ko-KR" sz="2000" dirty="0"/>
              <a:t>, </a:t>
            </a:r>
            <a:r>
              <a:rPr lang="ko-KR" altLang="en-US" sz="2000" dirty="0"/>
              <a:t>또 한 칸 띄고 그 때 제외하는 선수 번호를 출력해라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44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180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YONGNAM</dc:creator>
  <cp:lastModifiedBy>KWON YONGNAM</cp:lastModifiedBy>
  <cp:revision>3</cp:revision>
  <dcterms:created xsi:type="dcterms:W3CDTF">2020-09-26T05:33:05Z</dcterms:created>
  <dcterms:modified xsi:type="dcterms:W3CDTF">2020-09-27T22:52:53Z</dcterms:modified>
</cp:coreProperties>
</file>