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C8AD-601B-46FD-B742-38A62E0CEDE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116F-F202-49FB-AC22-98751844A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81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C8AD-601B-46FD-B742-38A62E0CEDE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116F-F202-49FB-AC22-98751844A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6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C8AD-601B-46FD-B742-38A62E0CEDE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116F-F202-49FB-AC22-98751844A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4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C8AD-601B-46FD-B742-38A62E0CEDE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116F-F202-49FB-AC22-98751844A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1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C8AD-601B-46FD-B742-38A62E0CEDE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116F-F202-49FB-AC22-98751844A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5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C8AD-601B-46FD-B742-38A62E0CEDE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116F-F202-49FB-AC22-98751844A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93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C8AD-601B-46FD-B742-38A62E0CEDE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116F-F202-49FB-AC22-98751844A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8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C8AD-601B-46FD-B742-38A62E0CEDE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116F-F202-49FB-AC22-98751844A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59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C8AD-601B-46FD-B742-38A62E0CEDE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116F-F202-49FB-AC22-98751844A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8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C8AD-601B-46FD-B742-38A62E0CEDE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116F-F202-49FB-AC22-98751844A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66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C8AD-601B-46FD-B742-38A62E0CEDE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116F-F202-49FB-AC22-98751844A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78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CC8AD-601B-46FD-B742-38A62E0CEDE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C116F-F202-49FB-AC22-98751844A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8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7624" y="143331"/>
            <a:ext cx="1005638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 </a:t>
            </a:r>
            <a:r>
              <a:rPr lang="ko-KR" altLang="en-US" sz="1600" b="0" i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명의 친구들이 각자의 집에 있다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</a:t>
            </a:r>
            <a:r>
              <a:rPr lang="ko-KR" altLang="en-US" sz="1600" b="0" i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집은 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N-1</a:t>
            </a:r>
            <a:r>
              <a:rPr lang="ko-KR" altLang="en-US" sz="1600" b="0" i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양방향 도로를 통해 연결되어 있으며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b="0" i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서로의 집에 갈 수 없는 경우는 존재하지 않는다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endParaRPr lang="en-US" altLang="ko-KR" sz="1600" b="0" i="0" dirty="0">
              <a:solidFill>
                <a:srgbClr val="4A4444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각 도로는 통과할 때마다 발생하는 특정 비용이 발생한다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친구들은 한 명의 친구네 집을 오락실로 만들어 그곳에 모여 다같이 놀고자 한다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하지만 어느 집을 오락실로 만드느냐에 따라 친구들이 그 오락실까지 오는 비용은 다 달라진다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따라서 친구들은 어느 집을 오락실으로 만들었을 때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b="0" i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모이는 비용을 최소화하고자 한다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최소비용을 만들 수 있는 오락실의 위치 수와 그때의 최소 비용을 출력하라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r>
              <a:rPr lang="ko-KR" altLang="en-US" sz="1600" dirty="0">
                <a:solidFill>
                  <a:srgbClr val="4A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예를 들어 다음과 같은 경우에 </a:t>
            </a:r>
            <a:r>
              <a:rPr lang="en-US" altLang="ko-KR" sz="1600" dirty="0">
                <a:solidFill>
                  <a:srgbClr val="4A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sz="1600">
                <a:solidFill>
                  <a:srgbClr val="4A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번집에 오락실을 만들면 </a:t>
            </a:r>
            <a:r>
              <a:rPr lang="en-US" altLang="ko-KR" sz="1600" dirty="0">
                <a:solidFill>
                  <a:srgbClr val="4A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84, 6</a:t>
            </a:r>
            <a:r>
              <a:rPr lang="ko-KR" altLang="en-US" sz="1600">
                <a:solidFill>
                  <a:srgbClr val="4A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번집에 오락실을 만들어도 </a:t>
            </a:r>
            <a:r>
              <a:rPr lang="en-US" altLang="ko-KR" sz="1600" dirty="0">
                <a:solidFill>
                  <a:srgbClr val="4A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84</a:t>
            </a:r>
            <a:r>
              <a:rPr lang="ko-KR" altLang="en-US" sz="1600">
                <a:solidFill>
                  <a:srgbClr val="4A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의 비용이 들지만 </a:t>
            </a:r>
            <a:r>
              <a:rPr lang="en-US" altLang="ko-KR" sz="1600" dirty="0">
                <a:solidFill>
                  <a:srgbClr val="4A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1600">
                <a:solidFill>
                  <a:srgbClr val="4A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번집에 오락실을 만들면 </a:t>
            </a:r>
            <a:r>
              <a:rPr lang="en-US" altLang="ko-KR" sz="1600" dirty="0">
                <a:solidFill>
                  <a:srgbClr val="4A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116</a:t>
            </a:r>
            <a:r>
              <a:rPr lang="ko-KR" altLang="en-US" sz="1600">
                <a:solidFill>
                  <a:srgbClr val="4A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의 비용이 든다</a:t>
            </a:r>
          </a:p>
          <a:p>
            <a:endParaRPr lang="en-US" altLang="ko-KR" sz="1600" b="0" i="0" dirty="0">
              <a:solidFill>
                <a:srgbClr val="4A4444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112596" y="2755311"/>
            <a:ext cx="4999453" cy="3995495"/>
            <a:chOff x="926511" y="637356"/>
            <a:chExt cx="6028061" cy="4817545"/>
          </a:xfrm>
        </p:grpSpPr>
        <p:sp>
          <p:nvSpPr>
            <p:cNvPr id="32" name="타원 31"/>
            <p:cNvSpPr/>
            <p:nvPr/>
          </p:nvSpPr>
          <p:spPr>
            <a:xfrm>
              <a:off x="926511" y="2034691"/>
              <a:ext cx="654008" cy="65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</a:p>
          </p:txBody>
        </p:sp>
        <p:cxnSp>
          <p:nvCxnSpPr>
            <p:cNvPr id="33" name="직선 연결선 32"/>
            <p:cNvCxnSpPr>
              <a:stCxn id="32" idx="6"/>
              <a:endCxn id="34" idx="2"/>
            </p:cNvCxnSpPr>
            <p:nvPr/>
          </p:nvCxnSpPr>
          <p:spPr>
            <a:xfrm>
              <a:off x="1580519" y="2361695"/>
              <a:ext cx="1129375" cy="12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2709894" y="2046803"/>
              <a:ext cx="654008" cy="65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</a:p>
          </p:txBody>
        </p:sp>
        <p:cxnSp>
          <p:nvCxnSpPr>
            <p:cNvPr id="35" name="직선 연결선 34"/>
            <p:cNvCxnSpPr>
              <a:stCxn id="34" idx="6"/>
              <a:endCxn id="43" idx="2"/>
            </p:cNvCxnSpPr>
            <p:nvPr/>
          </p:nvCxnSpPr>
          <p:spPr>
            <a:xfrm>
              <a:off x="3363902" y="2373807"/>
              <a:ext cx="83971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1296914" y="3293251"/>
              <a:ext cx="654008" cy="65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</a:p>
          </p:txBody>
        </p:sp>
        <p:cxnSp>
          <p:nvCxnSpPr>
            <p:cNvPr id="37" name="직선 연결선 36"/>
            <p:cNvCxnSpPr>
              <a:stCxn id="36" idx="7"/>
              <a:endCxn id="34" idx="3"/>
            </p:cNvCxnSpPr>
            <p:nvPr/>
          </p:nvCxnSpPr>
          <p:spPr>
            <a:xfrm flipV="1">
              <a:off x="1855145" y="2605034"/>
              <a:ext cx="950526" cy="7839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/>
            <p:cNvSpPr/>
            <p:nvPr/>
          </p:nvSpPr>
          <p:spPr>
            <a:xfrm>
              <a:off x="5856804" y="2034691"/>
              <a:ext cx="654008" cy="65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</a:p>
          </p:txBody>
        </p:sp>
        <p:sp>
          <p:nvSpPr>
            <p:cNvPr id="39" name="타원 38"/>
            <p:cNvSpPr/>
            <p:nvPr/>
          </p:nvSpPr>
          <p:spPr>
            <a:xfrm>
              <a:off x="2729071" y="637356"/>
              <a:ext cx="654008" cy="65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</a:p>
          </p:txBody>
        </p:sp>
        <p:cxnSp>
          <p:nvCxnSpPr>
            <p:cNvPr id="40" name="직선 연결선 39"/>
            <p:cNvCxnSpPr>
              <a:stCxn id="39" idx="4"/>
              <a:endCxn id="34" idx="0"/>
            </p:cNvCxnSpPr>
            <p:nvPr/>
          </p:nvCxnSpPr>
          <p:spPr>
            <a:xfrm flipH="1">
              <a:off x="3036898" y="1291364"/>
              <a:ext cx="19177" cy="7554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2709894" y="3783254"/>
              <a:ext cx="654008" cy="65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</a:p>
          </p:txBody>
        </p:sp>
        <p:cxnSp>
          <p:nvCxnSpPr>
            <p:cNvPr id="42" name="직선 연결선 41"/>
            <p:cNvCxnSpPr>
              <a:stCxn id="41" idx="0"/>
              <a:endCxn id="34" idx="4"/>
            </p:cNvCxnSpPr>
            <p:nvPr/>
          </p:nvCxnSpPr>
          <p:spPr>
            <a:xfrm flipV="1">
              <a:off x="3036898" y="2700811"/>
              <a:ext cx="0" cy="10824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/>
            <p:cNvSpPr/>
            <p:nvPr/>
          </p:nvSpPr>
          <p:spPr>
            <a:xfrm>
              <a:off x="4203617" y="2046803"/>
              <a:ext cx="654008" cy="65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</a:p>
          </p:txBody>
        </p:sp>
        <p:cxnSp>
          <p:nvCxnSpPr>
            <p:cNvPr id="44" name="직선 연결선 43"/>
            <p:cNvCxnSpPr>
              <a:stCxn id="43" idx="6"/>
            </p:cNvCxnSpPr>
            <p:nvPr/>
          </p:nvCxnSpPr>
          <p:spPr>
            <a:xfrm>
              <a:off x="4857625" y="2373807"/>
              <a:ext cx="999179" cy="12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/>
            <p:cNvSpPr/>
            <p:nvPr/>
          </p:nvSpPr>
          <p:spPr>
            <a:xfrm>
              <a:off x="4908991" y="3423848"/>
              <a:ext cx="654008" cy="65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</a:p>
          </p:txBody>
        </p:sp>
        <p:cxnSp>
          <p:nvCxnSpPr>
            <p:cNvPr id="55" name="직선 연결선 54"/>
            <p:cNvCxnSpPr>
              <a:stCxn id="54" idx="1"/>
              <a:endCxn id="43" idx="4"/>
            </p:cNvCxnSpPr>
            <p:nvPr/>
          </p:nvCxnSpPr>
          <p:spPr>
            <a:xfrm flipH="1" flipV="1">
              <a:off x="4530621" y="2700811"/>
              <a:ext cx="474147" cy="8188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/>
            <p:cNvSpPr/>
            <p:nvPr/>
          </p:nvSpPr>
          <p:spPr>
            <a:xfrm>
              <a:off x="4919881" y="4800893"/>
              <a:ext cx="654008" cy="65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</a:p>
          </p:txBody>
        </p:sp>
        <p:cxnSp>
          <p:nvCxnSpPr>
            <p:cNvPr id="57" name="직선 연결선 56"/>
            <p:cNvCxnSpPr>
              <a:stCxn id="56" idx="0"/>
              <a:endCxn id="54" idx="4"/>
            </p:cNvCxnSpPr>
            <p:nvPr/>
          </p:nvCxnSpPr>
          <p:spPr>
            <a:xfrm flipH="1" flipV="1">
              <a:off x="5235995" y="4077856"/>
              <a:ext cx="10890" cy="7230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/>
            <p:cNvSpPr/>
            <p:nvPr/>
          </p:nvSpPr>
          <p:spPr>
            <a:xfrm>
              <a:off x="6300564" y="4267998"/>
              <a:ext cx="654008" cy="65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</a:p>
          </p:txBody>
        </p:sp>
        <p:cxnSp>
          <p:nvCxnSpPr>
            <p:cNvPr id="59" name="직선 연결선 58"/>
            <p:cNvCxnSpPr>
              <a:stCxn id="58" idx="1"/>
              <a:endCxn id="54" idx="5"/>
            </p:cNvCxnSpPr>
            <p:nvPr/>
          </p:nvCxnSpPr>
          <p:spPr>
            <a:xfrm flipH="1" flipV="1">
              <a:off x="5467222" y="3982079"/>
              <a:ext cx="929119" cy="3816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549607" y="1992363"/>
              <a:ext cx="654009" cy="44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77762" y="1463253"/>
              <a:ext cx="502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855145" y="2016587"/>
              <a:ext cx="502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93897" y="2740886"/>
              <a:ext cx="502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63960" y="3150293"/>
              <a:ext cx="502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43145" y="1969571"/>
              <a:ext cx="502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91727" y="2835957"/>
              <a:ext cx="502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83337" y="3803595"/>
              <a:ext cx="337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83198" y="4301459"/>
              <a:ext cx="502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47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345171" y="592154"/>
            <a:ext cx="115480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입력 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</a:t>
            </a:r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첫째줄에는 테스트 케이스의 수를 입력으로 받는다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r>
              <a:rPr lang="en-US" altLang="ko-KR" sz="1600" dirty="0">
                <a:solidFill>
                  <a:srgbClr val="4A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</a:t>
            </a:r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두번째 줄에는 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N(</a:t>
            </a:r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친구들의 수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입력으로 받는다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(5 &lt;= N &lt;= 20000) </a:t>
            </a:r>
          </a:p>
          <a:p>
            <a:r>
              <a:rPr lang="en-US" altLang="ko-KR" sz="1600" dirty="0">
                <a:solidFill>
                  <a:srgbClr val="4A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</a:t>
            </a:r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세번째 줄부터 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(N+1)</a:t>
            </a:r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번째 줄까지는 공백을 사이에 두고 각 집을 연결하는 도로의 정보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연결지점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1, </a:t>
            </a:r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연결지점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2, </a:t>
            </a:r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비용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        </a:t>
            </a:r>
            <a:endParaRPr lang="en-US" altLang="ko-KR" sz="1600" b="0" i="0" dirty="0">
              <a:solidFill>
                <a:srgbClr val="4A4444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4A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</a:t>
            </a:r>
            <a:r>
              <a:rPr lang="ko-KR" altLang="en-US" sz="1600" b="0" i="0" dirty="0" err="1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입력받는다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이때 비용은 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이상 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100000 </a:t>
            </a:r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이하이다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endParaRPr lang="en-US" altLang="ko-KR" sz="1600" dirty="0">
              <a:solidFill>
                <a:srgbClr val="4A4444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출력 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</a:t>
            </a:r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공백을 사이에 두고 최소비용을 만들 수 있는 오락실의 위치 수와 그때의 최소 비용을 출력한다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011290" y="2373806"/>
            <a:ext cx="58376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</a:p>
          <a:p>
            <a:r>
              <a:rPr lang="en-US" altLang="ko-KR" dirty="0"/>
              <a:t>10 </a:t>
            </a:r>
          </a:p>
          <a:p>
            <a:r>
              <a:rPr lang="en-US" altLang="ko-KR" dirty="0"/>
              <a:t>4 1 4 </a:t>
            </a:r>
          </a:p>
          <a:p>
            <a:r>
              <a:rPr lang="en-US" altLang="ko-KR" dirty="0"/>
              <a:t>6 4 10 </a:t>
            </a:r>
          </a:p>
          <a:p>
            <a:r>
              <a:rPr lang="en-US" altLang="ko-KR" dirty="0"/>
              <a:t>8 9 4 </a:t>
            </a:r>
          </a:p>
          <a:p>
            <a:r>
              <a:rPr lang="en-US" altLang="ko-KR" dirty="0"/>
              <a:t>6 7 5 </a:t>
            </a:r>
          </a:p>
          <a:p>
            <a:r>
              <a:rPr lang="en-US" altLang="ko-KR" dirty="0"/>
              <a:t>4 5 1 </a:t>
            </a:r>
          </a:p>
          <a:p>
            <a:r>
              <a:rPr lang="en-US" altLang="ko-KR" dirty="0"/>
              <a:t>2 4 3 </a:t>
            </a:r>
          </a:p>
          <a:p>
            <a:r>
              <a:rPr lang="en-US" altLang="ko-KR" dirty="0"/>
              <a:t>3 4 5 </a:t>
            </a:r>
          </a:p>
          <a:p>
            <a:r>
              <a:rPr lang="en-US" altLang="ko-KR" dirty="0"/>
              <a:t>8 6 3 </a:t>
            </a:r>
          </a:p>
          <a:p>
            <a:r>
              <a:rPr lang="en-US" altLang="ko-KR" dirty="0"/>
              <a:t>10 8 3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#1 2 84</a:t>
            </a:r>
          </a:p>
        </p:txBody>
      </p:sp>
    </p:spTree>
    <p:extLst>
      <p:ext uri="{BB962C8B-B14F-4D97-AF65-F5344CB8AC3E}">
        <p14:creationId xmlns:p14="http://schemas.microsoft.com/office/powerpoint/2010/main" val="153185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4139</TotalTime>
  <Words>250</Words>
  <Application>Microsoft Office PowerPoint</Application>
  <PresentationFormat>와이드스크린</PresentationFormat>
  <Paragraphs>46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전주영/Jooyoung Jeon</dc:creator>
  <cp:lastModifiedBy>KWON YONGNAM</cp:lastModifiedBy>
  <cp:revision>7</cp:revision>
  <dcterms:created xsi:type="dcterms:W3CDTF">2020-08-10T00:21:05Z</dcterms:created>
  <dcterms:modified xsi:type="dcterms:W3CDTF">2020-08-15T09:12:31Z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C:\Users\latte.jeon\Desktop\오락실.pptx</vt:lpwstr>
  </property>
  <property fmtid="{D5CDD505-2E9C-101B-9397-08002B2CF9AE}" pid="4" name="FLCMData">
    <vt:lpwstr>8A1C8D12DB49935BCC5A5BDBDE38A8B963BEF841B02B27C3DCC0B4C34D321126BF3FB085A6CE5014AE990D0AE5D08ACE08EBDB38E256BE261385C59AAE17F5D7</vt:lpwstr>
  </property>
</Properties>
</file>