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1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9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8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C8AD-601B-46FD-B742-38A62E0CEDE8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116F-F202-49FB-AC22-98751844A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8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624" y="143331"/>
            <a:ext cx="1005638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명의 친구들이 각자의 집에 있다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집은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N-1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양방향 도로를 통해 연결되어 있으며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서로의 집에 갈 수 없는 경우는 존재하지 않는다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1600" b="0" i="0" dirty="0">
              <a:solidFill>
                <a:srgbClr val="4A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도로는 통과할 때마다 발생하는 특정 비용이 발생한다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친구들은 한 명의 친구네 집을 오락실로 만들어 그곳에 모여 다같이 놀고자 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어느 집을 오락실로 만드느냐에 따라 친구들이 그 오락실까지 오는 비용은 다 달라진다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따라서 친구들은 어느 집을 오락실으로 만들었을 때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모이는 비용을 최소화하고자 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최소비용을 만들 수 있는 오락실의 위치 수와 그때의 최소 비용을 출력하라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 다음과 같은 경우에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번집에 오락실을 만들면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84, 6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번집에 오락실을 만들어도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84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비용이 들지만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번집에 오락실을 만들면 </a:t>
            </a:r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116</a:t>
            </a:r>
            <a:r>
              <a:rPr lang="ko-KR" altLang="en-US" sz="160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비용이 든다</a:t>
            </a:r>
          </a:p>
          <a:p>
            <a:endParaRPr lang="en-US" altLang="ko-KR" sz="1600" b="0" i="0" dirty="0">
              <a:solidFill>
                <a:srgbClr val="4A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112596" y="2755311"/>
            <a:ext cx="4999453" cy="3995495"/>
            <a:chOff x="926511" y="637356"/>
            <a:chExt cx="6028061" cy="4817545"/>
          </a:xfrm>
        </p:grpSpPr>
        <p:sp>
          <p:nvSpPr>
            <p:cNvPr id="32" name="타원 31"/>
            <p:cNvSpPr/>
            <p:nvPr/>
          </p:nvSpPr>
          <p:spPr>
            <a:xfrm>
              <a:off x="926511" y="2034691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</a:p>
          </p:txBody>
        </p:sp>
        <p:cxnSp>
          <p:nvCxnSpPr>
            <p:cNvPr id="33" name="직선 연결선 32"/>
            <p:cNvCxnSpPr>
              <a:stCxn id="32" idx="6"/>
              <a:endCxn id="34" idx="2"/>
            </p:cNvCxnSpPr>
            <p:nvPr/>
          </p:nvCxnSpPr>
          <p:spPr>
            <a:xfrm>
              <a:off x="1580519" y="2361695"/>
              <a:ext cx="1129375" cy="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2709894" y="2046803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</a:p>
          </p:txBody>
        </p:sp>
        <p:cxnSp>
          <p:nvCxnSpPr>
            <p:cNvPr id="35" name="직선 연결선 34"/>
            <p:cNvCxnSpPr>
              <a:stCxn id="34" idx="6"/>
              <a:endCxn id="43" idx="2"/>
            </p:cNvCxnSpPr>
            <p:nvPr/>
          </p:nvCxnSpPr>
          <p:spPr>
            <a:xfrm>
              <a:off x="3363902" y="2373807"/>
              <a:ext cx="8397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1296914" y="3293251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</a:p>
          </p:txBody>
        </p:sp>
        <p:cxnSp>
          <p:nvCxnSpPr>
            <p:cNvPr id="37" name="직선 연결선 36"/>
            <p:cNvCxnSpPr>
              <a:stCxn id="36" idx="7"/>
              <a:endCxn id="34" idx="3"/>
            </p:cNvCxnSpPr>
            <p:nvPr/>
          </p:nvCxnSpPr>
          <p:spPr>
            <a:xfrm flipV="1">
              <a:off x="1855145" y="2605034"/>
              <a:ext cx="950526" cy="7839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5856804" y="2034691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729071" y="637356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</a:p>
          </p:txBody>
        </p:sp>
        <p:cxnSp>
          <p:nvCxnSpPr>
            <p:cNvPr id="40" name="직선 연결선 39"/>
            <p:cNvCxnSpPr>
              <a:stCxn id="39" idx="4"/>
              <a:endCxn id="34" idx="0"/>
            </p:cNvCxnSpPr>
            <p:nvPr/>
          </p:nvCxnSpPr>
          <p:spPr>
            <a:xfrm flipH="1">
              <a:off x="3036898" y="1291364"/>
              <a:ext cx="19177" cy="755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2709894" y="3783254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</a:p>
          </p:txBody>
        </p:sp>
        <p:cxnSp>
          <p:nvCxnSpPr>
            <p:cNvPr id="42" name="직선 연결선 41"/>
            <p:cNvCxnSpPr>
              <a:stCxn id="41" idx="0"/>
              <a:endCxn id="34" idx="4"/>
            </p:cNvCxnSpPr>
            <p:nvPr/>
          </p:nvCxnSpPr>
          <p:spPr>
            <a:xfrm flipV="1">
              <a:off x="3036898" y="2700811"/>
              <a:ext cx="0" cy="10824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4203617" y="2046803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</a:p>
          </p:txBody>
        </p:sp>
        <p:cxnSp>
          <p:nvCxnSpPr>
            <p:cNvPr id="44" name="직선 연결선 43"/>
            <p:cNvCxnSpPr>
              <a:stCxn id="43" idx="6"/>
            </p:cNvCxnSpPr>
            <p:nvPr/>
          </p:nvCxnSpPr>
          <p:spPr>
            <a:xfrm>
              <a:off x="4857625" y="2373807"/>
              <a:ext cx="999179" cy="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4908991" y="3423848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</a:p>
          </p:txBody>
        </p:sp>
        <p:cxnSp>
          <p:nvCxnSpPr>
            <p:cNvPr id="55" name="직선 연결선 54"/>
            <p:cNvCxnSpPr>
              <a:stCxn id="54" idx="1"/>
              <a:endCxn id="43" idx="4"/>
            </p:cNvCxnSpPr>
            <p:nvPr/>
          </p:nvCxnSpPr>
          <p:spPr>
            <a:xfrm flipH="1" flipV="1">
              <a:off x="4530621" y="2700811"/>
              <a:ext cx="474147" cy="818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4919881" y="4800893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</a:p>
          </p:txBody>
        </p:sp>
        <p:cxnSp>
          <p:nvCxnSpPr>
            <p:cNvPr id="57" name="직선 연결선 56"/>
            <p:cNvCxnSpPr>
              <a:stCxn id="56" idx="0"/>
              <a:endCxn id="54" idx="4"/>
            </p:cNvCxnSpPr>
            <p:nvPr/>
          </p:nvCxnSpPr>
          <p:spPr>
            <a:xfrm flipH="1" flipV="1">
              <a:off x="5235995" y="4077856"/>
              <a:ext cx="10890" cy="723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6300564" y="4267998"/>
              <a:ext cx="654008" cy="65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cxnSp>
          <p:nvCxnSpPr>
            <p:cNvPr id="59" name="직선 연결선 58"/>
            <p:cNvCxnSpPr>
              <a:stCxn id="58" idx="1"/>
              <a:endCxn id="54" idx="5"/>
            </p:cNvCxnSpPr>
            <p:nvPr/>
          </p:nvCxnSpPr>
          <p:spPr>
            <a:xfrm flipH="1" flipV="1">
              <a:off x="5467222" y="3982079"/>
              <a:ext cx="929119" cy="3816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49607" y="1992363"/>
              <a:ext cx="654009" cy="44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77762" y="1463253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55145" y="2016587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93897" y="2740886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63960" y="3150293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43145" y="1969571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91727" y="2835957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83337" y="3803595"/>
              <a:ext cx="337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83198" y="4301459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4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345171" y="592154"/>
            <a:ext cx="115480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첫째줄에는 테스트 케이스의 수를 입력으로 받는다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두번째 줄에는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N(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친구들의 수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입력으로 받는다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(5 &lt;= N &lt;= 20000) </a:t>
            </a:r>
          </a:p>
          <a:p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세번째 줄부터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(N+1)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번째 줄까지는 공백을 사이에 두고 각 집을 연결하는 도로의 정보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연결지점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1,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연결지점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비용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        </a:t>
            </a:r>
            <a:endParaRPr lang="en-US" altLang="ko-KR" sz="1600" b="0" i="0" dirty="0">
              <a:solidFill>
                <a:srgbClr val="4A444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4A4444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</a:t>
            </a:r>
            <a:r>
              <a:rPr lang="ko-KR" altLang="en-US" sz="1600" b="0" i="0" dirty="0" err="1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입력받는다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이때 비용은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100000 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이하이다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rgbClr val="4A4444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출력 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공백을 사이에 두고 최소비용을 만들 수 있는 오락실의 위치 수와 그때의 최소 비용을 출력한다</a:t>
            </a:r>
            <a:r>
              <a:rPr lang="en-US" altLang="ko-KR" sz="1600" b="0" i="0" dirty="0">
                <a:solidFill>
                  <a:srgbClr val="4A4444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011290" y="2373806"/>
            <a:ext cx="5837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</a:p>
          <a:p>
            <a:r>
              <a:rPr lang="en-US" altLang="ko-KR" dirty="0"/>
              <a:t>10 </a:t>
            </a:r>
          </a:p>
          <a:p>
            <a:r>
              <a:rPr lang="en-US" altLang="ko-KR" dirty="0"/>
              <a:t>4 1 4 </a:t>
            </a:r>
          </a:p>
          <a:p>
            <a:r>
              <a:rPr lang="en-US" altLang="ko-KR" dirty="0"/>
              <a:t>6 4 10 </a:t>
            </a:r>
          </a:p>
          <a:p>
            <a:r>
              <a:rPr lang="en-US" altLang="ko-KR" dirty="0"/>
              <a:t>8 9 4 </a:t>
            </a:r>
          </a:p>
          <a:p>
            <a:r>
              <a:rPr lang="en-US" altLang="ko-KR" dirty="0"/>
              <a:t>6 7 5 </a:t>
            </a:r>
          </a:p>
          <a:p>
            <a:r>
              <a:rPr lang="en-US" altLang="ko-KR" dirty="0"/>
              <a:t>4 5 1 </a:t>
            </a:r>
          </a:p>
          <a:p>
            <a:r>
              <a:rPr lang="en-US" altLang="ko-KR" dirty="0"/>
              <a:t>2 4 3 </a:t>
            </a:r>
          </a:p>
          <a:p>
            <a:r>
              <a:rPr lang="en-US" altLang="ko-KR" dirty="0"/>
              <a:t>3 4 5 </a:t>
            </a:r>
          </a:p>
          <a:p>
            <a:r>
              <a:rPr lang="en-US" altLang="ko-KR" dirty="0"/>
              <a:t>8 6 3 </a:t>
            </a:r>
          </a:p>
          <a:p>
            <a:r>
              <a:rPr lang="en-US" altLang="ko-KR" dirty="0"/>
              <a:t>10 8 3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/>
              <a:t>1 1 15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85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250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전주영/Jooyoung Jeon</dc:creator>
  <cp:lastModifiedBy>KWON YONGNAM</cp:lastModifiedBy>
  <cp:revision>8</cp:revision>
  <dcterms:created xsi:type="dcterms:W3CDTF">2020-08-10T00:21:05Z</dcterms:created>
  <dcterms:modified xsi:type="dcterms:W3CDTF">2020-10-18T10:09:42Z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C:\Users\latte.jeon\Desktop\오락실.pptx</vt:lpwstr>
  </property>
  <property fmtid="{D5CDD505-2E9C-101B-9397-08002B2CF9AE}" pid="4" name="FLCMData">
    <vt:lpwstr>8A1C8D12DB49935BCC5A5BDBDE38A8B963BEF841B02B27C3DCC0B4C34D321126BF3FB085A6CE5014AE990D0AE5D08ACE08EBDB38E256BE261385C59AAE17F5D7</vt:lpwstr>
  </property>
</Properties>
</file>