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7D711-4500-43DE-A68B-9DCC3A22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591FE-BE0A-4DAB-AE88-C726B12B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88444-9726-45B8-8465-A69C956F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889B7-4E4C-4807-9CEB-3F652EB8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63001-E894-47B3-AE79-3314662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2AC7-98CC-4497-9587-B0B9D0D4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08374-C4FC-42AC-A853-D67D4E1F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20B2-E592-4CD7-B82A-19A596B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7C002-2849-409B-8242-330E60D2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56475-5BB3-4230-9DFF-430D5756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445CE-C32E-483E-9111-D54CA65D5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50BF1-95C6-42D9-8FE3-FA86EE228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45FEF-ABD9-4AE8-AAF9-F8E46E33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15DA-4849-4E63-93A9-D1D44C65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42AAB-4AAA-4745-BC33-3350F144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F55AD-868E-4665-B68C-5A1908FE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2D621-7A76-44B6-AFBF-FC2B5FC1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634DF-51ED-413E-B85E-463E8346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FC91E-646B-46C1-B7FF-2B8D539D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9E23-E3A4-41C2-9071-DC11458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FA553-5464-4A12-86CD-72B78E02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34948-235C-4D65-8155-C6925FC8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36B-3309-4C2A-8A9D-2A04FC6F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DC368-83C4-4F50-A4EA-57CB1F48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F6069-5F5C-40D5-9917-BD1D17B2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C5EC-D3F8-43E8-9E16-8265733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A312B-103B-452B-8BE5-5F76467C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F2820-1267-496E-ABEB-25B57248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35940-9C15-4030-8A71-70608AB8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50349-D748-4ADB-B828-C3E8C6DF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02207-EEC9-45F6-BB05-0723FE6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DFE28-C559-4A1B-8362-CE80BDE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649E0-102D-49BC-B69F-9FCFAFAD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D58C5-F8DD-4290-BF79-25C15C30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BB133-E538-49C3-8BAB-FBC1DAE2B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D4D83-01B9-4ACB-8999-E9E7BA3BA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527A22-9C1E-4C8C-A252-F184CDCE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195A53-83E9-40FD-B6B6-16B3ACD5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4A1B01-56ED-44C8-9863-957E6A5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5E76-0494-4CA1-BD34-893FDD5C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FD328-52BB-405E-BAC2-0D053CB2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0DFC7-0382-4910-809D-09D8CDFA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FB1DCF-D79F-41D6-B030-9E040E27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DBA87-DF63-4E26-A597-F750FAA0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3B1EA-DA40-4985-A1E2-16EB36F9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0534F-08D9-4591-9DA4-E8EBC705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1AB2-7DA3-41A5-863B-7F23794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D7EEF-A18E-4ECD-BBDF-2B194C26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42C46-51EE-4FAF-80EA-59B7619F7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8F03C-144C-47F7-8CAA-67522542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FEF50-DEB7-47E2-B188-AE40ACE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38CA-6517-4C0D-8571-409DDF2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7605A-2E5F-458F-B680-A7A40021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DB023-F050-40C1-A21A-23049F2C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0ACDA-7EE2-44EF-88E4-1C476522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7A748-5076-43EE-BBFA-CC7505D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B0220-79FE-48B9-ACBE-1BC8EDB9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08E61-4155-4172-8EDD-4E3FE177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C4FE8-92E6-4432-ADCE-DD48E0AC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5E6CF-08A6-4CC6-AC13-9338FDBE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7DFBE-57CB-4BB8-87C6-B0A6B75E1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79B8-033B-412C-BCF3-B2C6794DD75F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3D948-8C34-4292-A49E-69D2DEDB9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C4AC8-20F5-47C9-8F37-302F96266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06CA-CD4B-4100-8EF8-1D9CC46E7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5CA8D-BAF8-4BEE-97D4-8A2595DF9F39}"/>
                  </a:ext>
                </a:extLst>
              </p:cNvPr>
              <p:cNvSpPr txBox="1"/>
              <p:nvPr/>
            </p:nvSpPr>
            <p:spPr>
              <a:xfrm>
                <a:off x="671513" y="371475"/>
                <a:ext cx="10848975" cy="636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문제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자율주행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</a:t>
                </a:r>
              </a:p>
              <a:p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자율주행 테스트를 하려고 한다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.”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라는 내용으로 문제의 첫 문단을 장식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 자동차가 주행한 도로를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자동차가 뒤따라 간다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도로의 경로는 하나밖에 없고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여러 구간에 일반 자동차의 정보가 주어진다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자동차가 목적지에 도착하는 최소 시간을 구하려고 한다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번의 테스트가 진행된다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아마 한 </a:t>
                </a:r>
                <a:r>
                  <a:rPr lang="ko-KR" altLang="en-US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테케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내에 주어지는 구간은 동일하고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A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기의 다른 최대 가속도를 가지고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거리의 단위는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m,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시간의 단위는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s(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가속도의 단위는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 조건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목적지의 위치는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자동차가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도착할 수 있는 최소 시간을 구하는 것이다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자동차가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도착하지 못하는 경우는 없다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Pilot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자동차가 지나온 거리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다음과 같다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 구간에서의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pilot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자동차 속도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걸린 시간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유지해야 하는 가속도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a)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b="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𝒗𝒕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앞서가는 일반 자동차보다 앞에 있을 수 없다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겹쳐지거나 뒤에 위치하고 있다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가속도를 가속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감속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정지할 수 있다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(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가속도만 만짐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 자동차 조건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N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위치 정보가 주어진다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 t[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시간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x[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위치 정보이다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Ex&gt; t[0] :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초기 시간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x[0] :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초기 위치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t[1] :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주행 시작 이후 지난 시간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x[1] : t[1]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 일반 자동차 위치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… x[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 : t[</a:t>
                </a:r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 일반 자동차의 위치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A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번의 테스트가 진행된다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구간 내에서의 속도는 일정하다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구간별로 속도가 다를 때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속도 변화 딜레이는 고려하지 않는다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4~5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구간의 속도가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100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이었다고 하면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5~6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구간에서는 속도가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888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바로 바뀐다는 의미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5CA8D-BAF8-4BEE-97D4-8A2595DF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3" y="371475"/>
                <a:ext cx="10848975" cy="6360780"/>
              </a:xfrm>
              <a:prstGeom prst="rect">
                <a:avLst/>
              </a:prstGeom>
              <a:blipFill>
                <a:blip r:embed="rId2"/>
                <a:stretch>
                  <a:fillRect l="-449" t="-479" b="-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9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5CA8D-BAF8-4BEE-97D4-8A2595DF9F39}"/>
              </a:ext>
            </a:extLst>
          </p:cNvPr>
          <p:cNvSpPr txBox="1"/>
          <p:nvPr/>
        </p:nvSpPr>
        <p:spPr>
          <a:xfrm>
            <a:off x="485775" y="342900"/>
            <a:ext cx="11220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자동차는 점으로 표시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파란 차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차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pilot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자동차의 길이 및 주행 도중 발생하는 외부 환경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마찰력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저항력 등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고려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아래는 테스트케이스 중 일부이다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일반자동차의 정보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시간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t[0] = 0.0,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위치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x[0] = 20.5,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주행 시작 이후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t[1] = 25, t[1]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이후 위치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x[1] = 1000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가속도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1.0,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목적지 위치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= 1000.0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8A6BC13-BEF4-47F5-8498-71027053CB86}"/>
              </a:ext>
            </a:extLst>
          </p:cNvPr>
          <p:cNvGrpSpPr/>
          <p:nvPr/>
        </p:nvGrpSpPr>
        <p:grpSpPr>
          <a:xfrm>
            <a:off x="415191" y="2658859"/>
            <a:ext cx="10848976" cy="1232282"/>
            <a:chOff x="485775" y="2381384"/>
            <a:chExt cx="10848976" cy="1232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A4344-F219-4309-92F0-E4D61ED10001}"/>
                </a:ext>
              </a:extLst>
            </p:cNvPr>
            <p:cNvSpPr txBox="1"/>
            <p:nvPr/>
          </p:nvSpPr>
          <p:spPr>
            <a:xfrm>
              <a:off x="657225" y="324433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53A37-F062-44B6-A5C5-4501EA488662}"/>
                </a:ext>
              </a:extLst>
            </p:cNvPr>
            <p:cNvSpPr txBox="1"/>
            <p:nvPr/>
          </p:nvSpPr>
          <p:spPr>
            <a:xfrm>
              <a:off x="1787563" y="324433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20.5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C14A05-B5BB-4088-8892-4F8A370D0C9F}"/>
                </a:ext>
              </a:extLst>
            </p:cNvPr>
            <p:cNvSpPr/>
            <p:nvPr/>
          </p:nvSpPr>
          <p:spPr>
            <a:xfrm>
              <a:off x="657225" y="2800350"/>
              <a:ext cx="361950" cy="342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4DB633-002B-4318-9E83-E2269F40D5B6}"/>
                </a:ext>
              </a:extLst>
            </p:cNvPr>
            <p:cNvSpPr/>
            <p:nvPr/>
          </p:nvSpPr>
          <p:spPr>
            <a:xfrm>
              <a:off x="1914525" y="2800350"/>
              <a:ext cx="361950" cy="3428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2042A-0AA9-4426-A50B-4AEB18530ACE}"/>
                </a:ext>
              </a:extLst>
            </p:cNvPr>
            <p:cNvSpPr txBox="1"/>
            <p:nvPr/>
          </p:nvSpPr>
          <p:spPr>
            <a:xfrm>
              <a:off x="485775" y="2381384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pilot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위치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3458185-D757-4A13-A4AA-9E8790EBF33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1" y="3143250"/>
              <a:ext cx="1051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14EE353-ACB1-4358-8C7D-A548CFB1575E}"/>
                </a:ext>
              </a:extLst>
            </p:cNvPr>
            <p:cNvCxnSpPr/>
            <p:nvPr/>
          </p:nvCxnSpPr>
          <p:spPr>
            <a:xfrm>
              <a:off x="819151" y="3031422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5FB6FD-FDFB-445A-8EA3-E6BA45645F08}"/>
                </a:ext>
              </a:extLst>
            </p:cNvPr>
            <p:cNvCxnSpPr/>
            <p:nvPr/>
          </p:nvCxnSpPr>
          <p:spPr>
            <a:xfrm>
              <a:off x="11334751" y="3031422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6AEC356-25C2-4778-B9A8-E6D4886A525A}"/>
                </a:ext>
              </a:extLst>
            </p:cNvPr>
            <p:cNvCxnSpPr/>
            <p:nvPr/>
          </p:nvCxnSpPr>
          <p:spPr>
            <a:xfrm>
              <a:off x="2084071" y="3031422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FDF80B-8C0B-4764-AADB-EB004B1FF462}"/>
              </a:ext>
            </a:extLst>
          </p:cNvPr>
          <p:cNvGrpSpPr/>
          <p:nvPr/>
        </p:nvGrpSpPr>
        <p:grpSpPr>
          <a:xfrm>
            <a:off x="562830" y="4103254"/>
            <a:ext cx="10918915" cy="1249094"/>
            <a:chOff x="819151" y="3815289"/>
            <a:chExt cx="10918915" cy="12490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BA3E3B-0B98-4DCD-9ED1-C03E00A2E1D1}"/>
                </a:ext>
              </a:extLst>
            </p:cNvPr>
            <p:cNvSpPr/>
            <p:nvPr/>
          </p:nvSpPr>
          <p:spPr>
            <a:xfrm>
              <a:off x="5394344" y="4251067"/>
              <a:ext cx="361950" cy="342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F43472-CE2A-46E6-B502-0D8ACA55B29E}"/>
                </a:ext>
              </a:extLst>
            </p:cNvPr>
            <p:cNvSpPr/>
            <p:nvPr/>
          </p:nvSpPr>
          <p:spPr>
            <a:xfrm>
              <a:off x="11217313" y="4251067"/>
              <a:ext cx="361950" cy="3428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1512B2-075F-4D8F-9036-B4A89E2434EF}"/>
                </a:ext>
              </a:extLst>
            </p:cNvPr>
            <p:cNvSpPr txBox="1"/>
            <p:nvPr/>
          </p:nvSpPr>
          <p:spPr>
            <a:xfrm>
              <a:off x="5212240" y="469505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312.5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A84491-FA05-4C94-B7D9-09827C3C65B0}"/>
                </a:ext>
              </a:extLst>
            </p:cNvPr>
            <p:cNvSpPr txBox="1"/>
            <p:nvPr/>
          </p:nvSpPr>
          <p:spPr>
            <a:xfrm>
              <a:off x="10989143" y="469505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FD8E7E-8167-4FCD-AED7-5F6368E148A9}"/>
                </a:ext>
              </a:extLst>
            </p:cNvPr>
            <p:cNvSpPr txBox="1"/>
            <p:nvPr/>
          </p:nvSpPr>
          <p:spPr>
            <a:xfrm>
              <a:off x="4159868" y="3815289"/>
              <a:ext cx="2731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pilot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위치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312.5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F7D0A3-C2B0-42B7-A7A5-6503A32F625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1" y="4593967"/>
              <a:ext cx="1051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A4CA60-32C2-4D61-9DD0-6351E7DDC9E7}"/>
                </a:ext>
              </a:extLst>
            </p:cNvPr>
            <p:cNvCxnSpPr/>
            <p:nvPr/>
          </p:nvCxnSpPr>
          <p:spPr>
            <a:xfrm>
              <a:off x="819151" y="4487507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1BEAACC-6BC3-4B08-A0CC-569FBF226309}"/>
                </a:ext>
              </a:extLst>
            </p:cNvPr>
            <p:cNvCxnSpPr/>
            <p:nvPr/>
          </p:nvCxnSpPr>
          <p:spPr>
            <a:xfrm>
              <a:off x="11334751" y="4487507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BBE49ED-EBC4-46D0-864F-18F71EF0839D}"/>
                </a:ext>
              </a:extLst>
            </p:cNvPr>
            <p:cNvCxnSpPr/>
            <p:nvPr/>
          </p:nvCxnSpPr>
          <p:spPr>
            <a:xfrm>
              <a:off x="5574031" y="4487507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75418D-EEE2-44F5-A436-B8672338DF02}"/>
              </a:ext>
            </a:extLst>
          </p:cNvPr>
          <p:cNvGrpSpPr/>
          <p:nvPr/>
        </p:nvGrpSpPr>
        <p:grpSpPr>
          <a:xfrm>
            <a:off x="562830" y="5564460"/>
            <a:ext cx="11213980" cy="1272070"/>
            <a:chOff x="819151" y="5243030"/>
            <a:chExt cx="11213980" cy="12720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531F88-F158-4765-B7DE-A0496141F36B}"/>
                </a:ext>
              </a:extLst>
            </p:cNvPr>
            <p:cNvSpPr/>
            <p:nvPr/>
          </p:nvSpPr>
          <p:spPr>
            <a:xfrm>
              <a:off x="11217313" y="5701784"/>
              <a:ext cx="361950" cy="3428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046156-AD04-44B6-9187-87037912DDD1}"/>
                </a:ext>
              </a:extLst>
            </p:cNvPr>
            <p:cNvSpPr txBox="1"/>
            <p:nvPr/>
          </p:nvSpPr>
          <p:spPr>
            <a:xfrm>
              <a:off x="10989143" y="614576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F7FFA3-2704-46FF-BB8E-E1BE81DE8795}"/>
                </a:ext>
              </a:extLst>
            </p:cNvPr>
            <p:cNvSpPr txBox="1"/>
            <p:nvPr/>
          </p:nvSpPr>
          <p:spPr>
            <a:xfrm>
              <a:off x="7810500" y="5243030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44.7213595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pilot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1000.0(E)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AF460-2592-456D-8028-9B29B32C4707}"/>
                </a:ext>
              </a:extLst>
            </p:cNvPr>
            <p:cNvSpPr/>
            <p:nvPr/>
          </p:nvSpPr>
          <p:spPr>
            <a:xfrm>
              <a:off x="11172825" y="5701784"/>
              <a:ext cx="361950" cy="342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2903F1-5061-4845-8C21-990820730612}"/>
                </a:ext>
              </a:extLst>
            </p:cNvPr>
            <p:cNvCxnSpPr/>
            <p:nvPr/>
          </p:nvCxnSpPr>
          <p:spPr>
            <a:xfrm>
              <a:off x="819151" y="5938224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04F4DC-36C3-4EAF-88AB-789B3F8FAEAA}"/>
                </a:ext>
              </a:extLst>
            </p:cNvPr>
            <p:cNvCxnSpPr/>
            <p:nvPr/>
          </p:nvCxnSpPr>
          <p:spPr>
            <a:xfrm>
              <a:off x="11334751" y="5938224"/>
              <a:ext cx="0" cy="212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803B9FD-1DF0-4159-9D68-C84D8FD14D04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1" y="6044684"/>
              <a:ext cx="1051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3D1B573-CE5D-423D-8026-E2595ED6B852}"/>
              </a:ext>
            </a:extLst>
          </p:cNvPr>
          <p:cNvSpPr/>
          <p:nvPr/>
        </p:nvSpPr>
        <p:spPr>
          <a:xfrm>
            <a:off x="5095875" y="2612708"/>
            <a:ext cx="2000250" cy="4507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진행방향</a:t>
            </a:r>
          </a:p>
        </p:txBody>
      </p:sp>
    </p:spTree>
    <p:extLst>
      <p:ext uri="{BB962C8B-B14F-4D97-AF65-F5344CB8AC3E}">
        <p14:creationId xmlns:p14="http://schemas.microsoft.com/office/powerpoint/2010/main" val="18998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5CA8D-BAF8-4BEE-97D4-8A2595DF9F39}"/>
              </a:ext>
            </a:extLst>
          </p:cNvPr>
          <p:cNvSpPr txBox="1"/>
          <p:nvPr/>
        </p:nvSpPr>
        <p:spPr>
          <a:xfrm>
            <a:off x="485775" y="200025"/>
            <a:ext cx="112204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처음에는 테스트케이스의 개수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입력된다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 목적지의 위치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자동차의 정보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테스트의 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입력된다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줄에 걸쳐 자동차의 정보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(t, x)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입력된다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시간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x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위치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최대 가속도가 입력된다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뒤에 테스트케이스의 번호를 붙이고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최소시간을 출력한다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(10^-6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이하 자리에서의 절대오차는 무시한다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: 1.0 ~ 100000.0		t[] : 0.0 ~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100000.0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작거나 같은 실수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t[0]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0.0, t[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&lt; t[i+1]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: 1 ~ 100000		x[] : 0.0 ~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100000.0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작거나 같은 실수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x[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&lt; x[i+1]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: 1 ~ 350			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가속도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1.0 ~ 10.0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940B99-2D5A-4B57-94DE-582E00FE8C88}"/>
              </a:ext>
            </a:extLst>
          </p:cNvPr>
          <p:cNvGrpSpPr/>
          <p:nvPr/>
        </p:nvGrpSpPr>
        <p:grpSpPr>
          <a:xfrm>
            <a:off x="985837" y="2943225"/>
            <a:ext cx="10220326" cy="3785652"/>
            <a:chOff x="485774" y="1971675"/>
            <a:chExt cx="10220326" cy="3785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6EC66F-0250-4E81-B046-5867FF780DCE}"/>
                </a:ext>
              </a:extLst>
            </p:cNvPr>
            <p:cNvSpPr txBox="1"/>
            <p:nvPr/>
          </p:nvSpPr>
          <p:spPr>
            <a:xfrm>
              <a:off x="485774" y="1971675"/>
              <a:ext cx="601027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1000.0 2 3		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첫 번째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테케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0.000000 20.500000	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일반 자동차 첫 번째 정보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25.000000 1000.000000	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일반 자동차 두 번째 정보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1.0 5.0 9.81		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테스트의 최대 가속도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50.000000 2 2		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두 번째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테케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0.000000 0.000000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100000.0 100.000000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1.0 1.01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10000.0 3 1		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← 세 번째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잘 기억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안남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…)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0.000000 0.000000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10000.0 0.1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10000.1 10000.0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2778E7-5A03-4558-A46E-DBD9712C2246}"/>
                </a:ext>
              </a:extLst>
            </p:cNvPr>
            <p:cNvSpPr txBox="1"/>
            <p:nvPr/>
          </p:nvSpPr>
          <p:spPr>
            <a:xfrm>
              <a:off x="6800850" y="1971675"/>
              <a:ext cx="39052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출력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#1 44.7213595 25.000000 25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#2 50000 50000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#3 10140.~~	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← 기억 </a:t>
              </a: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안남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2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688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YONGNAM</dc:creator>
  <cp:lastModifiedBy>KWON YONGNAM</cp:lastModifiedBy>
  <cp:revision>30</cp:revision>
  <dcterms:created xsi:type="dcterms:W3CDTF">2020-08-22T04:07:17Z</dcterms:created>
  <dcterms:modified xsi:type="dcterms:W3CDTF">2020-08-22T11:41:09Z</dcterms:modified>
</cp:coreProperties>
</file>