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2" r:id="rId36"/>
    <p:sldMasterId id="2147483683" r:id="rId38"/>
    <p:sldMasterId id="2147483684" r:id="rId40"/>
  </p:sldMasterIdLst>
  <p:notesMasterIdLst>
    <p:notesMasterId r:id="rId42"/>
  </p:notesMasterIdLst>
  <p:sldIdLst>
    <p:sldId id="381" r:id="rId44"/>
    <p:sldId id="330" r:id="rId46"/>
    <p:sldId id="384" r:id="rId47"/>
    <p:sldId id="385" r:id="rId48"/>
    <p:sldId id="382" r:id="rId49"/>
    <p:sldId id="383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0298" autoAdjust="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139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microsoft.com/office/2016/11/relationships/changesInfo" Target="changesInfos/changesInfo1.xml"></Relationship><Relationship Id="rId2" Type="http://schemas.openxmlformats.org/officeDocument/2006/relationships/tableStyles" Target="tableStyles.xml"></Relationship><Relationship Id="rId36" Type="http://schemas.openxmlformats.org/officeDocument/2006/relationships/slideMaster" Target="slideMasters/slideMaster1.xml"></Relationship><Relationship Id="rId37" Type="http://schemas.openxmlformats.org/officeDocument/2006/relationships/theme" Target="theme/theme1.xml"></Relationship><Relationship Id="rId38" Type="http://schemas.openxmlformats.org/officeDocument/2006/relationships/slideMaster" Target="slideMasters/slideMaster2.xml"></Relationship><Relationship Id="rId40" Type="http://schemas.openxmlformats.org/officeDocument/2006/relationships/slideMaster" Target="slideMasters/slideMaster3.xml"></Relationship><Relationship Id="rId42" Type="http://schemas.openxmlformats.org/officeDocument/2006/relationships/notesMaster" Target="notesMasters/notesMaster1.xml"></Relationship><Relationship Id="rId44" Type="http://schemas.openxmlformats.org/officeDocument/2006/relationships/slide" Target="slides/slide1.xml"></Relationship><Relationship Id="rId46" Type="http://schemas.openxmlformats.org/officeDocument/2006/relationships/slide" Target="slides/slide2.xml"></Relationship><Relationship Id="rId47" Type="http://schemas.openxmlformats.org/officeDocument/2006/relationships/slide" Target="slides/slide3.xml"></Relationship><Relationship Id="rId48" Type="http://schemas.openxmlformats.org/officeDocument/2006/relationships/slide" Target="slides/slide4.xml"></Relationship><Relationship Id="rId49" Type="http://schemas.openxmlformats.org/officeDocument/2006/relationships/slide" Target="slides/slide5.xml"></Relationship><Relationship Id="rId51" Type="http://schemas.openxmlformats.org/officeDocument/2006/relationships/slide" Target="slides/slide6.xml"></Relationship><Relationship Id="rId53" Type="http://schemas.openxmlformats.org/officeDocument/2006/relationships/viewProps" Target="viewProps.xml"></Relationship><Relationship Id="rId54" Type="http://schemas.openxmlformats.org/officeDocument/2006/relationships/presProps" Target="presProps.xml"></Relationship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원영 정" userId="a47ffa753c044290" providerId="LiveId" clId="{DC0F9F85-E98F-45B7-89B6-A0CBF3BD6613}"/>
    <pc:docChg chg="undo custSel delSld modSld">
      <pc:chgData name="원영 정" userId="a47ffa753c044290" providerId="LiveId" clId="{DC0F9F85-E98F-45B7-89B6-A0CBF3BD6613}" dt="2023-06-23T06:00:53.633" v="2681" actId="6549"/>
      <pc:docMkLst>
        <pc:docMk/>
      </pc:docMkLst>
      <pc:sldChg chg="modSp mod">
        <pc:chgData name="원영 정" userId="a47ffa753c044290" providerId="LiveId" clId="{DC0F9F85-E98F-45B7-89B6-A0CBF3BD6613}" dt="2023-06-23T06:00:53.633" v="2681" actId="6549"/>
        <pc:sldMkLst>
          <pc:docMk/>
          <pc:sldMk cId="2145203569" sldId="330"/>
        </pc:sldMkLst>
        <pc:graphicFrameChg chg="mod modGraphic">
          <ac:chgData name="원영 정" userId="a47ffa753c044290" providerId="LiveId" clId="{DC0F9F85-E98F-45B7-89B6-A0CBF3BD6613}" dt="2023-06-23T06:00:53.633" v="2681" actId="6549"/>
          <ac:graphicFrameMkLst>
            <pc:docMk/>
            <pc:sldMk cId="2145203569" sldId="330"/>
            <ac:graphicFrameMk id="8" creationId="{00000000-0000-0000-0000-000000000000}"/>
          </ac:graphicFrameMkLst>
        </pc:graphicFrameChg>
      </pc:sldChg>
      <pc:sldChg chg="addSp delSp modSp mod">
        <pc:chgData name="원영 정" userId="a47ffa753c044290" providerId="LiveId" clId="{DC0F9F85-E98F-45B7-89B6-A0CBF3BD6613}" dt="2023-06-23T05:28:20.634" v="1646" actId="1076"/>
        <pc:sldMkLst>
          <pc:docMk/>
          <pc:sldMk cId="353659379" sldId="381"/>
        </pc:sldMkLst>
        <pc:spChg chg="mod">
          <ac:chgData name="원영 정" userId="a47ffa753c044290" providerId="LiveId" clId="{DC0F9F85-E98F-45B7-89B6-A0CBF3BD6613}" dt="2023-06-23T05:12:42.792" v="554" actId="1076"/>
          <ac:spMkLst>
            <pc:docMk/>
            <pc:sldMk cId="353659379" sldId="381"/>
            <ac:spMk id="4" creationId="{E824D928-0F3D-94FE-453E-24D8E181AD56}"/>
          </ac:spMkLst>
        </pc:spChg>
        <pc:spChg chg="mod">
          <ac:chgData name="원영 정" userId="a47ffa753c044290" providerId="LiveId" clId="{DC0F9F85-E98F-45B7-89B6-A0CBF3BD6613}" dt="2023-06-23T05:12:42.792" v="554" actId="1076"/>
          <ac:spMkLst>
            <pc:docMk/>
            <pc:sldMk cId="353659379" sldId="381"/>
            <ac:spMk id="5" creationId="{45206DB5-0E03-4769-89E3-EC6721CB1360}"/>
          </ac:spMkLst>
        </pc:spChg>
        <pc:spChg chg="mod">
          <ac:chgData name="원영 정" userId="a47ffa753c044290" providerId="LiveId" clId="{DC0F9F85-E98F-45B7-89B6-A0CBF3BD6613}" dt="2023-06-23T05:12:42.792" v="554" actId="1076"/>
          <ac:spMkLst>
            <pc:docMk/>
            <pc:sldMk cId="353659379" sldId="381"/>
            <ac:spMk id="7" creationId="{7C9A1641-E67F-0FCE-4F65-D3F5B575D2D8}"/>
          </ac:spMkLst>
        </pc:spChg>
        <pc:spChg chg="mod">
          <ac:chgData name="원영 정" userId="a47ffa753c044290" providerId="LiveId" clId="{DC0F9F85-E98F-45B7-89B6-A0CBF3BD6613}" dt="2023-06-23T05:12:42.792" v="554" actId="1076"/>
          <ac:spMkLst>
            <pc:docMk/>
            <pc:sldMk cId="353659379" sldId="381"/>
            <ac:spMk id="10" creationId="{9527872D-3FDF-E5C2-E607-86A14580D885}"/>
          </ac:spMkLst>
        </pc:spChg>
        <pc:spChg chg="mod">
          <ac:chgData name="원영 정" userId="a47ffa753c044290" providerId="LiveId" clId="{DC0F9F85-E98F-45B7-89B6-A0CBF3BD6613}" dt="2023-06-23T05:12:42.792" v="554" actId="1076"/>
          <ac:spMkLst>
            <pc:docMk/>
            <pc:sldMk cId="353659379" sldId="381"/>
            <ac:spMk id="11" creationId="{5474A661-72A0-CE99-5420-443386DF570B}"/>
          </ac:spMkLst>
        </pc:spChg>
        <pc:spChg chg="mod">
          <ac:chgData name="원영 정" userId="a47ffa753c044290" providerId="LiveId" clId="{DC0F9F85-E98F-45B7-89B6-A0CBF3BD6613}" dt="2023-06-23T05:12:42.792" v="554" actId="1076"/>
          <ac:spMkLst>
            <pc:docMk/>
            <pc:sldMk cId="353659379" sldId="381"/>
            <ac:spMk id="12" creationId="{A070A5AB-D5F6-B82D-0167-360C29975F29}"/>
          </ac:spMkLst>
        </pc:spChg>
        <pc:spChg chg="mod">
          <ac:chgData name="원영 정" userId="a47ffa753c044290" providerId="LiveId" clId="{DC0F9F85-E98F-45B7-89B6-A0CBF3BD6613}" dt="2023-06-23T05:12:42.792" v="554" actId="1076"/>
          <ac:spMkLst>
            <pc:docMk/>
            <pc:sldMk cId="353659379" sldId="381"/>
            <ac:spMk id="13" creationId="{21C70B82-2B62-35C0-AF50-49C3950431CA}"/>
          </ac:spMkLst>
        </pc:spChg>
        <pc:spChg chg="mod">
          <ac:chgData name="원영 정" userId="a47ffa753c044290" providerId="LiveId" clId="{DC0F9F85-E98F-45B7-89B6-A0CBF3BD6613}" dt="2023-06-23T05:12:42.792" v="554" actId="1076"/>
          <ac:spMkLst>
            <pc:docMk/>
            <pc:sldMk cId="353659379" sldId="381"/>
            <ac:spMk id="14" creationId="{9E0F333D-4AF4-DA91-2896-AB641E0370E4}"/>
          </ac:spMkLst>
        </pc:spChg>
        <pc:spChg chg="mod">
          <ac:chgData name="원영 정" userId="a47ffa753c044290" providerId="LiveId" clId="{DC0F9F85-E98F-45B7-89B6-A0CBF3BD6613}" dt="2023-06-23T05:12:47.888" v="556"/>
          <ac:spMkLst>
            <pc:docMk/>
            <pc:sldMk cId="353659379" sldId="381"/>
            <ac:spMk id="15" creationId="{FDD106EF-88C9-1569-59D9-778D88C18294}"/>
          </ac:spMkLst>
        </pc:spChg>
        <pc:spChg chg="mod">
          <ac:chgData name="원영 정" userId="a47ffa753c044290" providerId="LiveId" clId="{DC0F9F85-E98F-45B7-89B6-A0CBF3BD6613}" dt="2023-06-23T05:12:42.792" v="554" actId="1076"/>
          <ac:spMkLst>
            <pc:docMk/>
            <pc:sldMk cId="353659379" sldId="381"/>
            <ac:spMk id="16" creationId="{A901EF7E-FAEC-8CBB-57E6-BB6B8C8416EB}"/>
          </ac:spMkLst>
        </pc:spChg>
        <pc:spChg chg="mod">
          <ac:chgData name="원영 정" userId="a47ffa753c044290" providerId="LiveId" clId="{DC0F9F85-E98F-45B7-89B6-A0CBF3BD6613}" dt="2023-06-23T05:12:42.792" v="554" actId="1076"/>
          <ac:spMkLst>
            <pc:docMk/>
            <pc:sldMk cId="353659379" sldId="381"/>
            <ac:spMk id="20" creationId="{D90EBFA0-F9DC-8AA8-8C92-8E88840C2D3F}"/>
          </ac:spMkLst>
        </pc:spChg>
        <pc:spChg chg="mod">
          <ac:chgData name="원영 정" userId="a47ffa753c044290" providerId="LiveId" clId="{DC0F9F85-E98F-45B7-89B6-A0CBF3BD6613}" dt="2023-06-23T05:12:42.792" v="554" actId="1076"/>
          <ac:spMkLst>
            <pc:docMk/>
            <pc:sldMk cId="353659379" sldId="381"/>
            <ac:spMk id="22" creationId="{FF98B397-93F4-EE51-8506-E5CCB01D693A}"/>
          </ac:spMkLst>
        </pc:spChg>
        <pc:spChg chg="mod">
          <ac:chgData name="원영 정" userId="a47ffa753c044290" providerId="LiveId" clId="{DC0F9F85-E98F-45B7-89B6-A0CBF3BD6613}" dt="2023-06-23T05:28:06.955" v="1644" actId="164"/>
          <ac:spMkLst>
            <pc:docMk/>
            <pc:sldMk cId="353659379" sldId="381"/>
            <ac:spMk id="23" creationId="{00000000-0000-0000-0000-000000000000}"/>
          </ac:spMkLst>
        </pc:spChg>
        <pc:spChg chg="mod">
          <ac:chgData name="원영 정" userId="a47ffa753c044290" providerId="LiveId" clId="{DC0F9F85-E98F-45B7-89B6-A0CBF3BD6613}" dt="2023-06-23T05:12:42.792" v="554" actId="1076"/>
          <ac:spMkLst>
            <pc:docMk/>
            <pc:sldMk cId="353659379" sldId="381"/>
            <ac:spMk id="25" creationId="{3D9757EB-5CDB-29AF-8B08-7805065AC708}"/>
          </ac:spMkLst>
        </pc:spChg>
        <pc:spChg chg="mod">
          <ac:chgData name="원영 정" userId="a47ffa753c044290" providerId="LiveId" clId="{DC0F9F85-E98F-45B7-89B6-A0CBF3BD6613}" dt="2023-06-23T05:12:42.792" v="554" actId="1076"/>
          <ac:spMkLst>
            <pc:docMk/>
            <pc:sldMk cId="353659379" sldId="381"/>
            <ac:spMk id="41" creationId="{AED4C8B8-ACE4-9432-8245-F83514F3C58D}"/>
          </ac:spMkLst>
        </pc:spChg>
        <pc:spChg chg="mod">
          <ac:chgData name="원영 정" userId="a47ffa753c044290" providerId="LiveId" clId="{DC0F9F85-E98F-45B7-89B6-A0CBF3BD6613}" dt="2023-06-23T05:12:42.792" v="554" actId="1076"/>
          <ac:spMkLst>
            <pc:docMk/>
            <pc:sldMk cId="353659379" sldId="381"/>
            <ac:spMk id="45" creationId="{904F72A8-BBB6-CAE5-758C-AD958432466E}"/>
          </ac:spMkLst>
        </pc:spChg>
        <pc:spChg chg="mod">
          <ac:chgData name="원영 정" userId="a47ffa753c044290" providerId="LiveId" clId="{DC0F9F85-E98F-45B7-89B6-A0CBF3BD6613}" dt="2023-06-23T05:12:42.792" v="554" actId="1076"/>
          <ac:spMkLst>
            <pc:docMk/>
            <pc:sldMk cId="353659379" sldId="381"/>
            <ac:spMk id="46" creationId="{63E184A7-CF5A-70AC-528F-98D56984EB9F}"/>
          </ac:spMkLst>
        </pc:spChg>
        <pc:spChg chg="mod">
          <ac:chgData name="원영 정" userId="a47ffa753c044290" providerId="LiveId" clId="{DC0F9F85-E98F-45B7-89B6-A0CBF3BD6613}" dt="2023-06-23T05:28:06.955" v="1644" actId="164"/>
          <ac:spMkLst>
            <pc:docMk/>
            <pc:sldMk cId="353659379" sldId="381"/>
            <ac:spMk id="47" creationId="{00000000-0000-0000-0000-000000000000}"/>
          </ac:spMkLst>
        </pc:spChg>
        <pc:spChg chg="mod">
          <ac:chgData name="원영 정" userId="a47ffa753c044290" providerId="LiveId" clId="{DC0F9F85-E98F-45B7-89B6-A0CBF3BD6613}" dt="2023-06-23T05:12:42.792" v="554" actId="1076"/>
          <ac:spMkLst>
            <pc:docMk/>
            <pc:sldMk cId="353659379" sldId="381"/>
            <ac:spMk id="48" creationId="{BB097BB3-95E8-71BE-383B-5DC17A2C86A3}"/>
          </ac:spMkLst>
        </pc:spChg>
        <pc:spChg chg="mod">
          <ac:chgData name="원영 정" userId="a47ffa753c044290" providerId="LiveId" clId="{DC0F9F85-E98F-45B7-89B6-A0CBF3BD6613}" dt="2023-06-23T05:28:06.955" v="1644" actId="164"/>
          <ac:spMkLst>
            <pc:docMk/>
            <pc:sldMk cId="353659379" sldId="381"/>
            <ac:spMk id="49" creationId="{00000000-0000-0000-0000-000000000000}"/>
          </ac:spMkLst>
        </pc:spChg>
        <pc:spChg chg="mod">
          <ac:chgData name="원영 정" userId="a47ffa753c044290" providerId="LiveId" clId="{DC0F9F85-E98F-45B7-89B6-A0CBF3BD6613}" dt="2023-06-23T05:12:42.792" v="554" actId="1076"/>
          <ac:spMkLst>
            <pc:docMk/>
            <pc:sldMk cId="353659379" sldId="381"/>
            <ac:spMk id="50" creationId="{B7170A36-4DC1-74EF-55AA-980BB39E2D74}"/>
          </ac:spMkLst>
        </pc:spChg>
        <pc:spChg chg="mod">
          <ac:chgData name="원영 정" userId="a47ffa753c044290" providerId="LiveId" clId="{DC0F9F85-E98F-45B7-89B6-A0CBF3BD6613}" dt="2023-06-23T05:12:42.792" v="554" actId="1076"/>
          <ac:spMkLst>
            <pc:docMk/>
            <pc:sldMk cId="353659379" sldId="381"/>
            <ac:spMk id="51" creationId="{0E742217-874F-920F-7625-BC783B267547}"/>
          </ac:spMkLst>
        </pc:spChg>
        <pc:spChg chg="mod">
          <ac:chgData name="원영 정" userId="a47ffa753c044290" providerId="LiveId" clId="{DC0F9F85-E98F-45B7-89B6-A0CBF3BD6613}" dt="2023-06-23T05:12:42.792" v="554" actId="1076"/>
          <ac:spMkLst>
            <pc:docMk/>
            <pc:sldMk cId="353659379" sldId="381"/>
            <ac:spMk id="52" creationId="{D9C6BC53-B39D-07AA-1E42-23897B328162}"/>
          </ac:spMkLst>
        </pc:spChg>
        <pc:spChg chg="mod">
          <ac:chgData name="원영 정" userId="a47ffa753c044290" providerId="LiveId" clId="{DC0F9F85-E98F-45B7-89B6-A0CBF3BD6613}" dt="2023-06-23T05:12:42.792" v="554" actId="1076"/>
          <ac:spMkLst>
            <pc:docMk/>
            <pc:sldMk cId="353659379" sldId="381"/>
            <ac:spMk id="53" creationId="{3EE2BFFE-1B60-A822-0888-85B6A277020B}"/>
          </ac:spMkLst>
        </pc:spChg>
        <pc:spChg chg="mod">
          <ac:chgData name="원영 정" userId="a47ffa753c044290" providerId="LiveId" clId="{DC0F9F85-E98F-45B7-89B6-A0CBF3BD6613}" dt="2023-06-23T05:12:42.792" v="554" actId="1076"/>
          <ac:spMkLst>
            <pc:docMk/>
            <pc:sldMk cId="353659379" sldId="381"/>
            <ac:spMk id="54" creationId="{71AB634A-F869-5B4F-3552-19D33BC6559B}"/>
          </ac:spMkLst>
        </pc:spChg>
        <pc:spChg chg="mod">
          <ac:chgData name="원영 정" userId="a47ffa753c044290" providerId="LiveId" clId="{DC0F9F85-E98F-45B7-89B6-A0CBF3BD6613}" dt="2023-06-23T05:12:42.792" v="554" actId="1076"/>
          <ac:spMkLst>
            <pc:docMk/>
            <pc:sldMk cId="353659379" sldId="381"/>
            <ac:spMk id="55" creationId="{CC1AB2F7-E622-41D6-F122-249637E30739}"/>
          </ac:spMkLst>
        </pc:spChg>
        <pc:spChg chg="add mod">
          <ac:chgData name="원영 정" userId="a47ffa753c044290" providerId="LiveId" clId="{DC0F9F85-E98F-45B7-89B6-A0CBF3BD6613}" dt="2023-06-23T05:12:42.792" v="554" actId="1076"/>
          <ac:spMkLst>
            <pc:docMk/>
            <pc:sldMk cId="353659379" sldId="381"/>
            <ac:spMk id="57" creationId="{AE4CB196-F70A-8DC6-3F4B-6F0D0E1B4BAF}"/>
          </ac:spMkLst>
        </pc:spChg>
        <pc:spChg chg="add mod">
          <ac:chgData name="원영 정" userId="a47ffa753c044290" providerId="LiveId" clId="{DC0F9F85-E98F-45B7-89B6-A0CBF3BD6613}" dt="2023-06-23T05:12:42.792" v="554" actId="1076"/>
          <ac:spMkLst>
            <pc:docMk/>
            <pc:sldMk cId="353659379" sldId="381"/>
            <ac:spMk id="58" creationId="{4F07DA73-FF0E-DA9E-4F09-6943D1B1F9E6}"/>
          </ac:spMkLst>
        </pc:spChg>
        <pc:spChg chg="add mod">
          <ac:chgData name="원영 정" userId="a47ffa753c044290" providerId="LiveId" clId="{DC0F9F85-E98F-45B7-89B6-A0CBF3BD6613}" dt="2023-06-23T05:13:32.433" v="585"/>
          <ac:spMkLst>
            <pc:docMk/>
            <pc:sldMk cId="353659379" sldId="381"/>
            <ac:spMk id="63" creationId="{A844ED68-17EB-1F0B-E4A6-31037718DE00}"/>
          </ac:spMkLst>
        </pc:spChg>
        <pc:spChg chg="add mod">
          <ac:chgData name="원영 정" userId="a47ffa753c044290" providerId="LiveId" clId="{DC0F9F85-E98F-45B7-89B6-A0CBF3BD6613}" dt="2023-06-23T05:12:59.536" v="560" actId="571"/>
          <ac:spMkLst>
            <pc:docMk/>
            <pc:sldMk cId="353659379" sldId="381"/>
            <ac:spMk id="5120" creationId="{8E5A905D-2B18-A1AA-5929-06F8AF7F30D0}"/>
          </ac:spMkLst>
        </pc:spChg>
        <pc:spChg chg="add mod">
          <ac:chgData name="원영 정" userId="a47ffa753c044290" providerId="LiveId" clId="{DC0F9F85-E98F-45B7-89B6-A0CBF3BD6613}" dt="2023-06-23T05:28:06.955" v="1644" actId="164"/>
          <ac:spMkLst>
            <pc:docMk/>
            <pc:sldMk cId="353659379" sldId="381"/>
            <ac:spMk id="5125" creationId="{E202D558-AAD4-A996-B278-C77D960A6D18}"/>
          </ac:spMkLst>
        </pc:spChg>
        <pc:spChg chg="add mod">
          <ac:chgData name="원영 정" userId="a47ffa753c044290" providerId="LiveId" clId="{DC0F9F85-E98F-45B7-89B6-A0CBF3BD6613}" dt="2023-06-23T05:28:06.955" v="1644" actId="164"/>
          <ac:spMkLst>
            <pc:docMk/>
            <pc:sldMk cId="353659379" sldId="381"/>
            <ac:spMk id="5126" creationId="{5F13DC12-F4BB-B87E-D985-4822AE0907E1}"/>
          </ac:spMkLst>
        </pc:spChg>
        <pc:grpChg chg="mod">
          <ac:chgData name="원영 정" userId="a47ffa753c044290" providerId="LiveId" clId="{DC0F9F85-E98F-45B7-89B6-A0CBF3BD6613}" dt="2023-06-23T05:12:42.792" v="554" actId="1076"/>
          <ac:grpSpMkLst>
            <pc:docMk/>
            <pc:sldMk cId="353659379" sldId="381"/>
            <ac:grpSpMk id="9" creationId="{AAE7215E-0515-0957-C703-3B2BBDBE777A}"/>
          </ac:grpSpMkLst>
        </pc:grpChg>
        <pc:grpChg chg="mod">
          <ac:chgData name="원영 정" userId="a47ffa753c044290" providerId="LiveId" clId="{DC0F9F85-E98F-45B7-89B6-A0CBF3BD6613}" dt="2023-06-23T05:12:42.792" v="554" actId="1076"/>
          <ac:grpSpMkLst>
            <pc:docMk/>
            <pc:sldMk cId="353659379" sldId="381"/>
            <ac:grpSpMk id="18" creationId="{D56EA6EA-51F6-CEDC-7E8C-7E8C1F0321A5}"/>
          </ac:grpSpMkLst>
        </pc:grpChg>
        <pc:grpChg chg="mod">
          <ac:chgData name="원영 정" userId="a47ffa753c044290" providerId="LiveId" clId="{DC0F9F85-E98F-45B7-89B6-A0CBF3BD6613}" dt="2023-06-23T05:12:42.792" v="554" actId="1076"/>
          <ac:grpSpMkLst>
            <pc:docMk/>
            <pc:sldMk cId="353659379" sldId="381"/>
            <ac:grpSpMk id="26" creationId="{581ECE55-B39A-15B7-7D01-779EE77C5C14}"/>
          </ac:grpSpMkLst>
        </pc:grpChg>
        <pc:grpChg chg="mod">
          <ac:chgData name="원영 정" userId="a47ffa753c044290" providerId="LiveId" clId="{DC0F9F85-E98F-45B7-89B6-A0CBF3BD6613}" dt="2023-06-23T05:12:42.792" v="554" actId="1076"/>
          <ac:grpSpMkLst>
            <pc:docMk/>
            <pc:sldMk cId="353659379" sldId="381"/>
            <ac:grpSpMk id="42" creationId="{45FFF6D6-7B48-26C4-2D51-03A0F496A457}"/>
          </ac:grpSpMkLst>
        </pc:grpChg>
        <pc:grpChg chg="add mod topLvl">
          <ac:chgData name="원영 정" userId="a47ffa753c044290" providerId="LiveId" clId="{DC0F9F85-E98F-45B7-89B6-A0CBF3BD6613}" dt="2023-06-23T05:12:42.792" v="554" actId="1076"/>
          <ac:grpSpMkLst>
            <pc:docMk/>
            <pc:sldMk cId="353659379" sldId="381"/>
            <ac:grpSpMk id="56" creationId="{D7DAB0BE-A4BE-2DD0-1893-DC36C89A3637}"/>
          </ac:grpSpMkLst>
        </pc:grpChg>
        <pc:grpChg chg="add mod">
          <ac:chgData name="원영 정" userId="a47ffa753c044290" providerId="LiveId" clId="{DC0F9F85-E98F-45B7-89B6-A0CBF3BD6613}" dt="2023-06-23T03:32:09.593" v="375" actId="164"/>
          <ac:grpSpMkLst>
            <pc:docMk/>
            <pc:sldMk cId="353659379" sldId="381"/>
            <ac:grpSpMk id="59" creationId="{649622A4-F676-5318-29BD-1DC9F2727AA8}"/>
          </ac:grpSpMkLst>
        </pc:grpChg>
        <pc:grpChg chg="add mod topLvl">
          <ac:chgData name="원영 정" userId="a47ffa753c044290" providerId="LiveId" clId="{DC0F9F85-E98F-45B7-89B6-A0CBF3BD6613}" dt="2023-06-23T05:12:42.792" v="554" actId="1076"/>
          <ac:grpSpMkLst>
            <pc:docMk/>
            <pc:sldMk cId="353659379" sldId="381"/>
            <ac:grpSpMk id="60" creationId="{4F84EFBE-1FFC-B3F5-1866-77F2DDB5341F}"/>
          </ac:grpSpMkLst>
        </pc:grpChg>
        <pc:grpChg chg="add del mod">
          <ac:chgData name="원영 정" userId="a47ffa753c044290" providerId="LiveId" clId="{DC0F9F85-E98F-45B7-89B6-A0CBF3BD6613}" dt="2023-06-23T05:07:31.636" v="389" actId="165"/>
          <ac:grpSpMkLst>
            <pc:docMk/>
            <pc:sldMk cId="353659379" sldId="381"/>
            <ac:grpSpMk id="61" creationId="{C0B05902-B390-E8FF-73F0-E860DF6C749A}"/>
          </ac:grpSpMkLst>
        </pc:grpChg>
        <pc:grpChg chg="add mod">
          <ac:chgData name="원영 정" userId="a47ffa753c044290" providerId="LiveId" clId="{DC0F9F85-E98F-45B7-89B6-A0CBF3BD6613}" dt="2023-06-23T05:12:42.792" v="554" actId="1076"/>
          <ac:grpSpMkLst>
            <pc:docMk/>
            <pc:sldMk cId="353659379" sldId="381"/>
            <ac:grpSpMk id="62" creationId="{98B38430-1F4B-D543-1F1F-BAD84F636408}"/>
          </ac:grpSpMkLst>
        </pc:grpChg>
        <pc:grpChg chg="add mod">
          <ac:chgData name="원영 정" userId="a47ffa753c044290" providerId="LiveId" clId="{DC0F9F85-E98F-45B7-89B6-A0CBF3BD6613}" dt="2023-06-23T05:28:20.634" v="1646" actId="1076"/>
          <ac:grpSpMkLst>
            <pc:docMk/>
            <pc:sldMk cId="353659379" sldId="381"/>
            <ac:grpSpMk id="5127" creationId="{345EA2E1-7901-BCED-9671-10D39B67F062}"/>
          </ac:grpSpMkLst>
        </pc:grpChg>
        <pc:graphicFrameChg chg="mod modGraphic">
          <ac:chgData name="원영 정" userId="a47ffa753c044290" providerId="LiveId" clId="{DC0F9F85-E98F-45B7-89B6-A0CBF3BD6613}" dt="2023-06-23T05:26:01.911" v="1567"/>
          <ac:graphicFrameMkLst>
            <pc:docMk/>
            <pc:sldMk cId="353659379" sldId="381"/>
            <ac:graphicFrameMk id="6" creationId="{9D5F18DC-9FC5-0D38-9580-2B0799E4C8F0}"/>
          </ac:graphicFrameMkLst>
        </pc:graphicFrameChg>
        <pc:graphicFrameChg chg="mod modGraphic">
          <ac:chgData name="원영 정" userId="a47ffa753c044290" providerId="LiveId" clId="{DC0F9F85-E98F-45B7-89B6-A0CBF3BD6613}" dt="2023-06-23T03:33:25.039" v="388" actId="2062"/>
          <ac:graphicFrameMkLst>
            <pc:docMk/>
            <pc:sldMk cId="353659379" sldId="381"/>
            <ac:graphicFrameMk id="21" creationId="{185F250D-9A81-07C9-63CB-F4490D634ABC}"/>
          </ac:graphicFrameMkLst>
        </pc:graphicFrameChg>
        <pc:cxnChg chg="mod">
          <ac:chgData name="원영 정" userId="a47ffa753c044290" providerId="LiveId" clId="{DC0F9F85-E98F-45B7-89B6-A0CBF3BD6613}" dt="2023-06-23T05:28:06.955" v="1644" actId="164"/>
          <ac:cxnSpMkLst>
            <pc:docMk/>
            <pc:sldMk cId="353659379" sldId="381"/>
            <ac:cxnSpMk id="17" creationId="{59E3A39B-CFE7-B3AC-D4E6-A55E04D96A79}"/>
          </ac:cxnSpMkLst>
        </pc:cxnChg>
        <pc:cxnChg chg="mod">
          <ac:chgData name="원영 정" userId="a47ffa753c044290" providerId="LiveId" clId="{DC0F9F85-E98F-45B7-89B6-A0CBF3BD6613}" dt="2023-06-23T05:28:06.955" v="1644" actId="164"/>
          <ac:cxnSpMkLst>
            <pc:docMk/>
            <pc:sldMk cId="353659379" sldId="381"/>
            <ac:cxnSpMk id="19" creationId="{33E3C8CC-7116-5EB5-B6D3-EDADFBDE0EC1}"/>
          </ac:cxnSpMkLst>
        </pc:cxnChg>
        <pc:cxnChg chg="add mod">
          <ac:chgData name="원영 정" userId="a47ffa753c044290" providerId="LiveId" clId="{DC0F9F85-E98F-45B7-89B6-A0CBF3BD6613}" dt="2023-06-23T05:28:06.955" v="1644" actId="164"/>
          <ac:cxnSpMkLst>
            <pc:docMk/>
            <pc:sldMk cId="353659379" sldId="381"/>
            <ac:cxnSpMk id="5121" creationId="{C08214F5-A316-435D-A7B9-321A871383DD}"/>
          </ac:cxnSpMkLst>
        </pc:cxnChg>
        <pc:cxnChg chg="add mod">
          <ac:chgData name="원영 정" userId="a47ffa753c044290" providerId="LiveId" clId="{DC0F9F85-E98F-45B7-89B6-A0CBF3BD6613}" dt="2023-06-23T05:28:06.955" v="1644" actId="164"/>
          <ac:cxnSpMkLst>
            <pc:docMk/>
            <pc:sldMk cId="353659379" sldId="381"/>
            <ac:cxnSpMk id="5124" creationId="{599F9EEB-D8AC-B976-7D3F-C344B202C8DE}"/>
          </ac:cxnSpMkLst>
        </pc:cxnChg>
        <pc:cxnChg chg="mod">
          <ac:chgData name="원영 정" userId="a47ffa753c044290" providerId="LiveId" clId="{DC0F9F85-E98F-45B7-89B6-A0CBF3BD6613}" dt="2023-06-23T05:28:20.634" v="1646" actId="1076"/>
          <ac:cxnSpMkLst>
            <pc:docMk/>
            <pc:sldMk cId="353659379" sldId="381"/>
            <ac:cxnSpMk id="5172" creationId="{00000000-0000-0000-0000-000000000000}"/>
          </ac:cxnSpMkLst>
        </pc:cxnChg>
        <pc:cxnChg chg="mod">
          <ac:chgData name="원영 정" userId="a47ffa753c044290" providerId="LiveId" clId="{DC0F9F85-E98F-45B7-89B6-A0CBF3BD6613}" dt="2023-06-23T05:28:20.634" v="1646" actId="1076"/>
          <ac:cxnSpMkLst>
            <pc:docMk/>
            <pc:sldMk cId="353659379" sldId="381"/>
            <ac:cxnSpMk id="5174" creationId="{00000000-0000-0000-0000-000000000000}"/>
          </ac:cxnSpMkLst>
        </pc:cxnChg>
      </pc:sldChg>
      <pc:sldChg chg="modSp del mod">
        <pc:chgData name="원영 정" userId="a47ffa753c044290" providerId="LiveId" clId="{DC0F9F85-E98F-45B7-89B6-A0CBF3BD6613}" dt="2023-06-23T05:43:41.230" v="1648" actId="2696"/>
        <pc:sldMkLst>
          <pc:docMk/>
          <pc:sldMk cId="3808261655" sldId="384"/>
        </pc:sldMkLst>
        <pc:graphicFrameChg chg="modGraphic">
          <ac:chgData name="원영 정" userId="a47ffa753c044290" providerId="LiveId" clId="{DC0F9F85-E98F-45B7-89B6-A0CBF3BD6613}" dt="2023-06-23T05:20:56.686" v="1077" actId="20577"/>
          <ac:graphicFrameMkLst>
            <pc:docMk/>
            <pc:sldMk cId="3808261655" sldId="384"/>
            <ac:graphicFrameMk id="6" creationId="{9D5F18DC-9FC5-0D38-9580-2B0799E4C8F0}"/>
          </ac:graphicFrameMkLst>
        </pc:graphicFrameChg>
        <pc:graphicFrameChg chg="modGraphic">
          <ac:chgData name="원영 정" userId="a47ffa753c044290" providerId="LiveId" clId="{DC0F9F85-E98F-45B7-89B6-A0CBF3BD6613}" dt="2023-06-23T05:21:03.821" v="1088" actId="20577"/>
          <ac:graphicFrameMkLst>
            <pc:docMk/>
            <pc:sldMk cId="3808261655" sldId="384"/>
            <ac:graphicFrameMk id="21" creationId="{185F250D-9A81-07C9-63CB-F4490D634ABC}"/>
          </ac:graphicFrameMkLst>
        </pc:graphicFrameChg>
      </pc:sldChg>
      <pc:sldChg chg="del">
        <pc:chgData name="원영 정" userId="a47ffa753c044290" providerId="LiveId" clId="{DC0F9F85-E98F-45B7-89B6-A0CBF3BD6613}" dt="2023-06-23T05:43:39.919" v="1647" actId="2696"/>
        <pc:sldMkLst>
          <pc:docMk/>
          <pc:sldMk cId="3608472257" sldId="385"/>
        </pc:sldMkLst>
      </pc:sldChg>
    </pc:docChg>
  </pc:docChgLst>
</pc:chgInfo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D8EF3-39DD-4FB9-90DB-DA6FE70E6A75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B57BE-7288-4919-A306-C57860323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99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Relationship Id="rId2" Type="http://schemas.openxmlformats.org/officeDocument/2006/relationships/notesMaster" Target="../notesMasters/notesMaster1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FC4B2-736B-4A74-BD9B-579EDC55051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0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FC4B2-736B-4A74-BD9B-579EDC55051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9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4FEE2-0C82-B152-4A2C-909A33730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88F5F1-BFFB-8BF5-762A-4B4ABFFB7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ABF71-7CC2-428F-2F30-E7461801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9952C-23DD-C993-C7A6-C57D74F2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FCA19-A41E-65D1-A8C4-16A048EC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5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975F1-B14D-DAEB-5F32-00B14ADF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3E11F2-4B5D-B46E-5097-5ED14F8CB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7DDA0-65A8-511F-5E25-E13A22AD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67A7C3-C932-D500-A9F6-DED54BF8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1591A-9B3A-83DA-9A6C-53B601BD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65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B17FC9-CE78-E52E-4A8A-49369DC1D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5DA107-DAEE-8F33-6B68-FBF7945E5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07D6C-C843-3CCB-5BEA-4275F74E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5FB14-3A22-5BF7-8446-8DEEA985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12437-E85F-C9D5-985A-889EDAD7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02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2023-01-15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2023-01-15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2023-01-15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2023-01-15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2023-01-15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27273-B829-901C-BA19-A349CFF0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1D1C0-5804-0539-EC91-36BE7EDBA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D820C-A125-73DF-5717-6E6AE5AB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F7DF9-7F90-E68E-D29C-C269A4CA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B8E68-3F49-5600-59F7-33508D95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321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2023-01-15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2023-01-15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2023-01-15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2023-01-15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2023-01-15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B2328-644B-3A43-B396-333BDEA0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0EB85-2964-EE68-2997-0B95F4762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A0269-6B72-145F-389E-8DA5830D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76C20-0C24-7CB1-6456-B34A9C5F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CB9CB-3320-8ED1-9C46-2DE69172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840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2023-01-15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2023-01-15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28759-E230-83B5-415E-C72317E2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0EFB6-9FDC-6AC4-BD9E-29BAC3462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83C26E-27FC-26AC-6A5E-4E3E9E314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F2CF58-6A0C-1F33-7266-718BBE36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254E3E-D60B-74AA-D282-6E944F11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DDA682-D50F-FAF2-2BBB-DAC1883E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27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B05FC-36B1-CD21-B526-3E39965FC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A5A44D-6626-EF7D-80A8-4E6EFCDA9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5E10EE-627A-2CC9-9BD4-038C97693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90B81-D890-DE47-34DD-E22FA5D6F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3BABF5-3C80-7AAA-DF11-25804B1EA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FAA165-5A24-D714-3B5E-4203B674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1A514A-8C96-2DFE-DEEF-CDD62A0D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19454B-9FD6-5E74-0A24-6D889737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58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E7596-AF60-6706-B6F6-9781AB22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553164-44F8-2D3C-D672-4FCA3ACF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20B0C1-D7B2-8700-F6C5-8695E2C4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13A5E9-F4E4-6DA0-6F86-3AD68906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6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0FF715-3767-5B2B-2E40-F426DA43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59A3C8-2576-45D3-16D0-91BA57B2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469202-3E14-F2E1-AE0A-2F797604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10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5BD31-EBFC-A0CD-6FFB-F7D002CD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A19E0-C84B-09EA-3B91-E5CE8A761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08EB72-ABA3-428E-B04D-EFB4101E7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FBC920-3EBC-8D5D-4E17-709AF786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F87373-3F7C-477F-7065-C33FAFA8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320F4-F750-69F2-A64D-6064BA0E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36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7F79A-6216-0889-0E55-3DCC4E34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752A92-94A2-1BED-E19E-BC31141DB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D1A9DE-674A-5107-CB96-4AE9BC5A3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79E206-9373-26B2-2A14-F2AB2FE8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C11715-3955-EE00-BB02-E140DE51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A225A7-E278-1015-F8A5-BC76346A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44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AC73CB-87D2-8FB3-F8C6-F4F63DF6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8A2749-255A-06A1-E469-94B1CA89D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B9356-A2E3-55D6-F2E0-D65CC8B35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5EC3B-D161-4802-ACCB-A5DD9A35154E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DB016-4A1B-5D6E-CD0A-CC8DBC360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071C2-2640-62C7-3293-2A318A930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22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1" Type="http://schemas.openxmlformats.org/officeDocument/2006/relationships/slideLayout" Target="../slideLayouts/slideLayout2.xml"></Relationship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1" Type="http://schemas.openxmlformats.org/officeDocument/2006/relationships/slideLayout" Target="../slideLayouts/slideLayout2.xml"></Relationship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D5F18DC-9FC5-0D38-9580-2B0799E4C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91866"/>
              </p:ext>
            </p:extLst>
          </p:nvPr>
        </p:nvGraphicFramePr>
        <p:xfrm>
          <a:off x="48768" y="728663"/>
          <a:ext cx="12051403" cy="584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27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84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9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84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460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915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5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시스템</a:t>
                      </a: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DC_MES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SUB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시스템</a:t>
                      </a: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품질 관리</a:t>
                      </a: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6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프로그램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latin typeface="굴림" pitchFamily="50" charset="-127"/>
                          <a:ea typeface="굴림" pitchFamily="50" charset="-127"/>
                        </a:rPr>
                        <a:t>QM_FaultQQ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프로그램 명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굴림" pitchFamily="50" charset="-127"/>
                          <a:ea typeface="굴림" pitchFamily="50" charset="-127"/>
                        </a:rPr>
                        <a:t>불량 재고 조회</a:t>
                      </a:r>
                      <a:endParaRPr lang="en-US" altLang="ko-KR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굴림" pitchFamily="50" charset="-127"/>
                          <a:ea typeface="굴림" pitchFamily="50" charset="-127"/>
                        </a:rPr>
                        <a:t>정원영</a:t>
                      </a: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굴림" pitchFamily="50" charset="-127"/>
                          <a:ea typeface="굴림" pitchFamily="50" charset="-127"/>
                        </a:rPr>
                        <a:t>2023-06-23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612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화 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LAYOUT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데이터 베이스</a:t>
                      </a: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7" marR="91437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처 리 요 약</a:t>
                      </a: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2151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latinLnBrk="1"/>
                      <a:endParaRPr lang="en-US" altLang="ko-KR" sz="9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7" marR="91437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▣ 주요항목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공장 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콤보박스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그리드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기초 코드의 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PLANTCODE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데이터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2.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품목 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거래처 팝업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lang="en-US" altLang="ko-KR" sz="1100" b="0" baseline="0" dirty="0" err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BizTextBoxManager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3.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기간 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날짜 포맷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lang="en-US" altLang="ko-KR" sz="1100" b="0" baseline="0" dirty="0" err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dtpStart.Value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= </a:t>
                      </a:r>
                      <a:r>
                        <a:rPr lang="en-US" altLang="ko-KR" sz="1100" b="0" baseline="0" dirty="0" err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string.Format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(“{0:yyyy-MM-dd}”, </a:t>
                      </a:r>
                      <a:r>
                        <a:rPr lang="en-US" altLang="ko-KR" sz="1100" b="0" baseline="0" dirty="0" err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DateTime.Now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),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err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dtpEnd.Value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= </a:t>
                      </a:r>
                      <a:r>
                        <a:rPr lang="en-US" altLang="ko-KR" sz="1100" b="0" baseline="0" dirty="0" err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string.Format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(“{0:yyyy-MM-dd}”, </a:t>
                      </a:r>
                      <a:r>
                        <a:rPr lang="en-US" altLang="ko-KR" sz="1100" b="0" baseline="0" dirty="0" err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DateTime.Now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))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4.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불량원인 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콤보박스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5.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단위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: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그리드 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콤보박스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6.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전 항목 수정 불가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조회 화면 기능 고정으로 수정 안됨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7.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저장 프로시저 명은</a:t>
                      </a:r>
                      <a:r>
                        <a:rPr lang="ko-KR" altLang="en-US" sz="1100" b="0" baseline="0" dirty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en-US" altLang="ko-KR" sz="1100" b="0" baseline="0" dirty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  <a:r>
                        <a:rPr lang="en-US" altLang="ko-KR" sz="1100" dirty="0">
                          <a:latin typeface="굴림" pitchFamily="50" charset="-127"/>
                          <a:ea typeface="굴림" pitchFamily="50" charset="-127"/>
                        </a:rPr>
                        <a:t>MM_StockMM_S1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TB_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불량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A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TB_ItemMaster</a:t>
                      </a:r>
                      <a:r>
                        <a:rPr lang="en-US" altLang="ko-KR" sz="1100" dirty="0"/>
                        <a:t> 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B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100" b="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0                               --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불량판정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A.PLANTCODE            --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공장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A.WORKCENTERNAME –-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작업장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A.ITEMCODE               --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품목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B.ITEMNAME               --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품목명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A.STOCKQTY              --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수량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A.UNITCODE               --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단위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A.MAKER                    --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등록자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A.MAKEDATE              --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등록일시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15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조회테이블</a:t>
                      </a:r>
                    </a:p>
                  </a:txBody>
                  <a:tcPr marL="112546" marR="112546" marT="41733" marB="41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TB_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불량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dirty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TB_ItemMaster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품목마스터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546" marR="112546" marT="41733" marB="41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7" marR="91437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94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갱신테이블</a:t>
                      </a:r>
                    </a:p>
                  </a:txBody>
                  <a:tcPr marL="112546" marR="112546" marT="41733" marB="41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TB_</a:t>
                      </a:r>
                      <a:r>
                        <a:rPr lang="ko-KR" altLang="en-US" sz="1000" dirty="0"/>
                        <a:t>폐기</a:t>
                      </a:r>
                      <a:r>
                        <a:rPr lang="en-US" altLang="ko-KR" sz="1000" dirty="0"/>
                        <a:t>(), </a:t>
                      </a:r>
                      <a:r>
                        <a:rPr lang="en-US" altLang="ko-KR" sz="1000" dirty="0" err="1"/>
                        <a:t>TB_StockPP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공정재고 테이블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marL="112546" marR="112546" marT="41733" marB="41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7" marR="91437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466386" y="361950"/>
            <a:ext cx="2715846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 algn="r" eaLnBrk="1" latinLnBrk="1" hangingPunct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Application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설계</a:t>
            </a:r>
          </a:p>
        </p:txBody>
      </p:sp>
      <p:cxnSp>
        <p:nvCxnSpPr>
          <p:cNvPr id="5172" name="꺾인 연결선 4"/>
          <p:cNvCxnSpPr>
            <a:cxnSpLocks noChangeShapeType="1"/>
            <a:stCxn id="49" idx="3"/>
            <a:endCxn id="47" idx="0"/>
          </p:cNvCxnSpPr>
          <p:nvPr/>
        </p:nvCxnSpPr>
        <p:spPr bwMode="auto">
          <a:xfrm rot="16200000" flipH="1">
            <a:off x="6983626" y="3176666"/>
            <a:ext cx="622299" cy="509954"/>
          </a:xfrm>
          <a:prstGeom prst="bentConnector3">
            <a:avLst>
              <a:gd name="adj1" fmla="val 50000"/>
            </a:avLst>
          </a:prstGeom>
          <a:noFill/>
          <a:ln w="12700" cap="sq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4" name="꺾인 연결선 4"/>
          <p:cNvCxnSpPr>
            <a:cxnSpLocks noChangeShapeType="1"/>
            <a:endCxn id="47" idx="0"/>
          </p:cNvCxnSpPr>
          <p:nvPr/>
        </p:nvCxnSpPr>
        <p:spPr bwMode="auto">
          <a:xfrm rot="5400000">
            <a:off x="7489670" y="3181551"/>
            <a:ext cx="622300" cy="500185"/>
          </a:xfrm>
          <a:prstGeom prst="bentConnector3">
            <a:avLst>
              <a:gd name="adj1" fmla="val 50000"/>
            </a:avLst>
          </a:prstGeom>
          <a:noFill/>
          <a:ln w="12700" cap="sq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85F250D-9A81-07C9-63CB-F4490D634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187081"/>
              </p:ext>
            </p:extLst>
          </p:nvPr>
        </p:nvGraphicFramePr>
        <p:xfrm>
          <a:off x="131522" y="2943007"/>
          <a:ext cx="6300540" cy="2468562"/>
        </p:xfrm>
        <a:graphic>
          <a:graphicData uri="http://schemas.openxmlformats.org/drawingml/2006/table">
            <a:tbl>
              <a:tblPr/>
              <a:tblGrid>
                <a:gridCol w="70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0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0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20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맑은 고딕" pitchFamily="50" charset="-127"/>
                          <a:ea typeface="맑은 고딕" pitchFamily="50" charset="-127"/>
                        </a:rPr>
                        <a:t>CHK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59" marR="112559" marT="45631" marB="4563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공장</a:t>
                      </a:r>
                    </a:p>
                  </a:txBody>
                  <a:tcPr marL="112559" marR="112559" marT="45631" marB="45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작업장</a:t>
                      </a:r>
                    </a:p>
                  </a:txBody>
                  <a:tcPr marL="112559" marR="112559" marT="45631" marB="45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품목</a:t>
                      </a:r>
                      <a:endParaRPr lang="en-US" alt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59" marR="112559" marT="45631" marB="45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품목명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59" marR="112559" marT="45631" marB="45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</a:p>
                  </a:txBody>
                  <a:tcPr marL="112559" marR="112559" marT="45631" marB="45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단위</a:t>
                      </a:r>
                    </a:p>
                  </a:txBody>
                  <a:tcPr marL="112559" marR="112559" marT="45631" marB="45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등록자</a:t>
                      </a:r>
                    </a:p>
                  </a:txBody>
                  <a:tcPr marL="112559" marR="112559" marT="45631" marB="45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en-US" alt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일시</a:t>
                      </a:r>
                    </a:p>
                  </a:txBody>
                  <a:tcPr marL="112559" marR="112559" marT="45631" marB="456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CHK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59" marR="112559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Plant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59" marR="112559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center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59" marR="112559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59" marR="112559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59" marR="112559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Stock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59" marR="112559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Unit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59" marR="112559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Maker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59" marR="112559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Make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59" marR="112559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2" name="그룹 61">
            <a:extLst>
              <a:ext uri="{FF2B5EF4-FFF2-40B4-BE49-F238E27FC236}">
                <a16:creationId xmlns:a16="http://schemas.microsoft.com/office/drawing/2014/main" id="{98B38430-1F4B-D543-1F1F-BAD84F636408}"/>
              </a:ext>
            </a:extLst>
          </p:cNvPr>
          <p:cNvGrpSpPr/>
          <p:nvPr/>
        </p:nvGrpSpPr>
        <p:grpSpPr>
          <a:xfrm>
            <a:off x="57489" y="1695490"/>
            <a:ext cx="6297002" cy="1092537"/>
            <a:chOff x="57489" y="1695490"/>
            <a:chExt cx="6297002" cy="1092537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D7DAB0BE-A4BE-2DD0-1893-DC36C89A3637}"/>
                </a:ext>
              </a:extLst>
            </p:cNvPr>
            <p:cNvGrpSpPr/>
            <p:nvPr/>
          </p:nvGrpSpPr>
          <p:grpSpPr>
            <a:xfrm>
              <a:off x="2798285" y="1695490"/>
              <a:ext cx="3556206" cy="1092537"/>
              <a:chOff x="2459005" y="1557019"/>
              <a:chExt cx="3556206" cy="1092537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45FFF6D6-7B48-26C4-2D51-03A0F496A457}"/>
                  </a:ext>
                </a:extLst>
              </p:cNvPr>
              <p:cNvGrpSpPr/>
              <p:nvPr/>
            </p:nvGrpSpPr>
            <p:grpSpPr>
              <a:xfrm>
                <a:off x="4360108" y="2001250"/>
                <a:ext cx="846797" cy="276225"/>
                <a:chOff x="5302481" y="236877"/>
                <a:chExt cx="846797" cy="276225"/>
              </a:xfrm>
            </p:grpSpPr>
            <p:sp>
              <p:nvSpPr>
                <p:cNvPr id="4" name="직사각형 25">
                  <a:extLst>
                    <a:ext uri="{FF2B5EF4-FFF2-40B4-BE49-F238E27FC236}">
                      <a16:creationId xmlns:a16="http://schemas.microsoft.com/office/drawing/2014/main" id="{E824D928-0F3D-94FE-453E-24D8E181AD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2481" y="266990"/>
                  <a:ext cx="720000" cy="216000"/>
                </a:xfrm>
                <a:prstGeom prst="rect">
                  <a:avLst/>
                </a:prstGeom>
                <a:noFill/>
                <a:ln w="12700" cap="sq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/>
                <a:lstStyle/>
                <a:p>
                  <a:pPr eaLnBrk="1" latinLnBrk="1" hangingPunct="1">
                    <a:lnSpc>
                      <a:spcPct val="120000"/>
                    </a:lnSpc>
                    <a:buFont typeface="Wingdings" pitchFamily="2" charset="2"/>
                    <a:buNone/>
                  </a:pPr>
                  <a:endParaRPr lang="ko-KR" altLang="en-US"/>
                </a:p>
              </p:txBody>
            </p:sp>
            <p:sp>
              <p:nvSpPr>
                <p:cNvPr id="5" name="TextBox 26">
                  <a:extLst>
                    <a:ext uri="{FF2B5EF4-FFF2-40B4-BE49-F238E27FC236}">
                      <a16:creationId xmlns:a16="http://schemas.microsoft.com/office/drawing/2014/main" id="{45206DB5-0E03-4769-89E3-EC6721CB13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28386" y="236877"/>
                  <a:ext cx="420892" cy="2762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1pPr>
                  <a:lvl2pPr marL="742950" indent="-28575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2pPr>
                  <a:lvl3pPr marL="1143000" indent="-22860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3pPr>
                  <a:lvl4pPr marL="1600200" indent="-22860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4pPr>
                  <a:lvl5pPr marL="2057400" indent="-22860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9pPr>
                </a:lstStyle>
                <a:p>
                  <a:pPr eaLnBrk="1" latinLnBrk="1" hangingPunct="1">
                    <a:lnSpc>
                      <a:spcPct val="120000"/>
                    </a:lnSpc>
                    <a:buFont typeface="Wingdings" pitchFamily="2" charset="2"/>
                    <a:buNone/>
                  </a:pPr>
                  <a:r>
                    <a:rPr lang="ko-KR" altLang="en-US" sz="1000" dirty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▼</a:t>
                  </a:r>
                </a:p>
              </p:txBody>
            </p:sp>
          </p:grpSp>
          <p:sp>
            <p:nvSpPr>
              <p:cNvPr id="41" name="직사각형 25">
                <a:extLst>
                  <a:ext uri="{FF2B5EF4-FFF2-40B4-BE49-F238E27FC236}">
                    <a16:creationId xmlns:a16="http://schemas.microsoft.com/office/drawing/2014/main" id="{AED4C8B8-ACE4-9432-8245-F83514F3C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3195" y="1669481"/>
                <a:ext cx="540000" cy="21600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/>
              <a:lstStyle/>
              <a:p>
                <a:pPr eaLnBrk="1" latinLnBrk="1" hangingPunct="1">
                  <a:lnSpc>
                    <a:spcPct val="120000"/>
                  </a:lnSpc>
                  <a:buFont typeface="Wingdings" pitchFamily="2" charset="2"/>
                  <a:buNone/>
                </a:pPr>
                <a:endParaRPr lang="ko-KR" altLang="en-US"/>
              </a:p>
            </p:txBody>
          </p:sp>
          <p:sp>
            <p:nvSpPr>
              <p:cNvPr id="45" name="TextBox 2">
                <a:extLst>
                  <a:ext uri="{FF2B5EF4-FFF2-40B4-BE49-F238E27FC236}">
                    <a16:creationId xmlns:a16="http://schemas.microsoft.com/office/drawing/2014/main" id="{904F72A8-BBB6-CAE5-758C-AD95843246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3519" y="1652008"/>
                <a:ext cx="696548" cy="258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1pPr>
                <a:lvl2pPr marL="742950" indent="-28575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2pPr>
                <a:lvl3pPr marL="11430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3pPr>
                <a:lvl4pPr marL="16002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4pPr>
                <a:lvl5pPr marL="20574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9pPr>
              </a:lstStyle>
              <a:p>
                <a:pPr algn="r" eaLnBrk="1" latinLnBrk="1" hangingPunct="1">
                  <a:lnSpc>
                    <a:spcPct val="120000"/>
                  </a:lnSpc>
                  <a:buFont typeface="Wingdings" pitchFamily="2" charset="2"/>
                  <a:buNone/>
                </a:pPr>
                <a:r>
                  <a:rPr lang="ko-KR" altLang="en-US" sz="10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양품수량</a:t>
                </a:r>
                <a:endParaRPr lang="en-US" altLang="ko-KR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6" name="직사각형 25">
                <a:extLst>
                  <a:ext uri="{FF2B5EF4-FFF2-40B4-BE49-F238E27FC236}">
                    <a16:creationId xmlns:a16="http://schemas.microsoft.com/office/drawing/2014/main" id="{63E184A7-CF5A-70AC-528F-98D56984E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9005" y="1557019"/>
                <a:ext cx="3556206" cy="109253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/>
              <a:lstStyle/>
              <a:p>
                <a:pPr eaLnBrk="1" latinLnBrk="1" hangingPunct="1">
                  <a:lnSpc>
                    <a:spcPct val="120000"/>
                  </a:lnSpc>
                  <a:buFont typeface="Wingdings" pitchFamily="2" charset="2"/>
                  <a:buNone/>
                </a:pPr>
                <a:endParaRPr lang="ko-KR" altLang="en-US"/>
              </a:p>
            </p:txBody>
          </p:sp>
          <p:sp>
            <p:nvSpPr>
              <p:cNvPr id="48" name="TextBox 2">
                <a:extLst>
                  <a:ext uri="{FF2B5EF4-FFF2-40B4-BE49-F238E27FC236}">
                    <a16:creationId xmlns:a16="http://schemas.microsoft.com/office/drawing/2014/main" id="{BB097BB3-95E8-71BE-383B-5DC17A2C86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3519" y="1973892"/>
                <a:ext cx="696548" cy="258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1pPr>
                <a:lvl2pPr marL="742950" indent="-28575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2pPr>
                <a:lvl3pPr marL="11430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3pPr>
                <a:lvl4pPr marL="16002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4pPr>
                <a:lvl5pPr marL="20574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9pPr>
              </a:lstStyle>
              <a:p>
                <a:pPr algn="r" eaLnBrk="1" latinLnBrk="1" hangingPunct="1">
                  <a:lnSpc>
                    <a:spcPct val="120000"/>
                  </a:lnSpc>
                  <a:buFont typeface="Wingdings" pitchFamily="2" charset="2"/>
                  <a:buNone/>
                </a:pPr>
                <a:r>
                  <a:rPr lang="ko-KR" altLang="en-US" sz="10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불량수량</a:t>
                </a:r>
                <a:endParaRPr lang="en-US" altLang="ko-KR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0" name="직사각형 25">
                <a:extLst>
                  <a:ext uri="{FF2B5EF4-FFF2-40B4-BE49-F238E27FC236}">
                    <a16:creationId xmlns:a16="http://schemas.microsoft.com/office/drawing/2014/main" id="{B7170A36-4DC1-74EF-55AA-980BB39E2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3194" y="2023154"/>
                <a:ext cx="540000" cy="21600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/>
              <a:lstStyle/>
              <a:p>
                <a:pPr eaLnBrk="1" latinLnBrk="1" hangingPunct="1">
                  <a:lnSpc>
                    <a:spcPct val="120000"/>
                  </a:lnSpc>
                  <a:buFont typeface="Wingdings" pitchFamily="2" charset="2"/>
                  <a:buNone/>
                </a:pPr>
                <a:endParaRPr lang="ko-KR" altLang="en-US"/>
              </a:p>
            </p:txBody>
          </p:sp>
          <p:sp>
            <p:nvSpPr>
              <p:cNvPr id="51" name="TextBox 2">
                <a:extLst>
                  <a:ext uri="{FF2B5EF4-FFF2-40B4-BE49-F238E27FC236}">
                    <a16:creationId xmlns:a16="http://schemas.microsoft.com/office/drawing/2014/main" id="{0E742217-874F-920F-7625-BC783B2675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3194" y="1652008"/>
                <a:ext cx="696548" cy="258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1pPr>
                <a:lvl2pPr marL="742950" indent="-28575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2pPr>
                <a:lvl3pPr marL="11430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3pPr>
                <a:lvl4pPr marL="16002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4pPr>
                <a:lvl5pPr marL="20574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9pPr>
              </a:lstStyle>
              <a:p>
                <a:pPr algn="r" eaLnBrk="1" latinLnBrk="1" hangingPunct="1">
                  <a:lnSpc>
                    <a:spcPct val="120000"/>
                  </a:lnSpc>
                  <a:buFont typeface="Wingdings" pitchFamily="2" charset="2"/>
                  <a:buNone/>
                </a:pPr>
                <a:r>
                  <a:rPr lang="ko-KR" altLang="en-US" sz="10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양품사유</a:t>
                </a:r>
                <a:endParaRPr lang="en-US" altLang="ko-KR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2" name="TextBox 2">
                <a:extLst>
                  <a:ext uri="{FF2B5EF4-FFF2-40B4-BE49-F238E27FC236}">
                    <a16:creationId xmlns:a16="http://schemas.microsoft.com/office/drawing/2014/main" id="{D9C6BC53-B39D-07AA-1E42-23897B3281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3348" y="1994532"/>
                <a:ext cx="715252" cy="258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1pPr>
                <a:lvl2pPr marL="742950" indent="-28575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2pPr>
                <a:lvl3pPr marL="11430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3pPr>
                <a:lvl4pPr marL="16002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4pPr>
                <a:lvl5pPr marL="20574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9pPr>
              </a:lstStyle>
              <a:p>
                <a:pPr algn="r" eaLnBrk="1" latinLnBrk="1" hangingPunct="1">
                  <a:lnSpc>
                    <a:spcPct val="120000"/>
                  </a:lnSpc>
                  <a:buFont typeface="Wingdings" pitchFamily="2" charset="2"/>
                  <a:buNone/>
                </a:pPr>
                <a:r>
                  <a:rPr lang="ko-KR" altLang="en-US" sz="10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불량원인</a:t>
                </a:r>
                <a:endParaRPr lang="en-US" altLang="ko-KR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3" name="TextBox 2">
                <a:extLst>
                  <a:ext uri="{FF2B5EF4-FFF2-40B4-BE49-F238E27FC236}">
                    <a16:creationId xmlns:a16="http://schemas.microsoft.com/office/drawing/2014/main" id="{3EE2BFFE-1B60-A822-0888-85B6A27702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7686" y="2348795"/>
                <a:ext cx="696548" cy="258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1pPr>
                <a:lvl2pPr marL="742950" indent="-28575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2pPr>
                <a:lvl3pPr marL="11430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3pPr>
                <a:lvl4pPr marL="16002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4pPr>
                <a:lvl5pPr marL="20574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9pPr>
              </a:lstStyle>
              <a:p>
                <a:pPr algn="r" eaLnBrk="1" latinLnBrk="1" hangingPunct="1">
                  <a:lnSpc>
                    <a:spcPct val="120000"/>
                  </a:lnSpc>
                  <a:buFont typeface="Wingdings" pitchFamily="2" charset="2"/>
                  <a:buNone/>
                </a:pPr>
                <a:r>
                  <a:rPr lang="ko-KR" altLang="en-US"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불량사유</a:t>
                </a:r>
                <a:endParaRPr lang="en-US" altLang="ko-KR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4" name="직사각형 25">
                <a:extLst>
                  <a:ext uri="{FF2B5EF4-FFF2-40B4-BE49-F238E27FC236}">
                    <a16:creationId xmlns:a16="http://schemas.microsoft.com/office/drawing/2014/main" id="{71AB634A-F869-5B4F-3552-19D33BC65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108" y="2387693"/>
                <a:ext cx="720000" cy="21600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/>
              <a:lstStyle/>
              <a:p>
                <a:pPr eaLnBrk="1" latinLnBrk="1" hangingPunct="1">
                  <a:lnSpc>
                    <a:spcPct val="120000"/>
                  </a:lnSpc>
                  <a:buFont typeface="Wingdings" pitchFamily="2" charset="2"/>
                  <a:buNone/>
                </a:pPr>
                <a:endParaRPr lang="ko-KR" altLang="en-US"/>
              </a:p>
            </p:txBody>
          </p:sp>
          <p:sp>
            <p:nvSpPr>
              <p:cNvPr id="55" name="직사각형 25">
                <a:extLst>
                  <a:ext uri="{FF2B5EF4-FFF2-40B4-BE49-F238E27FC236}">
                    <a16:creationId xmlns:a16="http://schemas.microsoft.com/office/drawing/2014/main" id="{CC1AB2F7-E622-41D6-F122-249637E30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171" y="1676155"/>
                <a:ext cx="720000" cy="21600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/>
              <a:lstStyle/>
              <a:p>
                <a:pPr eaLnBrk="1" latinLnBrk="1" hangingPunct="1">
                  <a:lnSpc>
                    <a:spcPct val="120000"/>
                  </a:lnSpc>
                  <a:buFont typeface="Wingdings" pitchFamily="2" charset="2"/>
                  <a:buNone/>
                </a:pPr>
                <a:endParaRPr lang="ko-KR" altLang="en-US"/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4F84EFBE-1FFC-B3F5-1866-77F2DDB5341F}"/>
                </a:ext>
              </a:extLst>
            </p:cNvPr>
            <p:cNvGrpSpPr/>
            <p:nvPr/>
          </p:nvGrpSpPr>
          <p:grpSpPr>
            <a:xfrm>
              <a:off x="57489" y="1789192"/>
              <a:ext cx="1802837" cy="956863"/>
              <a:chOff x="192791" y="1679459"/>
              <a:chExt cx="1802837" cy="956863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581ECE55-B39A-15B7-7D01-779EE77C5C14}"/>
                  </a:ext>
                </a:extLst>
              </p:cNvPr>
              <p:cNvGrpSpPr/>
              <p:nvPr/>
            </p:nvGrpSpPr>
            <p:grpSpPr>
              <a:xfrm>
                <a:off x="192791" y="1679459"/>
                <a:ext cx="1802837" cy="956863"/>
                <a:chOff x="281897" y="1607149"/>
                <a:chExt cx="1802837" cy="956863"/>
              </a:xfrm>
            </p:grpSpPr>
            <p:sp>
              <p:nvSpPr>
                <p:cNvPr id="7" name="TextBox 2">
                  <a:extLst>
                    <a:ext uri="{FF2B5EF4-FFF2-40B4-BE49-F238E27FC236}">
                      <a16:creationId xmlns:a16="http://schemas.microsoft.com/office/drawing/2014/main" id="{7C9A1641-E67F-0FCE-4F65-D3F5B575D2D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0630" y="1607149"/>
                  <a:ext cx="465155" cy="2587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1pPr>
                  <a:lvl2pPr marL="742950" indent="-28575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2pPr>
                  <a:lvl3pPr marL="1143000" indent="-22860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3pPr>
                  <a:lvl4pPr marL="1600200" indent="-22860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4pPr>
                  <a:lvl5pPr marL="2057400" indent="-22860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9pPr>
                </a:lstStyle>
                <a:p>
                  <a:pPr algn="r" eaLnBrk="1" latinLnBrk="1" hangingPunct="1">
                    <a:lnSpc>
                      <a:spcPct val="120000"/>
                    </a:lnSpc>
                    <a:buFont typeface="Wingdings" pitchFamily="2" charset="2"/>
                    <a:buNone/>
                  </a:pPr>
                  <a:r>
                    <a:rPr lang="ko-KR" altLang="en-US" sz="1000" dirty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공장 </a:t>
                  </a:r>
                </a:p>
              </p:txBody>
            </p:sp>
            <p:grpSp>
              <p:nvGrpSpPr>
                <p:cNvPr id="9" name="그룹 3">
                  <a:extLst>
                    <a:ext uri="{FF2B5EF4-FFF2-40B4-BE49-F238E27FC236}">
                      <a16:creationId xmlns:a16="http://schemas.microsoft.com/office/drawing/2014/main" id="{AAE7215E-0515-0957-C703-3B2BBDBE77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49652" y="1638886"/>
                  <a:ext cx="988646" cy="276225"/>
                  <a:chOff x="4581624" y="2193284"/>
                  <a:chExt cx="803424" cy="276999"/>
                </a:xfrm>
              </p:grpSpPr>
              <p:sp>
                <p:nvSpPr>
                  <p:cNvPr id="10" name="직사각형 25">
                    <a:extLst>
                      <a:ext uri="{FF2B5EF4-FFF2-40B4-BE49-F238E27FC236}">
                        <a16:creationId xmlns:a16="http://schemas.microsoft.com/office/drawing/2014/main" id="{9527872D-3FDF-E5C2-E607-86A14580D8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81624" y="2208696"/>
                    <a:ext cx="684076" cy="216605"/>
                  </a:xfrm>
                  <a:prstGeom prst="rect">
                    <a:avLst/>
                  </a:prstGeom>
                  <a:noFill/>
                  <a:ln w="12700" cap="sq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90000" tIns="46800" rIns="90000" bIns="46800"/>
                  <a:lstStyle/>
                  <a:p>
                    <a:pPr eaLnBrk="1" latinLnBrk="1" hangingPunct="1">
                      <a:lnSpc>
                        <a:spcPct val="120000"/>
                      </a:lnSpc>
                      <a:buFont typeface="Wingdings" pitchFamily="2" charset="2"/>
                      <a:buNone/>
                    </a:pPr>
                    <a:endParaRPr lang="ko-KR" altLang="en-US"/>
                  </a:p>
                </p:txBody>
              </p:sp>
              <p:sp>
                <p:nvSpPr>
                  <p:cNvPr id="11" name="TextBox 26">
                    <a:extLst>
                      <a:ext uri="{FF2B5EF4-FFF2-40B4-BE49-F238E27FC236}">
                        <a16:creationId xmlns:a16="http://schemas.microsoft.com/office/drawing/2014/main" id="{5474A661-72A0-CE99-5420-443386DF570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43010" y="2193284"/>
                    <a:ext cx="342038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1400" b="1">
                        <a:solidFill>
                          <a:srgbClr val="FF0000"/>
                        </a:solidFill>
                        <a:latin typeface="HY울릉도L"/>
                        <a:ea typeface="HY울릉도L"/>
                        <a:cs typeface="HY울릉도L"/>
                      </a:defRPr>
                    </a:lvl1pPr>
                    <a:lvl2pPr marL="742950" indent="-285750">
                      <a:defRPr kumimoji="1" sz="1400" b="1">
                        <a:solidFill>
                          <a:srgbClr val="FF0000"/>
                        </a:solidFill>
                        <a:latin typeface="HY울릉도L"/>
                        <a:ea typeface="HY울릉도L"/>
                        <a:cs typeface="HY울릉도L"/>
                      </a:defRPr>
                    </a:lvl2pPr>
                    <a:lvl3pPr marL="1143000" indent="-228600">
                      <a:defRPr kumimoji="1" sz="1400" b="1">
                        <a:solidFill>
                          <a:srgbClr val="FF0000"/>
                        </a:solidFill>
                        <a:latin typeface="HY울릉도L"/>
                        <a:ea typeface="HY울릉도L"/>
                        <a:cs typeface="HY울릉도L"/>
                      </a:defRPr>
                    </a:lvl3pPr>
                    <a:lvl4pPr marL="1600200" indent="-228600">
                      <a:defRPr kumimoji="1" sz="1400" b="1">
                        <a:solidFill>
                          <a:srgbClr val="FF0000"/>
                        </a:solidFill>
                        <a:latin typeface="HY울릉도L"/>
                        <a:ea typeface="HY울릉도L"/>
                        <a:cs typeface="HY울릉도L"/>
                      </a:defRPr>
                    </a:lvl4pPr>
                    <a:lvl5pPr marL="2057400" indent="-228600">
                      <a:defRPr kumimoji="1" sz="1400" b="1">
                        <a:solidFill>
                          <a:srgbClr val="FF0000"/>
                        </a:solidFill>
                        <a:latin typeface="HY울릉도L"/>
                        <a:ea typeface="HY울릉도L"/>
                        <a:cs typeface="HY울릉도L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b="1">
                        <a:solidFill>
                          <a:srgbClr val="FF0000"/>
                        </a:solidFill>
                        <a:latin typeface="HY울릉도L"/>
                        <a:ea typeface="HY울릉도L"/>
                        <a:cs typeface="HY울릉도L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b="1">
                        <a:solidFill>
                          <a:srgbClr val="FF0000"/>
                        </a:solidFill>
                        <a:latin typeface="HY울릉도L"/>
                        <a:ea typeface="HY울릉도L"/>
                        <a:cs typeface="HY울릉도L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b="1">
                        <a:solidFill>
                          <a:srgbClr val="FF0000"/>
                        </a:solidFill>
                        <a:latin typeface="HY울릉도L"/>
                        <a:ea typeface="HY울릉도L"/>
                        <a:cs typeface="HY울릉도L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b="1">
                        <a:solidFill>
                          <a:srgbClr val="FF0000"/>
                        </a:solidFill>
                        <a:latin typeface="HY울릉도L"/>
                        <a:ea typeface="HY울릉도L"/>
                        <a:cs typeface="HY울릉도L"/>
                      </a:defRPr>
                    </a:lvl9pPr>
                  </a:lstStyle>
                  <a:p>
                    <a:pPr eaLnBrk="1" latinLnBrk="1" hangingPunct="1">
                      <a:lnSpc>
                        <a:spcPct val="120000"/>
                      </a:lnSpc>
                      <a:buFont typeface="Wingdings" pitchFamily="2" charset="2"/>
                      <a:buNone/>
                    </a:pPr>
                    <a:r>
                      <a: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▼</a:t>
                    </a:r>
                  </a:p>
                </p:txBody>
              </p:sp>
            </p:grpSp>
            <p:sp>
              <p:nvSpPr>
                <p:cNvPr id="12" name="TextBox 2">
                  <a:extLst>
                    <a:ext uri="{FF2B5EF4-FFF2-40B4-BE49-F238E27FC236}">
                      <a16:creationId xmlns:a16="http://schemas.microsoft.com/office/drawing/2014/main" id="{A070A5AB-D5F6-B82D-0167-360C29975F2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4497" y="1925633"/>
                  <a:ext cx="465155" cy="2587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1pPr>
                  <a:lvl2pPr marL="742950" indent="-28575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2pPr>
                  <a:lvl3pPr marL="1143000" indent="-22860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3pPr>
                  <a:lvl4pPr marL="1600200" indent="-22860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4pPr>
                  <a:lvl5pPr marL="2057400" indent="-22860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9pPr>
                </a:lstStyle>
                <a:p>
                  <a:pPr algn="r" eaLnBrk="1" latinLnBrk="1" hangingPunct="1">
                    <a:lnSpc>
                      <a:spcPct val="120000"/>
                    </a:lnSpc>
                    <a:buFont typeface="Wingdings" pitchFamily="2" charset="2"/>
                    <a:buNone/>
                  </a:pPr>
                  <a:r>
                    <a:rPr lang="ko-KR" altLang="en-US" sz="1000" dirty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품목</a:t>
                  </a:r>
                </a:p>
              </p:txBody>
            </p:sp>
            <p:sp>
              <p:nvSpPr>
                <p:cNvPr id="14" name="직사각형 31">
                  <a:extLst>
                    <a:ext uri="{FF2B5EF4-FFF2-40B4-BE49-F238E27FC236}">
                      <a16:creationId xmlns:a16="http://schemas.microsoft.com/office/drawing/2014/main" id="{9E0F333D-4AF4-DA91-2896-AB641E0370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090" y="2291717"/>
                  <a:ext cx="540000" cy="216000"/>
                </a:xfrm>
                <a:prstGeom prst="rect">
                  <a:avLst/>
                </a:prstGeom>
                <a:noFill/>
                <a:ln w="12700" cap="sq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/>
                <a:lstStyle/>
                <a:p>
                  <a:pPr eaLnBrk="1" latinLnBrk="1" hangingPunct="1">
                    <a:lnSpc>
                      <a:spcPct val="120000"/>
                    </a:lnSpc>
                    <a:buFont typeface="Wingdings" pitchFamily="2" charset="2"/>
                    <a:buNone/>
                  </a:pPr>
                  <a:endParaRPr lang="ko-KR" altLang="en-US"/>
                </a:p>
              </p:txBody>
            </p:sp>
            <p:sp>
              <p:nvSpPr>
                <p:cNvPr id="22" name="TextBox 2">
                  <a:extLst>
                    <a:ext uri="{FF2B5EF4-FFF2-40B4-BE49-F238E27FC236}">
                      <a16:creationId xmlns:a16="http://schemas.microsoft.com/office/drawing/2014/main" id="{FF98B397-93F4-EE51-8506-E5CCB01D69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1897" y="2251097"/>
                  <a:ext cx="567755" cy="2587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1pPr>
                  <a:lvl2pPr marL="742950" indent="-28575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2pPr>
                  <a:lvl3pPr marL="1143000" indent="-22860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3pPr>
                  <a:lvl4pPr marL="1600200" indent="-22860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4pPr>
                  <a:lvl5pPr marL="2057400" indent="-22860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9pPr>
                </a:lstStyle>
                <a:p>
                  <a:pPr algn="r" eaLnBrk="1" latinLnBrk="1" hangingPunct="1">
                    <a:lnSpc>
                      <a:spcPct val="120000"/>
                    </a:lnSpc>
                    <a:buFont typeface="Wingdings" pitchFamily="2" charset="2"/>
                    <a:buNone/>
                  </a:pPr>
                  <a:r>
                    <a:rPr lang="ko-KR" altLang="en-US" sz="1000" dirty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기간</a:t>
                  </a:r>
                  <a:endParaRPr lang="en-US" altLang="ko-KR" sz="10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5" name="직사각형 31">
                  <a:extLst>
                    <a:ext uri="{FF2B5EF4-FFF2-40B4-BE49-F238E27FC236}">
                      <a16:creationId xmlns:a16="http://schemas.microsoft.com/office/drawing/2014/main" id="{FDD106EF-88C9-1569-59D9-778D88C182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6251" y="1978347"/>
                  <a:ext cx="567754" cy="214167"/>
                </a:xfrm>
                <a:prstGeom prst="rect">
                  <a:avLst/>
                </a:prstGeom>
                <a:noFill/>
                <a:ln w="12700" cap="sq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/>
                <a:lstStyle/>
                <a:p>
                  <a:pPr eaLnBrk="1" latinLnBrk="1" hangingPunct="1">
                    <a:lnSpc>
                      <a:spcPct val="120000"/>
                    </a:lnSpc>
                    <a:buFont typeface="Wingdings" pitchFamily="2" charset="2"/>
                    <a:buNone/>
                  </a:pPr>
                  <a:endParaRPr lang="ko-KR" altLang="en-US" dirty="0"/>
                </a:p>
              </p:txBody>
            </p: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D56EA6EA-51F6-CEDC-7E8C-7E8C1F0321A5}"/>
                    </a:ext>
                  </a:extLst>
                </p:cNvPr>
                <p:cNvGrpSpPr/>
                <p:nvPr/>
              </p:nvGrpSpPr>
              <p:grpSpPr>
                <a:xfrm>
                  <a:off x="849652" y="1976514"/>
                  <a:ext cx="567754" cy="219068"/>
                  <a:chOff x="959172" y="1960464"/>
                  <a:chExt cx="567754" cy="219068"/>
                </a:xfrm>
              </p:grpSpPr>
              <p:sp>
                <p:nvSpPr>
                  <p:cNvPr id="13" name="직사각형 31">
                    <a:extLst>
                      <a:ext uri="{FF2B5EF4-FFF2-40B4-BE49-F238E27FC236}">
                        <a16:creationId xmlns:a16="http://schemas.microsoft.com/office/drawing/2014/main" id="{21C70B82-2B62-35C0-AF50-49C3950431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59172" y="1963532"/>
                    <a:ext cx="567754" cy="216000"/>
                  </a:xfrm>
                  <a:prstGeom prst="rect">
                    <a:avLst/>
                  </a:prstGeom>
                  <a:noFill/>
                  <a:ln w="12700" cap="sq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90000" tIns="46800" rIns="90000" bIns="46800"/>
                  <a:lstStyle/>
                  <a:p>
                    <a:pPr eaLnBrk="1" latinLnBrk="1" hangingPunct="1">
                      <a:lnSpc>
                        <a:spcPct val="120000"/>
                      </a:lnSpc>
                      <a:buFont typeface="Wingdings" pitchFamily="2" charset="2"/>
                      <a:buNone/>
                    </a:pPr>
                    <a:endParaRPr lang="ko-KR" altLang="en-US"/>
                  </a:p>
                </p:txBody>
              </p:sp>
              <p:sp>
                <p:nvSpPr>
                  <p:cNvPr id="16" name="직사각형 31">
                    <a:extLst>
                      <a:ext uri="{FF2B5EF4-FFF2-40B4-BE49-F238E27FC236}">
                        <a16:creationId xmlns:a16="http://schemas.microsoft.com/office/drawing/2014/main" id="{A901EF7E-FAEC-8CBB-57E6-BB6B8C8416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16516" y="1960464"/>
                    <a:ext cx="210410" cy="216000"/>
                  </a:xfrm>
                  <a:prstGeom prst="rect">
                    <a:avLst/>
                  </a:prstGeom>
                  <a:noFill/>
                  <a:ln w="12700" cap="sq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90000" tIns="46800" rIns="90000" bIns="46800"/>
                  <a:lstStyle/>
                  <a:p>
                    <a:pPr eaLnBrk="1" latinLnBrk="1" hangingPunct="1">
                      <a:lnSpc>
                        <a:spcPct val="120000"/>
                      </a:lnSpc>
                      <a:buFont typeface="Wingdings" pitchFamily="2" charset="2"/>
                      <a:buNone/>
                    </a:pPr>
                    <a:endParaRPr lang="ko-KR" altLang="en-US"/>
                  </a:p>
                </p:txBody>
              </p:sp>
            </p:grpSp>
            <p:sp>
              <p:nvSpPr>
                <p:cNvPr id="20" name="직사각형 31">
                  <a:extLst>
                    <a:ext uri="{FF2B5EF4-FFF2-40B4-BE49-F238E27FC236}">
                      <a16:creationId xmlns:a16="http://schemas.microsoft.com/office/drawing/2014/main" id="{D90EBFA0-F9DC-8AA8-8C92-8E88840C2D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4734" y="2288560"/>
                  <a:ext cx="540000" cy="216000"/>
                </a:xfrm>
                <a:prstGeom prst="rect">
                  <a:avLst/>
                </a:prstGeom>
                <a:noFill/>
                <a:ln w="12700" cap="sq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/>
                <a:lstStyle/>
                <a:p>
                  <a:pPr eaLnBrk="1" latinLnBrk="1" hangingPunct="1">
                    <a:lnSpc>
                      <a:spcPct val="120000"/>
                    </a:lnSpc>
                    <a:buFont typeface="Wingdings" pitchFamily="2" charset="2"/>
                    <a:buNone/>
                  </a:pPr>
                  <a:endParaRPr lang="ko-KR" altLang="en-US" dirty="0"/>
                </a:p>
              </p:txBody>
            </p:sp>
            <p:sp>
              <p:nvSpPr>
                <p:cNvPr id="25" name="TextBox 2">
                  <a:extLst>
                    <a:ext uri="{FF2B5EF4-FFF2-40B4-BE49-F238E27FC236}">
                      <a16:creationId xmlns:a16="http://schemas.microsoft.com/office/drawing/2014/main" id="{3D9757EB-5CDB-29AF-8B08-7805065AC70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33606" y="2305223"/>
                  <a:ext cx="180541" cy="2587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1pPr>
                  <a:lvl2pPr marL="742950" indent="-28575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2pPr>
                  <a:lvl3pPr marL="1143000" indent="-22860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3pPr>
                  <a:lvl4pPr marL="1600200" indent="-22860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4pPr>
                  <a:lvl5pPr marL="2057400" indent="-22860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9pPr>
                </a:lstStyle>
                <a:p>
                  <a:pPr algn="r" eaLnBrk="1" latinLnBrk="1" hangingPunct="1">
                    <a:lnSpc>
                      <a:spcPct val="120000"/>
                    </a:lnSpc>
                    <a:buFont typeface="Wingdings" pitchFamily="2" charset="2"/>
                    <a:buNone/>
                  </a:pPr>
                  <a:r>
                    <a:rPr lang="en-US" altLang="ko-KR" sz="1000" dirty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~</a:t>
                  </a:r>
                </a:p>
              </p:txBody>
            </p:sp>
          </p:grp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E4CB196-F70A-8DC6-3F4B-6F0D0E1B4BAF}"/>
                  </a:ext>
                </a:extLst>
              </p:cNvPr>
              <p:cNvSpPr/>
              <p:nvPr/>
            </p:nvSpPr>
            <p:spPr>
              <a:xfrm>
                <a:off x="1147641" y="2082337"/>
                <a:ext cx="89623" cy="9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4F07DA73-FF0E-DA9E-4F09-6943D1B1F9E6}"/>
                  </a:ext>
                </a:extLst>
              </p:cNvPr>
              <p:cNvSpPr/>
              <p:nvPr/>
            </p:nvSpPr>
            <p:spPr>
              <a:xfrm>
                <a:off x="1218090" y="2159132"/>
                <a:ext cx="89623" cy="9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3" name="직사각형 25">
            <a:extLst>
              <a:ext uri="{FF2B5EF4-FFF2-40B4-BE49-F238E27FC236}">
                <a16:creationId xmlns:a16="http://schemas.microsoft.com/office/drawing/2014/main" id="{A844ED68-17EB-1F0B-E4A6-31037718D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06" y="1814625"/>
            <a:ext cx="720000" cy="454239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/>
          <a:p>
            <a:pPr algn="ctr" eaLnBrk="1" latin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ko-KR" altLang="en-US" sz="1400" b="1" dirty="0"/>
              <a:t>확정</a:t>
            </a:r>
          </a:p>
        </p:txBody>
      </p:sp>
      <p:grpSp>
        <p:nvGrpSpPr>
          <p:cNvPr id="5127" name="그룹 5126">
            <a:extLst>
              <a:ext uri="{FF2B5EF4-FFF2-40B4-BE49-F238E27FC236}">
                <a16:creationId xmlns:a16="http://schemas.microsoft.com/office/drawing/2014/main" id="{345EA2E1-7901-BCED-9671-10D39B67F062}"/>
              </a:ext>
            </a:extLst>
          </p:cNvPr>
          <p:cNvGrpSpPr/>
          <p:nvPr/>
        </p:nvGrpSpPr>
        <p:grpSpPr>
          <a:xfrm>
            <a:off x="6573804" y="2415484"/>
            <a:ext cx="1947595" cy="3062530"/>
            <a:chOff x="6607907" y="2933541"/>
            <a:chExt cx="1947595" cy="3062530"/>
          </a:xfrm>
        </p:grpSpPr>
        <p:sp>
          <p:nvSpPr>
            <p:cNvPr id="47" name="직사각형 46"/>
            <p:cNvSpPr/>
            <p:nvPr/>
          </p:nvSpPr>
          <p:spPr>
            <a:xfrm>
              <a:off x="6932247" y="4260850"/>
              <a:ext cx="1303216" cy="355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lnSpc>
                  <a:spcPct val="120000"/>
                </a:lnSpc>
                <a:buFont typeface="Wingdings" panose="05000000000000000000" pitchFamily="2" charset="2"/>
                <a:buNone/>
                <a:defRPr/>
              </a:pPr>
              <a:r>
                <a:rPr lang="ko-KR" altLang="en-US" sz="900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불량품 재고 조회</a:t>
              </a:r>
            </a:p>
          </p:txBody>
        </p:sp>
        <p:sp>
          <p:nvSpPr>
            <p:cNvPr id="49" name="순서도: 자기 디스크 48"/>
            <p:cNvSpPr/>
            <p:nvPr/>
          </p:nvSpPr>
          <p:spPr>
            <a:xfrm>
              <a:off x="6607908" y="2944814"/>
              <a:ext cx="931985" cy="693737"/>
            </a:xfrm>
            <a:prstGeom prst="flowChartMagneticDisk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lnSpc>
                  <a:spcPts val="800"/>
                </a:lnSpc>
                <a:buFont typeface="Wingdings" panose="05000000000000000000" pitchFamily="2" charset="2"/>
                <a:buNone/>
                <a:defRPr/>
              </a:pPr>
              <a:r>
                <a:rPr lang="en-US" altLang="ko-KR" sz="800" dirty="0">
                  <a:solidFill>
                    <a:schemeClr val="dk1"/>
                  </a:solidFill>
                </a:rPr>
                <a:t>TB_</a:t>
              </a:r>
              <a:r>
                <a:rPr lang="ko-KR" altLang="en-US" sz="800" dirty="0">
                  <a:solidFill>
                    <a:schemeClr val="dk1"/>
                  </a:solidFill>
                </a:rPr>
                <a:t>불량</a:t>
              </a:r>
              <a:endParaRPr lang="en-US" altLang="ko-KR" sz="800" dirty="0">
                <a:solidFill>
                  <a:schemeClr val="dk1"/>
                </a:solidFill>
              </a:endParaRPr>
            </a:p>
            <a:p>
              <a:pPr algn="ctr" eaLnBrk="1" latinLnBrk="1" hangingPunct="1">
                <a:lnSpc>
                  <a:spcPts val="800"/>
                </a:lnSpc>
                <a:buFont typeface="Wingdings" panose="05000000000000000000" pitchFamily="2" charset="2"/>
                <a:buNone/>
                <a:defRPr/>
              </a:pPr>
              <a:r>
                <a:rPr lang="en-US" altLang="ko-KR" sz="800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불량테이블</a:t>
              </a:r>
              <a:r>
                <a:rPr lang="en-US" altLang="ko-KR" sz="800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3" name="순서도: 자기 디스크 22"/>
            <p:cNvSpPr/>
            <p:nvPr/>
          </p:nvSpPr>
          <p:spPr>
            <a:xfrm>
              <a:off x="7623517" y="2933541"/>
              <a:ext cx="931984" cy="693738"/>
            </a:xfrm>
            <a:prstGeom prst="flowChartMagneticDisk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lnSpc>
                  <a:spcPts val="800"/>
                </a:lnSpc>
                <a:buFont typeface="Wingdings" panose="05000000000000000000" pitchFamily="2" charset="2"/>
                <a:buNone/>
                <a:defRPr/>
              </a:pPr>
              <a:r>
                <a:rPr lang="en-US" altLang="ko-KR" sz="800" dirty="0" err="1">
                  <a:solidFill>
                    <a:schemeClr val="dk1"/>
                  </a:solidFill>
                </a:rPr>
                <a:t>TB_ItemMaster</a:t>
              </a:r>
              <a:endParaRPr lang="en-US" altLang="ko-KR" sz="800" dirty="0">
                <a:solidFill>
                  <a:schemeClr val="dk1"/>
                </a:solidFill>
              </a:endParaRPr>
            </a:p>
            <a:p>
              <a:pPr algn="ctr" eaLnBrk="1" latinLnBrk="1" hangingPunct="1">
                <a:lnSpc>
                  <a:spcPts val="800"/>
                </a:lnSpc>
                <a:buFont typeface="Wingdings" panose="05000000000000000000" pitchFamily="2" charset="2"/>
                <a:buNone/>
                <a:defRPr/>
              </a:pPr>
              <a:r>
                <a:rPr lang="en-US" altLang="ko-KR" sz="800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품목마스터</a:t>
              </a:r>
              <a:r>
                <a:rPr lang="en-US" altLang="ko-KR" sz="800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7" name="꺾인 연결선 4">
              <a:extLst>
                <a:ext uri="{FF2B5EF4-FFF2-40B4-BE49-F238E27FC236}">
                  <a16:creationId xmlns:a16="http://schemas.microsoft.com/office/drawing/2014/main" id="{59E3A39B-CFE7-B3AC-D4E6-A55E04D96A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7018705" y="3694724"/>
              <a:ext cx="622300" cy="509953"/>
            </a:xfrm>
            <a:prstGeom prst="bentConnector3">
              <a:avLst>
                <a:gd name="adj1" fmla="val 50000"/>
              </a:avLst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꺾인 연결선 4">
              <a:extLst>
                <a:ext uri="{FF2B5EF4-FFF2-40B4-BE49-F238E27FC236}">
                  <a16:creationId xmlns:a16="http://schemas.microsoft.com/office/drawing/2014/main" id="{33E3C8CC-7116-5EB5-B6D3-EDADFBDE0E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523773" y="3699608"/>
              <a:ext cx="622300" cy="500185"/>
            </a:xfrm>
            <a:prstGeom prst="bentConnector3">
              <a:avLst>
                <a:gd name="adj1" fmla="val 50000"/>
              </a:avLst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" name="꺾인 연결선 4">
              <a:extLst>
                <a:ext uri="{FF2B5EF4-FFF2-40B4-BE49-F238E27FC236}">
                  <a16:creationId xmlns:a16="http://schemas.microsoft.com/office/drawing/2014/main" id="{C08214F5-A316-435D-A7B9-321A871383D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7462252" y="4741085"/>
              <a:ext cx="677159" cy="427886"/>
            </a:xfrm>
            <a:prstGeom prst="bentConnector3">
              <a:avLst>
                <a:gd name="adj1" fmla="val 50000"/>
              </a:avLst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4" name="꺾인 연결선 4">
              <a:extLst>
                <a:ext uri="{FF2B5EF4-FFF2-40B4-BE49-F238E27FC236}">
                  <a16:creationId xmlns:a16="http://schemas.microsoft.com/office/drawing/2014/main" id="{599F9EEB-D8AC-B976-7D3F-C344B202C8D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031332" y="4741084"/>
              <a:ext cx="677159" cy="427886"/>
            </a:xfrm>
            <a:prstGeom prst="bentConnector3">
              <a:avLst>
                <a:gd name="adj1" fmla="val 50000"/>
              </a:avLst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25" name="순서도: 자기 디스크 5124">
              <a:extLst>
                <a:ext uri="{FF2B5EF4-FFF2-40B4-BE49-F238E27FC236}">
                  <a16:creationId xmlns:a16="http://schemas.microsoft.com/office/drawing/2014/main" id="{E202D558-AAD4-A996-B278-C77D960A6D18}"/>
                </a:ext>
              </a:extLst>
            </p:cNvPr>
            <p:cNvSpPr/>
            <p:nvPr/>
          </p:nvSpPr>
          <p:spPr>
            <a:xfrm>
              <a:off x="6607907" y="5302334"/>
              <a:ext cx="931985" cy="693737"/>
            </a:xfrm>
            <a:prstGeom prst="flowChartMagneticDisk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lnSpc>
                  <a:spcPts val="800"/>
                </a:lnSpc>
                <a:buFont typeface="Wingdings" panose="05000000000000000000" pitchFamily="2" charset="2"/>
                <a:buNone/>
                <a:defRPr/>
              </a:pPr>
              <a:r>
                <a:rPr lang="en-US" altLang="ko-KR" sz="800" dirty="0">
                  <a:solidFill>
                    <a:schemeClr val="dk1"/>
                  </a:solidFill>
                </a:rPr>
                <a:t>TB_</a:t>
              </a:r>
              <a:r>
                <a:rPr lang="ko-KR" altLang="en-US" sz="800" dirty="0">
                  <a:solidFill>
                    <a:schemeClr val="dk1"/>
                  </a:solidFill>
                </a:rPr>
                <a:t>폐기</a:t>
              </a:r>
              <a:endParaRPr lang="en-US" altLang="ko-KR" sz="800" dirty="0">
                <a:solidFill>
                  <a:schemeClr val="dk1"/>
                </a:solidFill>
              </a:endParaRPr>
            </a:p>
            <a:p>
              <a:pPr algn="ctr" eaLnBrk="1" latinLnBrk="1" hangingPunct="1">
                <a:lnSpc>
                  <a:spcPts val="800"/>
                </a:lnSpc>
                <a:buFont typeface="Wingdings" panose="05000000000000000000" pitchFamily="2" charset="2"/>
                <a:buNone/>
                <a:defRPr/>
              </a:pPr>
              <a:r>
                <a:rPr lang="en-US" altLang="ko-KR" sz="800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폐기테이블</a:t>
              </a:r>
              <a:r>
                <a:rPr lang="en-US" altLang="ko-KR" sz="800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6" name="순서도: 자기 디스크 5125">
              <a:extLst>
                <a:ext uri="{FF2B5EF4-FFF2-40B4-BE49-F238E27FC236}">
                  <a16:creationId xmlns:a16="http://schemas.microsoft.com/office/drawing/2014/main" id="{5F13DC12-F4BB-B87E-D985-4822AE0907E1}"/>
                </a:ext>
              </a:extLst>
            </p:cNvPr>
            <p:cNvSpPr/>
            <p:nvPr/>
          </p:nvSpPr>
          <p:spPr>
            <a:xfrm>
              <a:off x="7623517" y="5302334"/>
              <a:ext cx="931985" cy="693737"/>
            </a:xfrm>
            <a:prstGeom prst="flowChartMagneticDisk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lnSpc>
                  <a:spcPts val="800"/>
                </a:lnSpc>
                <a:buFont typeface="Wingdings" panose="05000000000000000000" pitchFamily="2" charset="2"/>
                <a:buNone/>
                <a:defRPr/>
              </a:pPr>
              <a:r>
                <a:rPr lang="en-US" altLang="ko-KR" sz="800" dirty="0" err="1">
                  <a:solidFill>
                    <a:schemeClr val="dk1"/>
                  </a:solidFill>
                </a:rPr>
                <a:t>TB_StockPP</a:t>
              </a:r>
              <a:endParaRPr lang="en-US" altLang="ko-KR" sz="800" dirty="0">
                <a:solidFill>
                  <a:schemeClr val="dk1"/>
                </a:solidFill>
              </a:endParaRPr>
            </a:p>
            <a:p>
              <a:pPr algn="ctr" eaLnBrk="1" latinLnBrk="1" hangingPunct="1">
                <a:lnSpc>
                  <a:spcPts val="800"/>
                </a:lnSpc>
                <a:buFont typeface="Wingdings" panose="05000000000000000000" pitchFamily="2" charset="2"/>
                <a:buNone/>
                <a:defRPr/>
              </a:pPr>
              <a:r>
                <a:rPr lang="en-US" altLang="ko-KR" sz="800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공정재고</a:t>
              </a:r>
              <a:r>
                <a:rPr lang="en-US" altLang="ko-KR" sz="800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65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451184"/>
              </p:ext>
            </p:extLst>
          </p:nvPr>
        </p:nvGraphicFramePr>
        <p:xfrm>
          <a:off x="129309" y="734171"/>
          <a:ext cx="12043508" cy="5935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8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3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38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364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808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9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시스템</a:t>
                      </a: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DC_MES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SUB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시스템</a:t>
                      </a: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품질 관리</a:t>
                      </a: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프로그램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latin typeface="굴림" pitchFamily="50" charset="-127"/>
                          <a:ea typeface="굴림" pitchFamily="50" charset="-127"/>
                        </a:rPr>
                        <a:t>QM_FaultQQ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프로그램 명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4" marR="91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굴림" pitchFamily="50" charset="-127"/>
                          <a:ea typeface="굴림" pitchFamily="50" charset="-127"/>
                        </a:rPr>
                        <a:t>불량 재고 조회</a:t>
                      </a:r>
                      <a:endParaRPr lang="en-US" altLang="ko-KR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굴림" pitchFamily="50" charset="-127"/>
                          <a:ea typeface="굴림" pitchFamily="50" charset="-127"/>
                        </a:rPr>
                        <a:t>정원영</a:t>
                      </a: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굴림" pitchFamily="50" charset="-127"/>
                          <a:ea typeface="굴림" pitchFamily="50" charset="-127"/>
                        </a:rPr>
                        <a:t>2023-06-23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3">
                <a:tc gridSpan="10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처 리 요 약</a:t>
                      </a: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4" marR="91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7" marR="91437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841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▣ 주요항목 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조회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SP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명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lang="en-US" altLang="ko-KR" sz="1000" b="0" baseline="0" dirty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  <a:r>
                        <a:rPr lang="en-US" altLang="ko-KR" sz="1000" dirty="0">
                          <a:latin typeface="굴림" pitchFamily="50" charset="-127"/>
                          <a:ea typeface="굴림" pitchFamily="50" charset="-127"/>
                        </a:rPr>
                        <a:t>QM_FaultQQ_</a:t>
                      </a:r>
                      <a:r>
                        <a:rPr lang="en-US" altLang="ko-KR" sz="1100" dirty="0">
                          <a:latin typeface="굴림" pitchFamily="50" charset="-127"/>
                          <a:ea typeface="굴림" pitchFamily="50" charset="-127"/>
                        </a:rPr>
                        <a:t>S1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조회 내역 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조회 테이블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TB_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불량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(), </a:t>
                      </a:r>
                      <a:r>
                        <a:rPr lang="en-US" altLang="ko-KR" sz="1000" b="0" kern="1200" baseline="0" dirty="0" err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TB_ItemMaster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0                               --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불량판정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A.PLANTCODE            --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공장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A.WORKCENTERNAME –-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작업장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A.ITEMCODE               --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품목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B.ITEMNAME               --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품목명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A.STOCKQTY              --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수량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A.UNITCODE               --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단위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A.MAKER                    --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등록자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A.MAKEDATE              --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등록일시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조회 조건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공장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(PLANTCODE),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품목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(ITEMCODE) </a:t>
                      </a:r>
                      <a:endParaRPr lang="ko-KR" altLang="en-US" sz="1000" b="0" kern="120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기간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(STARTDATE, ENDDATE)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CHK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확정 여부 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  ISNULL(FLAG,'N')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이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Y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일 경우 체크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  </a:t>
                      </a:r>
                      <a:r>
                        <a:rPr lang="ko-KR" altLang="en-US" sz="1000" b="0" kern="1200" baseline="0" dirty="0" err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아닐경우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빈 공백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- </a:t>
                      </a:r>
                      <a:r>
                        <a:rPr lang="en-US" altLang="ko-KR" sz="1000" b="0" kern="1200" baseline="0" dirty="0" err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TB_FaultQQ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테이블의 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Key: PLANTCODE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                                       ,ITEMCODE</a:t>
                      </a: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▣ 주요항목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확정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  <a:r>
                        <a:rPr lang="en-US" altLang="ko-KR" sz="1100" dirty="0">
                          <a:latin typeface="굴림" pitchFamily="50" charset="-127"/>
                          <a:ea typeface="굴림" pitchFamily="50" charset="-127"/>
                        </a:rPr>
                        <a:t>QM_FaultQQ_I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1 (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불량수량 확정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ko-KR" altLang="en-US" sz="11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불량수량 확정</a:t>
                      </a: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 - </a:t>
                      </a:r>
                      <a:r>
                        <a:rPr lang="ko-KR" altLang="en-US" sz="11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불량수량 체크 후 확정 버튼 클릭</a:t>
                      </a: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 - </a:t>
                      </a:r>
                      <a:r>
                        <a:rPr lang="ko-KR" altLang="en-US" sz="11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불량판정번호 </a:t>
                      </a:r>
                      <a:r>
                        <a:rPr lang="ko-KR" altLang="en-US" sz="1100" b="0" kern="1200" baseline="0" dirty="0" err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채번</a:t>
                      </a: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DECLARE @FAULTNO VARCHAR(20)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SET @FAULTNO = ‘FL’ + REPLACE(CONVERT(VARCHAR, GETDATE(), 23), ‘-’, ‘’) + RIGHT((‘0000’ + CONVERT(VARCHAR, @LI_SEQ)), 4)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1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불량수량 폐기물 테이블 등록 </a:t>
                      </a:r>
                      <a:r>
                        <a:rPr lang="en-US" altLang="ko-KR" sz="11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: FAULTNO</a:t>
                      </a:r>
                      <a:r>
                        <a:rPr lang="ko-KR" altLang="en-US" sz="11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별로 </a:t>
                      </a:r>
                      <a:r>
                        <a:rPr lang="en-US" altLang="ko-KR" sz="11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INSERT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INSERT INTO TB_</a:t>
                      </a:r>
                      <a:r>
                        <a:rPr lang="ko-KR" altLang="en-US" sz="11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폐기 </a:t>
                      </a:r>
                      <a:r>
                        <a:rPr lang="en-US" altLang="ko-KR" sz="11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(PLANTCODE, ITEMCODE, STOCKQTY, UNITCODE, MAKER, MAKEDATE)</a:t>
                      </a: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4" marR="91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7" marR="91437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>
                        <a:solidFill>
                          <a:schemeClr val="dk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466386" y="361950"/>
            <a:ext cx="2715846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 algn="r" eaLnBrk="1" latinLnBrk="1" hangingPunct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Application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설계</a:t>
            </a:r>
          </a:p>
        </p:txBody>
      </p:sp>
    </p:spTree>
    <p:extLst>
      <p:ext uri="{BB962C8B-B14F-4D97-AF65-F5344CB8AC3E}">
        <p14:creationId xmlns:p14="http://schemas.microsoft.com/office/powerpoint/2010/main" val="214520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3"/>
          <p:cNvGraphicFramePr>
            <a:graphicFrameLocks noGrp="1"/>
          </p:cNvGraphicFramePr>
          <p:nvPr/>
        </p:nvGraphicFramePr>
        <p:xfrm>
          <a:off x="134620" y="728980"/>
          <a:ext cx="11964670" cy="584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/>
                <a:gridCol w="151130"/>
                <a:gridCol w="1078230"/>
                <a:gridCol w="1229360"/>
                <a:gridCol w="2743200"/>
                <a:gridCol w="1229360"/>
                <a:gridCol w="807085"/>
                <a:gridCol w="683260"/>
                <a:gridCol w="1106805"/>
                <a:gridCol w="1710690"/>
              </a:tblGrid>
              <a:tr h="23622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DC_MES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품질관리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5082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ID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QM_DeletedMM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폐기처리물품리스트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권문규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2023-06-23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825">
                <a:tc gridSpan="5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화 면 LAYOUT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데이터 베이스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482465">
                <a:tc gridSpan="5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 gridSpan="3"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228600" indent="-228600" rtl="0" algn="l" defTabSz="914400" eaLnBrk="1" latinLnBrk="1" hangingPunct="1">
                        <a:buFont typeface="+mj-lt"/>
                        <a:buAutoNum type="arabicPeriod"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공장 : 콤보박스 , 그리드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. 기초 코드의 PLANTCODE 데이터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2. 그리드 창고 : 기초 코드의 창고 코드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_Common.Standard_CODE("WHCODE");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3. 전 항목 수정 불가.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(조회 화면 기능 고정으로 수정 안됨)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4. 품목 콤보박스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rtnDtTemp = _Common.GET_ItemCodeFERT_Code("ROH");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4. 조회 프로시저 명 : TGR_QM_DeletedMM_S1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defTabSz="914400" eaLnBrk="1" latinLnBrk="1" hangingPunct="1">
                        <a:buFont typeface="Arial"/>
                        <a:buChar char="•"/>
                      </a:pPr>
                      <a:r>
                        <a:rPr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필요한 테이블들 : TB_ItemMaster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71450" indent="-171450" rtl="0" algn="l" defTabSz="914400" eaLnBrk="1" latinLnBrk="1" hangingPunct="1">
                        <a:buFont typeface="Arial"/>
                        <a:buChar char="•"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TB_불량제품들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Plantcode - 공장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Workcentercode - 작업장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Itemcode - 품목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Itemname - 품목명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QTY - 수량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Unitcode - 단위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 - 불량원인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B - 폐기사유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Makedate - 폐기일시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Worker - 폐기처리자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79095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조회테이블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TB_DeletedMM</a:t>
                      </a:r>
                      <a:endParaRPr lang="ko-KR" altLang="en-US" sz="9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50190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갱신테이블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2" name="Rect 0"/>
          <p:cNvSpPr>
            <a:spLocks/>
          </p:cNvSpPr>
          <p:nvPr/>
        </p:nvSpPr>
        <p:spPr>
          <a:xfrm rot="0">
            <a:off x="9466580" y="361950"/>
            <a:ext cx="2716530" cy="3009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571500" indent="-571500" rtl="0" algn="r" defTabSz="914400" eaLnBrk="1" latinLnBrk="1" hangingPunct="1">
              <a:buFontTx/>
              <a:buNone/>
            </a:pPr>
            <a:r>
              <a:rPr sz="1600">
                <a:solidFill>
                  <a:schemeClr val="tx1"/>
                </a:solidFill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굴림" charset="0"/>
                <a:ea typeface="굴림" charset="0"/>
              </a:rPr>
              <a:t> Application</a:t>
            </a:r>
            <a:r>
              <a:rPr sz="1600">
                <a:solidFill>
                  <a:schemeClr val="tx1"/>
                </a:solidFill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굴림" charset="0"/>
                <a:ea typeface="굴림" charset="0"/>
              </a:rPr>
              <a:t> </a:t>
            </a:r>
            <a:r>
              <a:rPr sz="1600">
                <a:solidFill>
                  <a:schemeClr val="tx1"/>
                </a:solidFill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굴림" charset="0"/>
                <a:ea typeface="굴림" charset="0"/>
              </a:rPr>
              <a:t>설계</a:t>
            </a:r>
            <a:endParaRPr lang="ko-KR" altLang="en-US" sz="160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sp>
        <p:nvSpPr>
          <p:cNvPr id="47" name="Rect 0"/>
          <p:cNvSpPr>
            <a:spLocks/>
          </p:cNvSpPr>
          <p:nvPr/>
        </p:nvSpPr>
        <p:spPr>
          <a:xfrm rot="0">
            <a:off x="6932295" y="4260850"/>
            <a:ext cx="1304290" cy="35687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900">
                <a:solidFill>
                  <a:schemeClr val="tx1"/>
                </a:solidFill>
                <a:latin typeface="굴림" charset="0"/>
                <a:ea typeface="굴림" charset="0"/>
              </a:rPr>
              <a:t>폐기처리물품리스트</a:t>
            </a:r>
            <a:endParaRPr lang="ko-KR" altLang="en-US" sz="90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sp>
        <p:nvSpPr>
          <p:cNvPr id="49" name="Rect 0"/>
          <p:cNvSpPr>
            <a:spLocks/>
          </p:cNvSpPr>
          <p:nvPr/>
        </p:nvSpPr>
        <p:spPr>
          <a:xfrm rot="0">
            <a:off x="6607810" y="2945130"/>
            <a:ext cx="933450" cy="694690"/>
          </a:xfrm>
          <a:prstGeom prst="flowChartMagneticDisk"/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800">
                <a:solidFill>
                  <a:schemeClr val="dk1"/>
                </a:solidFill>
                <a:latin typeface="맑은 고딕" charset="0"/>
                <a:ea typeface="맑은 고딕" charset="0"/>
              </a:rPr>
              <a:t>TB_DeletedMM</a:t>
            </a:r>
            <a:endParaRPr lang="ko-KR" altLang="en-US" sz="800">
              <a:solidFill>
                <a:schemeClr val="dk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1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굴림" charset="0"/>
                <a:ea typeface="굴림" charset="0"/>
              </a:rPr>
              <a:t>(폐기품관리)</a:t>
            </a:r>
            <a:endParaRPr lang="ko-KR" altLang="en-US" sz="80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cxnSp>
        <p:nvCxnSpPr>
          <p:cNvPr id="5172" name="Rect 0"/>
          <p:cNvCxnSpPr>
            <a:stCxn id="49" idx="3"/>
            <a:endCxn id="47" idx="0"/>
          </p:cNvCxnSpPr>
          <p:nvPr/>
        </p:nvCxnSpPr>
        <p:spPr>
          <a:xfrm rot="16200000" flipH="1">
            <a:off x="7018655" y="3694430"/>
            <a:ext cx="622935" cy="510540"/>
          </a:xfrm>
          <a:prstGeom prst="bentConnector3">
            <a:avLst>
              <a:gd name="adj1" fmla="val 50000"/>
            </a:avLst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 0"/>
          <p:cNvSpPr>
            <a:spLocks/>
          </p:cNvSpPr>
          <p:nvPr/>
        </p:nvSpPr>
        <p:spPr>
          <a:xfrm rot="0">
            <a:off x="7623810" y="2933700"/>
            <a:ext cx="933450" cy="695325"/>
          </a:xfrm>
          <a:prstGeom prst="flowChartMagneticDisk"/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80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cxnSp>
        <p:nvCxnSpPr>
          <p:cNvPr id="5174" name="Rect 0"/>
          <p:cNvCxnSpPr>
            <a:endCxn id="47" idx="0"/>
          </p:cNvCxnSpPr>
          <p:nvPr/>
        </p:nvCxnSpPr>
        <p:spPr>
          <a:xfrm rot="5400000">
            <a:off x="7523480" y="3699510"/>
            <a:ext cx="622935" cy="501015"/>
          </a:xfrm>
          <a:prstGeom prst="bentConnector3">
            <a:avLst>
              <a:gd name="adj1" fmla="val 50000"/>
            </a:avLst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 0"/>
          <p:cNvSpPr txBox="1">
            <a:spLocks/>
          </p:cNvSpPr>
          <p:nvPr/>
        </p:nvSpPr>
        <p:spPr>
          <a:xfrm rot="0">
            <a:off x="402590" y="1617980"/>
            <a:ext cx="932815" cy="2774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r" defTabSz="914400" eaLnBrk="1" latinLnBrk="1" hangingPunct="1">
              <a:buFontTx/>
              <a:buNone/>
            </a:pPr>
            <a:r>
              <a:rPr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공장 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9" name="Group 5"/>
          <p:cNvGrpSpPr>
            <a:grpSpLocks/>
          </p:cNvGrpSpPr>
          <p:nvPr/>
        </p:nvGrpSpPr>
        <p:grpSpPr>
          <a:xfrm rot="0">
            <a:off x="1289685" y="1617980"/>
            <a:ext cx="989330" cy="276860"/>
            <a:chOff x="1289685" y="1617980"/>
            <a:chExt cx="989330" cy="276860"/>
          </a:xfrm>
        </p:grpSpPr>
        <p:sp>
          <p:nvSpPr>
            <p:cNvPr id="10" name="Rect 0"/>
            <p:cNvSpPr>
              <a:spLocks/>
            </p:cNvSpPr>
            <p:nvPr/>
          </p:nvSpPr>
          <p:spPr>
            <a:xfrm rot="0">
              <a:off x="1289685" y="1633220"/>
              <a:ext cx="843280" cy="247015"/>
            </a:xfrm>
            <a:prstGeom prst="rect"/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square" lIns="90170" tIns="46990" rIns="90170" bIns="46990" vert="horz" anchor="t">
              <a:noAutofit/>
            </a:bodyPr>
            <a:lstStyle/>
            <a:p>
              <a:pPr marL="0" indent="0" rtl="0" algn="l" defTabSz="914400" eaLnBrk="1" latinLnBrk="1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Rect 0"/>
            <p:cNvSpPr txBox="1">
              <a:spLocks/>
            </p:cNvSpPr>
            <p:nvPr/>
          </p:nvSpPr>
          <p:spPr>
            <a:xfrm rot="0">
              <a:off x="1857375" y="1617980"/>
              <a:ext cx="422275" cy="277495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rtl="0" algn="l" defTabSz="914400" eaLnBrk="1" latinLnBrk="1" hangingPunct="1">
                <a:buFontTx/>
                <a:buNone/>
              </a:pPr>
              <a:r>
                <a:rPr sz="1000" b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▼</a:t>
              </a:r>
              <a:endParaRPr lang="ko-KR" altLang="en-US" sz="1000" b="1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2" name="Rect 0"/>
          <p:cNvSpPr txBox="1">
            <a:spLocks/>
          </p:cNvSpPr>
          <p:nvPr/>
        </p:nvSpPr>
        <p:spPr>
          <a:xfrm rot="0">
            <a:off x="801370" y="1916430"/>
            <a:ext cx="577215" cy="2774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r" defTabSz="914400" eaLnBrk="1" latinLnBrk="1" hangingPunct="1">
              <a:buFontTx/>
              <a:buNone/>
            </a:pPr>
            <a:r>
              <a:rPr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품목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1287780" y="1916430"/>
            <a:ext cx="885825" cy="246380"/>
          </a:xfrm>
          <a:prstGeom prst="rect"/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0170" tIns="46990" rIns="90170" bIns="46990" vert="horz" anchor="t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2954020" y="1651000"/>
            <a:ext cx="1374775" cy="247650"/>
          </a:xfrm>
          <a:prstGeom prst="rect"/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0170" tIns="46990" rIns="90170" bIns="46990" vert="horz" anchor="t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7" name="Rect 0"/>
          <p:cNvCxnSpPr/>
          <p:nvPr/>
        </p:nvCxnSpPr>
        <p:spPr>
          <a:xfrm rot="16200000" flipH="1">
            <a:off x="7018655" y="3694430"/>
            <a:ext cx="622935" cy="510540"/>
          </a:xfrm>
          <a:prstGeom prst="bentConnector3">
            <a:avLst>
              <a:gd name="adj1" fmla="val 50000"/>
            </a:avLst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t 0"/>
          <p:cNvCxnSpPr/>
          <p:nvPr/>
        </p:nvCxnSpPr>
        <p:spPr>
          <a:xfrm rot="5400000">
            <a:off x="7523480" y="3699510"/>
            <a:ext cx="622935" cy="501015"/>
          </a:xfrm>
          <a:prstGeom prst="bentConnector3">
            <a:avLst>
              <a:gd name="adj1" fmla="val 50000"/>
            </a:avLst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3"/>
          <p:cNvGraphicFramePr>
            <a:graphicFrameLocks noGrp="1"/>
          </p:cNvGraphicFramePr>
          <p:nvPr/>
        </p:nvGraphicFramePr>
        <p:xfrm>
          <a:off x="321945" y="2298700"/>
          <a:ext cx="5830570" cy="245300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518795"/>
                <a:gridCol w="707390"/>
                <a:gridCol w="608330"/>
                <a:gridCol w="708025"/>
                <a:gridCol w="556895"/>
                <a:gridCol w="454660"/>
                <a:gridCol w="606425"/>
                <a:gridCol w="403860"/>
                <a:gridCol w="454660"/>
                <a:gridCol w="811530"/>
              </a:tblGrid>
              <a:tr h="70485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작업장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품목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품목명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수량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단위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불량원인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폐기사유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폐기일시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폐기처리자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74815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Plantcode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WorkcenterCode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Itemcode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Itemname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qty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unitcode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aaa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bbb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date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worker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Rect 0"/>
          <p:cNvSpPr txBox="1">
            <a:spLocks/>
          </p:cNvSpPr>
          <p:nvPr/>
        </p:nvSpPr>
        <p:spPr>
          <a:xfrm rot="0">
            <a:off x="2058670" y="1621155"/>
            <a:ext cx="933450" cy="27813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r" defTabSz="914400" eaLnBrk="1" latinLnBrk="1" hangingPunct="1">
              <a:buFontTx/>
              <a:buNone/>
            </a:pPr>
            <a:r>
              <a:rPr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LOT NO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830705" y="1900555"/>
            <a:ext cx="422910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▼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75" name="Rect 0"/>
          <p:cNvSpPr txBox="1">
            <a:spLocks/>
          </p:cNvSpPr>
          <p:nvPr/>
        </p:nvSpPr>
        <p:spPr>
          <a:xfrm rot="0">
            <a:off x="2037080" y="1878965"/>
            <a:ext cx="933450" cy="2774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r" defTabSz="914400" eaLnBrk="1" latinLnBrk="1" hangingPunct="1">
              <a:buFontTx/>
              <a:buNone/>
            </a:pPr>
            <a:r>
              <a:rPr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기간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76" name="Rect 0"/>
          <p:cNvSpPr>
            <a:spLocks/>
          </p:cNvSpPr>
          <p:nvPr/>
        </p:nvSpPr>
        <p:spPr>
          <a:xfrm rot="0">
            <a:off x="3000375" y="1943100"/>
            <a:ext cx="988695" cy="247650"/>
          </a:xfrm>
          <a:prstGeom prst="rect"/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0170" tIns="46990" rIns="90170" bIns="46990" vert="horz" anchor="t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77" name="Rect 0"/>
          <p:cNvSpPr>
            <a:spLocks/>
          </p:cNvSpPr>
          <p:nvPr/>
        </p:nvSpPr>
        <p:spPr>
          <a:xfrm rot="0">
            <a:off x="4401185" y="1946910"/>
            <a:ext cx="988695" cy="247650"/>
          </a:xfrm>
          <a:prstGeom prst="rect"/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0170" tIns="46990" rIns="90170" bIns="46990" vert="horz" anchor="t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78" name="Rect 0"/>
          <p:cNvSpPr txBox="1">
            <a:spLocks/>
          </p:cNvSpPr>
          <p:nvPr/>
        </p:nvSpPr>
        <p:spPr>
          <a:xfrm rot="0">
            <a:off x="4098290" y="1899920"/>
            <a:ext cx="290195" cy="2774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r" defTabSz="914400" eaLnBrk="1" latinLnBrk="1" hangingPunct="1">
              <a:buFontTx/>
              <a:buNone/>
            </a:pPr>
            <a:r>
              <a:rPr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~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3"/>
          <p:cNvGraphicFramePr>
            <a:graphicFrameLocks noGrp="1"/>
          </p:cNvGraphicFramePr>
          <p:nvPr/>
        </p:nvGraphicFramePr>
        <p:xfrm>
          <a:off x="134620" y="728980"/>
          <a:ext cx="12044045" cy="5920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/>
                <a:gridCol w="1501140"/>
                <a:gridCol w="886460"/>
                <a:gridCol w="266065"/>
                <a:gridCol w="2548890"/>
                <a:gridCol w="1229360"/>
                <a:gridCol w="165100"/>
                <a:gridCol w="1403985"/>
                <a:gridCol w="1336675"/>
                <a:gridCol w="1480820"/>
              </a:tblGrid>
              <a:tr h="25908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DC_MES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품질관리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ID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QM_DeletedMM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폐기처리물품리스트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권문규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2023-06-23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9080">
                <a:tc gridSpan="10"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5158105">
                <a:tc gridSpan="3"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(조회)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defTabSz="914400" eaLnBrk="1" latinLnBrk="1" hangingPunct="1">
                        <a:buFont typeface="Arial"/>
                        <a:buChar char="•"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SP 명 : </a:t>
                      </a:r>
                      <a:r>
                        <a:rPr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TGR_QM_DeletedMM_S1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defTabSz="914400" eaLnBrk="1" latinLnBrk="1" hangingPunct="1">
                        <a:buFont typeface="Arial"/>
                        <a:buChar char="•"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 내역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조회 테이블 TB_불량제품들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Plantcode          - 공장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Workcentercode - 작업장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Itemcode           - 품목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Itemname          - 품목명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QTY                  - 수량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Unitcode           - 단위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                      - 불량원인(원자재/공정)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B                      - 폐기사유(비고)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Makedate          - 폐기일시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Worker              - 폐기처리자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조회 조건 :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공장(PLANTCODE),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작업장(WORKCENTERCODE)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품목(ITEMCODE)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기간(STARTDATE, ENDDATE)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4"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2" name="Rect 0"/>
          <p:cNvSpPr>
            <a:spLocks/>
          </p:cNvSpPr>
          <p:nvPr/>
        </p:nvSpPr>
        <p:spPr>
          <a:xfrm rot="0">
            <a:off x="9466580" y="361950"/>
            <a:ext cx="2716530" cy="3009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571500" indent="-571500" rtl="0" algn="r" defTabSz="914400" eaLnBrk="1" latinLnBrk="1" hangingPunct="1">
              <a:buFontTx/>
              <a:buNone/>
            </a:pPr>
            <a:r>
              <a:rPr sz="1600">
                <a:solidFill>
                  <a:schemeClr val="tx1"/>
                </a:solidFill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굴림" charset="0"/>
                <a:ea typeface="굴림" charset="0"/>
              </a:rPr>
              <a:t> Application</a:t>
            </a:r>
            <a:r>
              <a:rPr sz="1600">
                <a:solidFill>
                  <a:schemeClr val="tx1"/>
                </a:solidFill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굴림" charset="0"/>
                <a:ea typeface="굴림" charset="0"/>
              </a:rPr>
              <a:t> 설계</a:t>
            </a:r>
            <a:endParaRPr lang="ko-KR" altLang="en-US" sz="160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53D0A59-DDB8-150E-8C2C-D5C0F8498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122840"/>
              </p:ext>
            </p:extLst>
          </p:nvPr>
        </p:nvGraphicFramePr>
        <p:xfrm>
          <a:off x="134816" y="728664"/>
          <a:ext cx="11965353" cy="5724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2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6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71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5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364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809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5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시스템</a:t>
                      </a: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SUB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시스템</a:t>
                      </a: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프로그램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프로그램 명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903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화 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LAYOUT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데이터 베이스</a:t>
                      </a: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7" marR="91437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처 리 요 약</a:t>
                      </a: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91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latinLnBrk="1"/>
                      <a:endParaRPr lang="en-US" altLang="ko-KR" sz="9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7" marR="91437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▣ 화면 구성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65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조회테이블</a:t>
                      </a:r>
                    </a:p>
                  </a:txBody>
                  <a:tcPr marL="112546" marR="112546" marT="43391" marB="433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112546" marR="112546" marT="43391" marB="433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7" marR="91437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05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갱신테이블</a:t>
                      </a:r>
                    </a:p>
                  </a:txBody>
                  <a:tcPr marL="112546" marR="112546" marT="43391" marB="433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112546" marR="112546" marT="43391" marB="433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7" marR="91437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01E11CB6-AC8A-696A-E71A-4B68B200E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6386" y="361950"/>
            <a:ext cx="2715846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 algn="r" eaLnBrk="1" latinLnBrk="1" hangingPunct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Application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설계</a:t>
            </a:r>
          </a:p>
        </p:txBody>
      </p:sp>
    </p:spTree>
    <p:extLst>
      <p:ext uri="{BB962C8B-B14F-4D97-AF65-F5344CB8AC3E}">
        <p14:creationId xmlns:p14="http://schemas.microsoft.com/office/powerpoint/2010/main" val="214597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538897"/>
              </p:ext>
            </p:extLst>
          </p:nvPr>
        </p:nvGraphicFramePr>
        <p:xfrm>
          <a:off x="134817" y="728663"/>
          <a:ext cx="12043508" cy="5935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8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3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38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364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808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9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시스템</a:t>
                      </a: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SUB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시스템</a:t>
                      </a: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프로그램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프로그램 명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4" marR="91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3">
                <a:tc gridSpan="10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처 리 요 약</a:t>
                      </a: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4" marR="91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7" marR="91437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841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▣ 주요항목 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조회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4" marR="91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7" marR="91437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>
                        <a:solidFill>
                          <a:schemeClr val="dk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466386" y="361950"/>
            <a:ext cx="2715846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 algn="r" eaLnBrk="1" latinLnBrk="1" hangingPunct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Application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설계</a:t>
            </a:r>
          </a:p>
        </p:txBody>
      </p:sp>
    </p:spTree>
    <p:extLst>
      <p:ext uri="{BB962C8B-B14F-4D97-AF65-F5344CB8AC3E}">
        <p14:creationId xmlns:p14="http://schemas.microsoft.com/office/powerpoint/2010/main" val="8798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167</Paragraphs>
  <Words>565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550</dc:creator>
  <cp:lastModifiedBy>kmg_713</cp:lastModifiedBy>
  <dc:title>PowerPoint 프레젠테이션</dc:title>
  <cp:version>9.104.165.50235</cp:version>
  <dcterms:modified xsi:type="dcterms:W3CDTF">2023-06-23T06:01:07Z</dcterms:modified>
</cp:coreProperties>
</file>