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81" r:id="rId3"/>
    <p:sldId id="330" r:id="rId4"/>
    <p:sldId id="384" r:id="rId5"/>
    <p:sldId id="385" r:id="rId6"/>
    <p:sldId id="387" r:id="rId7"/>
    <p:sldId id="3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298" autoAdjust="0"/>
    <p:restoredTop sz="97889"/>
  </p:normalViewPr>
  <p:slideViewPr>
    <p:cSldViewPr snapToGrid="0">
      <p:cViewPr>
        <p:scale>
          <a:sx n="90" d="100"/>
          <a:sy n="90" d="100"/>
        </p:scale>
        <p:origin x="139" y="1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09D8EF3-39DD-4FB9-90DB-DA6FE70E6A75}" type="datetime1">
              <a:rPr lang="ko-KR" altLang="en-US"/>
              <a:pPr lvl="0">
                <a:defRPr/>
              </a:pPr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DB57BE-7288-4919-A306-C578603239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91FC4B2-736B-4A74-BD9B-579EDC55051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3302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768" y="728663"/>
          <a:ext cx="12051403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39"/>
                <a:gridCol w="152426"/>
                <a:gridCol w="1086037"/>
                <a:gridCol w="1238460"/>
                <a:gridCol w="2762719"/>
                <a:gridCol w="1238460"/>
                <a:gridCol w="812910"/>
                <a:gridCol w="688467"/>
                <a:gridCol w="1346098"/>
                <a:gridCol w="1491587"/>
              </a:tblGrid>
              <a:tr h="235876"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0612"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재고조회및 검사결과 등록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정원영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0612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화 면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LAYOUT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 베이스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82151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gridSpan="2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en-US" altLang="ko-KR" sz="900" b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AutoNum type="arabicPeriod"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콤보박스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그리드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기초 코드의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2.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거래처 팝업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(BizTextBoxManager)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3.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기간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날짜 포맷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(dtpStart.Value = string.Format(“{0:yyyy-MM-dd}”, DateTime.Now),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dtpEnd.Value = string.Format(“{0:yyyy-MM-dd}”, DateTime.Now))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4.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불량원인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콤보박스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5.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그리드 콤보박스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6.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전 항목 수정 불가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 화면 기능 고정으로 수정 안됨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7.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 프로시저 명은</a:t>
                      </a:r>
                      <a:r>
                        <a:rPr lang="ko-KR" altLang="en-US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QM_Fault_S1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TB_ItemMaster</a:t>
                      </a:r>
                      <a:r>
                        <a:rPr lang="en-US" altLang="ko-KR" sz="1100"/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0                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불량판정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A.PLANTCODE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A.WORKCENTERNAME 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A.ITEMCODE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B.ITEMNAME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A.STOCKQTY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A.UNITCODE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A.MAKER     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A.MAKEDATE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151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 테이블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TB_ItemMaster 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품목마스터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9948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갱신테이블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TB_Deleted(</a:t>
                      </a:r>
                      <a:r>
                        <a:rPr lang="ko-KR" altLang="en-US" sz="1000"/>
                        <a:t>폐기물 테이블</a:t>
                      </a:r>
                      <a:r>
                        <a:rPr lang="en-US" altLang="ko-KR" sz="1000"/>
                        <a:t>), TB_StockPP(</a:t>
                      </a:r>
                      <a:r>
                        <a:rPr lang="ko-KR" altLang="en-US" sz="1000"/>
                        <a:t>공정재고 테이블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6983626" y="3176666"/>
            <a:ext cx="622299" cy="509954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489670" y="3181551"/>
            <a:ext cx="622300" cy="50018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85F250D-9A81-07C9-63CB-F4490D63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3162"/>
              </p:ext>
            </p:extLst>
          </p:nvPr>
        </p:nvGraphicFramePr>
        <p:xfrm>
          <a:off x="131522" y="2943007"/>
          <a:ext cx="6300540" cy="2468562"/>
        </p:xfrm>
        <a:graphic>
          <a:graphicData uri="http://schemas.openxmlformats.org/drawingml/2006/table">
            <a:tbl>
              <a:tblPr/>
              <a:tblGrid>
                <a:gridCol w="70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CHK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품목명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 rot="0">
            <a:off x="2798285" y="1695490"/>
            <a:ext cx="3556206" cy="1092537"/>
            <a:chOff x="2459005" y="1557019"/>
            <a:chExt cx="3556206" cy="1092537"/>
          </a:xfrm>
        </p:grpSpPr>
        <p:grpSp>
          <p:nvGrpSpPr>
            <p:cNvPr id="42" name="그룹 41"/>
            <p:cNvGrpSpPr/>
            <p:nvPr/>
          </p:nvGrpSpPr>
          <p:grpSpPr>
            <a:xfrm rot="0">
              <a:off x="4360108" y="2001250"/>
              <a:ext cx="846797" cy="276225"/>
              <a:chOff x="5302481" y="236877"/>
              <a:chExt cx="846797" cy="276225"/>
            </a:xfrm>
          </p:grpSpPr>
          <p:sp>
            <p:nvSpPr>
              <p:cNvPr id="4" name="직사각형 25"/>
              <p:cNvSpPr>
                <a:spLocks noChangeArrowheads="1"/>
              </p:cNvSpPr>
              <p:nvPr/>
            </p:nvSpPr>
            <p:spPr>
              <a:xfrm>
                <a:off x="5302481" y="266990"/>
                <a:ext cx="720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5" name="TextBox 26"/>
              <p:cNvSpPr txBox="1">
                <a:spLocks noChangeArrowheads="1"/>
              </p:cNvSpPr>
              <p:nvPr/>
            </p:nvSpPr>
            <p:spPr>
              <a:xfrm>
                <a:off x="5728386" y="236877"/>
                <a:ext cx="420892" cy="27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1" name="직사각형 25"/>
            <p:cNvSpPr>
              <a:spLocks noChangeArrowheads="1"/>
            </p:cNvSpPr>
            <p:nvPr/>
          </p:nvSpPr>
          <p:spPr>
            <a:xfrm>
              <a:off x="3163195" y="1669481"/>
              <a:ext cx="540000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45" name="TextBox 2"/>
            <p:cNvSpPr txBox="1">
              <a:spLocks noChangeArrowheads="1"/>
            </p:cNvSpPr>
            <p:nvPr/>
          </p:nvSpPr>
          <p:spPr>
            <a:xfrm>
              <a:off x="2503519" y="1652008"/>
              <a:ext cx="696548" cy="25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양품수량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" name="직사각형 25"/>
            <p:cNvSpPr>
              <a:spLocks noChangeArrowheads="1"/>
            </p:cNvSpPr>
            <p:nvPr/>
          </p:nvSpPr>
          <p:spPr>
            <a:xfrm>
              <a:off x="2459005" y="1557019"/>
              <a:ext cx="3556206" cy="1092537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48" name="TextBox 2"/>
            <p:cNvSpPr txBox="1">
              <a:spLocks noChangeArrowheads="1"/>
            </p:cNvSpPr>
            <p:nvPr/>
          </p:nvSpPr>
          <p:spPr>
            <a:xfrm>
              <a:off x="2503519" y="1973892"/>
              <a:ext cx="696548" cy="25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불량수량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직사각형 25"/>
            <p:cNvSpPr>
              <a:spLocks noChangeArrowheads="1"/>
            </p:cNvSpPr>
            <p:nvPr/>
          </p:nvSpPr>
          <p:spPr>
            <a:xfrm>
              <a:off x="3163194" y="2023154"/>
              <a:ext cx="540000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1" name="TextBox 2"/>
            <p:cNvSpPr txBox="1">
              <a:spLocks noChangeArrowheads="1"/>
            </p:cNvSpPr>
            <p:nvPr/>
          </p:nvSpPr>
          <p:spPr>
            <a:xfrm>
              <a:off x="3703194" y="1652008"/>
              <a:ext cx="696548" cy="25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양품사유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TextBox 2"/>
            <p:cNvSpPr txBox="1">
              <a:spLocks noChangeArrowheads="1"/>
            </p:cNvSpPr>
            <p:nvPr/>
          </p:nvSpPr>
          <p:spPr>
            <a:xfrm>
              <a:off x="3683348" y="1994532"/>
              <a:ext cx="715252" cy="25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불량원인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TextBox 2"/>
            <p:cNvSpPr txBox="1">
              <a:spLocks noChangeArrowheads="1"/>
            </p:cNvSpPr>
            <p:nvPr/>
          </p:nvSpPr>
          <p:spPr>
            <a:xfrm>
              <a:off x="3707686" y="2348795"/>
              <a:ext cx="696548" cy="258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불량사유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직사각형 25"/>
            <p:cNvSpPr>
              <a:spLocks noChangeArrowheads="1"/>
            </p:cNvSpPr>
            <p:nvPr/>
          </p:nvSpPr>
          <p:spPr>
            <a:xfrm>
              <a:off x="4360108" y="2387693"/>
              <a:ext cx="720000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5" name="직사각형 25"/>
            <p:cNvSpPr>
              <a:spLocks noChangeArrowheads="1"/>
            </p:cNvSpPr>
            <p:nvPr/>
          </p:nvSpPr>
          <p:spPr>
            <a:xfrm>
              <a:off x="4362171" y="1676155"/>
              <a:ext cx="720000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57489" y="1789192"/>
            <a:ext cx="2014009" cy="910829"/>
            <a:chOff x="192791" y="1679459"/>
            <a:chExt cx="2014009" cy="910829"/>
          </a:xfrm>
        </p:grpSpPr>
        <p:grpSp>
          <p:nvGrpSpPr>
            <p:cNvPr id="26" name="그룹 25"/>
            <p:cNvGrpSpPr/>
            <p:nvPr/>
          </p:nvGrpSpPr>
          <p:grpSpPr>
            <a:xfrm rot="0">
              <a:off x="192791" y="1679459"/>
              <a:ext cx="2014009" cy="910829"/>
              <a:chOff x="281897" y="1607149"/>
              <a:chExt cx="2014009" cy="910829"/>
            </a:xfrm>
          </p:grpSpPr>
          <p:sp>
            <p:nvSpPr>
              <p:cNvPr id="7" name="TextBox 2"/>
              <p:cNvSpPr txBox="1">
                <a:spLocks noChangeArrowheads="1"/>
              </p:cNvSpPr>
              <p:nvPr/>
            </p:nvSpPr>
            <p:spPr>
              <a:xfrm>
                <a:off x="390630" y="1607149"/>
                <a:ext cx="465155" cy="258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공장 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" name="그룹 3"/>
              <p:cNvGrpSpPr/>
              <p:nvPr/>
            </p:nvGrpSpPr>
            <p:grpSpPr>
              <a:xfrm rot="0">
                <a:off x="849648" y="1632582"/>
                <a:ext cx="1446258" cy="276225"/>
                <a:chOff x="4581622" y="2186962"/>
                <a:chExt cx="1175303" cy="276999"/>
              </a:xfrm>
            </p:grpSpPr>
            <p:sp>
              <p:nvSpPr>
                <p:cNvPr id="10" name="직사각형 25"/>
                <p:cNvSpPr>
                  <a:spLocks noChangeArrowheads="1"/>
                </p:cNvSpPr>
                <p:nvPr/>
              </p:nvSpPr>
              <p:spPr>
                <a:xfrm>
                  <a:off x="4581622" y="2208696"/>
                  <a:ext cx="1086190" cy="216605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1" name="TextBox 26"/>
                <p:cNvSpPr txBox="1">
                  <a:spLocks noChangeArrowheads="1"/>
                </p:cNvSpPr>
                <p:nvPr/>
              </p:nvSpPr>
              <p:spPr>
                <a:xfrm>
                  <a:off x="5414887" y="2186962"/>
                  <a:ext cx="3420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  <a:endPara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12" name="TextBox 2"/>
              <p:cNvSpPr txBox="1">
                <a:spLocks noChangeArrowheads="1"/>
              </p:cNvSpPr>
              <p:nvPr/>
            </p:nvSpPr>
            <p:spPr>
              <a:xfrm>
                <a:off x="384497" y="1925633"/>
                <a:ext cx="465155" cy="258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품목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" name="직사각형 31"/>
              <p:cNvSpPr>
                <a:spLocks noChangeArrowheads="1"/>
              </p:cNvSpPr>
              <p:nvPr/>
            </p:nvSpPr>
            <p:spPr>
              <a:xfrm>
                <a:off x="845090" y="2291717"/>
                <a:ext cx="576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22" name="TextBox 2"/>
              <p:cNvSpPr txBox="1">
                <a:spLocks noChangeArrowheads="1"/>
              </p:cNvSpPr>
              <p:nvPr/>
            </p:nvSpPr>
            <p:spPr>
              <a:xfrm>
                <a:off x="281897" y="2251097"/>
                <a:ext cx="567755" cy="258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기간</a:t>
                </a:r>
                <a:endParaRPr lang="en-US" altLang="ko-KR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" name="직사각형 31"/>
              <p:cNvSpPr>
                <a:spLocks noChangeArrowheads="1"/>
              </p:cNvSpPr>
              <p:nvPr/>
            </p:nvSpPr>
            <p:spPr>
              <a:xfrm>
                <a:off x="1466251" y="1978347"/>
                <a:ext cx="720000" cy="21416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 rot="0">
                <a:off x="849652" y="1976514"/>
                <a:ext cx="567754" cy="219068"/>
                <a:chOff x="959172" y="1960464"/>
                <a:chExt cx="567754" cy="219068"/>
              </a:xfrm>
            </p:grpSpPr>
            <p:sp>
              <p:nvSpPr>
                <p:cNvPr id="13" name="직사각형 31"/>
                <p:cNvSpPr>
                  <a:spLocks noChangeArrowheads="1"/>
                </p:cNvSpPr>
                <p:nvPr/>
              </p:nvSpPr>
              <p:spPr>
                <a:xfrm>
                  <a:off x="959172" y="1963532"/>
                  <a:ext cx="567754" cy="2160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6" name="직사각형 31"/>
                <p:cNvSpPr>
                  <a:spLocks noChangeArrowheads="1"/>
                </p:cNvSpPr>
                <p:nvPr/>
              </p:nvSpPr>
              <p:spPr>
                <a:xfrm>
                  <a:off x="1316516" y="1960464"/>
                  <a:ext cx="210410" cy="2160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0" name="직사각형 31"/>
              <p:cNvSpPr>
                <a:spLocks noChangeArrowheads="1"/>
              </p:cNvSpPr>
              <p:nvPr/>
            </p:nvSpPr>
            <p:spPr>
              <a:xfrm>
                <a:off x="1610251" y="2291717"/>
                <a:ext cx="57600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25" name="TextBox 2"/>
              <p:cNvSpPr txBox="1">
                <a:spLocks noChangeArrowheads="1"/>
              </p:cNvSpPr>
              <p:nvPr/>
            </p:nvSpPr>
            <p:spPr>
              <a:xfrm>
                <a:off x="1372632" y="2259189"/>
                <a:ext cx="180541" cy="258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~</a:t>
                </a:r>
                <a:endParaRPr lang="en-US" altLang="ko-KR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147641" y="2082337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8090" y="2159132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n
      <p:grpSp>
        <p:nvGrpSpPr>
          <p:cNvPr id="5127" name="그룹 5126"/>
          <p:cNvGrpSpPr/>
          <p:nvPr/>
        </p:nvGrpSpPr>
        <p:grpSpPr>
          <a:xfrm rot="0">
            <a:off x="6573804" y="2415484"/>
            <a:ext cx="1947595" cy="3062530"/>
            <a:chOff x="6607907" y="2933541"/>
            <a:chExt cx="1947595" cy="3062530"/>
          </a:xfrm>
        </p:grpSpPr>
        <p:sp>
          <p:nvSpPr>
            <p:cNvPr id="47" name="직사각형 46"/>
            <p:cNvSpPr/>
            <p:nvPr/>
          </p:nvSpPr>
          <p:spPr>
            <a:xfrm>
              <a:off x="6932247" y="4260850"/>
              <a:ext cx="1303216" cy="355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불량품 재고 조회</a:t>
              </a:r>
              <a:endParaRPr lang="ko-KR" altLang="en-US" sz="9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607908" y="294481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TB_Fault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23" name="순서도: 자기 디스크 22"/>
            <p:cNvSpPr/>
            <p:nvPr/>
          </p:nvSpPr>
          <p:spPr>
            <a:xfrm>
              <a:off x="7623517" y="2933541"/>
              <a:ext cx="931984" cy="693738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TB_ItemMaster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품목마스터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cxnSp>
          <p:nvCxnSpPr>
            <p:cNvPr id="17" name="꺾인 연결선 4"/>
            <p:cNvCxnSpPr>
              <a:cxnSpLocks noChangeShapeType="1"/>
            </p:cNvCxnSpPr>
            <p:nvPr/>
          </p:nvCxnSpPr>
          <p:spPr>
            <a:xfrm rot="16200000" flipH="1">
              <a:off x="7018705" y="3694724"/>
              <a:ext cx="622300" cy="509953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19" name="꺾인 연결선 4"/>
            <p:cNvCxnSpPr>
              <a:cxnSpLocks noChangeShapeType="1"/>
            </p:cNvCxnSpPr>
            <p:nvPr/>
          </p:nvCxnSpPr>
          <p:spPr>
            <a:xfrm rot="5400000">
              <a:off x="7523773" y="3699608"/>
              <a:ext cx="622300" cy="500185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5121" name="꺾인 연결선 4"/>
            <p:cNvCxnSpPr>
              <a:cxnSpLocks noChangeShapeType="1"/>
            </p:cNvCxnSpPr>
            <p:nvPr/>
          </p:nvCxnSpPr>
          <p:spPr>
            <a:xfrm rot="16200000" flipH="1">
              <a:off x="7462252" y="4741085"/>
              <a:ext cx="677159" cy="427886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5124" name="꺾인 연결선 4"/>
            <p:cNvCxnSpPr>
              <a:cxnSpLocks noChangeShapeType="1"/>
            </p:cNvCxnSpPr>
            <p:nvPr/>
          </p:nvCxnSpPr>
          <p:spPr>
            <a:xfrm rot="5400000">
              <a:off x="7031332" y="4741084"/>
              <a:ext cx="677159" cy="427886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125" name="순서도: 자기 디스크 5124"/>
            <p:cNvSpPr/>
            <p:nvPr/>
          </p:nvSpPr>
          <p:spPr>
            <a:xfrm>
              <a:off x="6607907" y="530233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TB_Deleted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폐기테이블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5126" name="순서도: 자기 디스크 5125"/>
            <p:cNvSpPr/>
            <p:nvPr/>
          </p:nvSpPr>
          <p:spPr>
            <a:xfrm>
              <a:off x="7623517" y="5302334"/>
              <a:ext cx="931985" cy="693737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TB_StockPP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공정재고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9309" y="734171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/>
                <a:gridCol w="1500978"/>
                <a:gridCol w="886252"/>
                <a:gridCol w="265876"/>
                <a:gridCol w="2548945"/>
                <a:gridCol w="1229575"/>
                <a:gridCol w="165302"/>
                <a:gridCol w="1403867"/>
                <a:gridCol w="1336442"/>
                <a:gridCol w="1480886"/>
              </a:tblGrid>
              <a:tr h="259083"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9083"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조회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정원영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3">
                <a:tc gridSpan="10"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58413">
                <a:tc gridSpan="3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0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en-US" altLang="ko-KR" sz="1000">
                          <a:latin typeface="굴림"/>
                          <a:ea typeface="굴림"/>
                        </a:rPr>
                        <a:t>QM_Fault_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S1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(), TB_ItemMaster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0                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불량판정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A.PLANTCODE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A.WORKCENTERNAME –-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A.ITEMCODE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B.ITEMNAME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A.STOCKQTY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A.UNITCODE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A.MAKER     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A.MAKEDATE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조건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공장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(PLANTCODE),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품목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(ITEMCODE)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기간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(STARTDATE, ENDDATE)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CHK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확정 여부 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ISNULL(FLAG,'N')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이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Y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일 경우 체크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아닐경우 빈 공백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TB_FaultQQ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테이블의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Key: PLANTCODE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                   ,ITEMCODE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확정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QM_Fault_I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1 (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확정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)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AutoNum type="arabicPeriod"/>
                        <a:defRPr/>
                      </a:pP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확정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체크 후 확정 버튼 클릭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불량판정번호 채번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DECLARE @FAULTNO VARCHAR(20)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SET @FAULTNO = ‘FL’ + REPLACE(CONVERT(VARCHAR, GETDATE(), 23), ‘-’, ‘’) + RIGHT((‘0000’ + CONVERT(VARCHAR, @LI_SEQ)), 4)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2.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폐기물 테이블 등록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FAULTNO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별로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INSERT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INSERT INTO TB_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폐기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(PLANTCODE, ITEMCODE, STOCKQTY, UNITCODE, MAKER, MAKEDATE)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9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2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52441"/>
              </p:ext>
            </p:extLst>
          </p:nvPr>
        </p:nvGraphicFramePr>
        <p:xfrm>
          <a:off x="134620" y="728980"/>
          <a:ext cx="11964670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465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rtnDtTemp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= _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Common.StandartCODE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(“UNITCODE");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 명 : </a:t>
                      </a:r>
                      <a:r>
                        <a:rPr lang="en-US" altLang="ko-KR" sz="11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TGR</a:t>
                      </a:r>
                      <a:r>
                        <a:rPr lang="en-US" altLang="ko-KR" sz="1100" dirty="0">
                          <a:latin typeface="굴림" pitchFamily="50" charset="-127"/>
                          <a:ea typeface="굴림" pitchFamily="50" charset="-127"/>
                        </a:rPr>
                        <a:t>QM_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DeletedMM_S1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Deleted A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</a:t>
                      </a:r>
                      <a:r>
                        <a:rPr lang="ko-KR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Master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B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A.PLANTCODE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A.WORKCENTERCODE –-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A.ITEMCODE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B.ITEMNAME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A.DELETEQTY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A.FAULTNO  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불량판정번호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A.UNITCODE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A.DELETEWHY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불량원인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A.DELETEREASON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폐기사유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A.DELETEDATE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폐기일시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A.WORKER   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폐기처리자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TB_Deleted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9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932295" y="4260850"/>
            <a:ext cx="1303655" cy="3562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폐기처리물품리스트</a:t>
            </a:r>
          </a:p>
        </p:txBody>
      </p:sp>
      <p:sp>
        <p:nvSpPr>
          <p:cNvPr id="49" name="순서도: 자기 디스크 48"/>
          <p:cNvSpPr/>
          <p:nvPr/>
        </p:nvSpPr>
        <p:spPr>
          <a:xfrm>
            <a:off x="6607810" y="2945130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dk1"/>
                </a:solidFill>
              </a:rPr>
              <a:t>TB_</a:t>
            </a:r>
            <a:r>
              <a:rPr lang="ko-KR" altLang="ko-KR" sz="800" dirty="0" err="1">
                <a:solidFill>
                  <a:schemeClr val="dk1"/>
                </a:solidFill>
              </a:rPr>
              <a:t>Deleted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폐기품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관리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자기 디스크 22"/>
          <p:cNvSpPr>
            <a:spLocks/>
          </p:cNvSpPr>
          <p:nvPr/>
        </p:nvSpPr>
        <p:spPr>
          <a:xfrm>
            <a:off x="7623810" y="2933700"/>
            <a:ext cx="932815" cy="6946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TB_ItemMaster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품목 마스터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7C9A1641-E67F-0FCE-4F65-D3F5B575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76" y="1617980"/>
            <a:ext cx="46515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algn="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공장 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795730" y="1617979"/>
            <a:ext cx="1358190" cy="258789"/>
            <a:chOff x="1289685" y="1617979"/>
            <a:chExt cx="856256" cy="258789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>
              <a:off x="1289685" y="1645078"/>
              <a:ext cx="842645" cy="21600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1959157" y="1617979"/>
              <a:ext cx="186784" cy="25878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14" name="직사각형 31"/>
          <p:cNvSpPr>
            <a:spLocks noChangeArrowheads="1"/>
          </p:cNvSpPr>
          <p:nvPr/>
        </p:nvSpPr>
        <p:spPr bwMode="auto">
          <a:xfrm>
            <a:off x="3147205" y="1650583"/>
            <a:ext cx="1693928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59E3A39B-CFE7-B3AC-D4E6-A55E04D96A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3E3C8CC-7116-5EB5-B6D3-EDADFBDE0E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49115"/>
              </p:ext>
            </p:extLst>
          </p:nvPr>
        </p:nvGraphicFramePr>
        <p:xfrm>
          <a:off x="199943" y="2401887"/>
          <a:ext cx="6299997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33882408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불량원인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폐기사유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폐기처리자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1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enter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ty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Faultno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why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reason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214390" y="1621155"/>
            <a:ext cx="932815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en-US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FAULT NO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>
            <a:off x="2602708" y="1946619"/>
            <a:ext cx="544497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>
            <a:off x="3149460" y="1959854"/>
            <a:ext cx="720000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>
            <a:off x="4121133" y="1955062"/>
            <a:ext cx="720000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>
            <a:off x="3831573" y="1928548"/>
            <a:ext cx="28956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D25CAF-397A-E125-49B2-9DAA5F9898B4}"/>
              </a:ext>
            </a:extLst>
          </p:cNvPr>
          <p:cNvGrpSpPr/>
          <p:nvPr/>
        </p:nvGrpSpPr>
        <p:grpSpPr>
          <a:xfrm>
            <a:off x="330576" y="1906831"/>
            <a:ext cx="1801754" cy="269949"/>
            <a:chOff x="6713505" y="2092991"/>
            <a:chExt cx="1801754" cy="269949"/>
          </a:xfrm>
        </p:grpSpPr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C0105490-8A78-FE02-6CE4-9D2EB0BC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505" y="2092991"/>
              <a:ext cx="46515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  <p:sp>
          <p:nvSpPr>
            <p:cNvPr id="26" name="직사각형 31">
              <a:extLst>
                <a:ext uri="{FF2B5EF4-FFF2-40B4-BE49-F238E27FC236}">
                  <a16:creationId xmlns:a16="http://schemas.microsoft.com/office/drawing/2014/main" id="{BA1B2636-5225-EDAD-2843-DE0975772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5259" y="2145705"/>
              <a:ext cx="720000" cy="214167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474ABD6-F4F8-65C9-E3DE-4A4A90F6704D}"/>
                </a:ext>
              </a:extLst>
            </p:cNvPr>
            <p:cNvGrpSpPr/>
            <p:nvPr/>
          </p:nvGrpSpPr>
          <p:grpSpPr>
            <a:xfrm>
              <a:off x="7178660" y="2143872"/>
              <a:ext cx="567754" cy="219068"/>
              <a:chOff x="959172" y="1960464"/>
              <a:chExt cx="567754" cy="219068"/>
            </a:xfrm>
          </p:grpSpPr>
          <p:sp>
            <p:nvSpPr>
              <p:cNvPr id="30" name="직사각형 31">
                <a:extLst>
                  <a:ext uri="{FF2B5EF4-FFF2-40B4-BE49-F238E27FC236}">
                    <a16:creationId xmlns:a16="http://schemas.microsoft.com/office/drawing/2014/main" id="{FE4FC607-0D49-A235-D00B-E471ECD9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72" y="1963532"/>
                <a:ext cx="567754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 dirty="0"/>
              </a:p>
            </p:txBody>
          </p:sp>
          <p:sp>
            <p:nvSpPr>
              <p:cNvPr id="31" name="직사각형 31">
                <a:extLst>
                  <a:ext uri="{FF2B5EF4-FFF2-40B4-BE49-F238E27FC236}">
                    <a16:creationId xmlns:a16="http://schemas.microsoft.com/office/drawing/2014/main" id="{549974A0-ADE3-5A6A-4E3D-F528AA6CC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516" y="1960464"/>
                <a:ext cx="21041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9EFBE2-2787-CA71-EFD4-1565D6F50C6F}"/>
                </a:ext>
              </a:extLst>
            </p:cNvPr>
            <p:cNvSpPr/>
            <p:nvPr/>
          </p:nvSpPr>
          <p:spPr>
            <a:xfrm>
              <a:off x="7565755" y="2177385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9493A3-3E43-3061-0097-F4580A19552D}"/>
                </a:ext>
              </a:extLst>
            </p:cNvPr>
            <p:cNvSpPr/>
            <p:nvPr/>
          </p:nvSpPr>
          <p:spPr>
            <a:xfrm>
              <a:off x="7636204" y="2254180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63561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품질관리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QM_Deleted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폐기처리물품리스트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권문규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5158105"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TGR_QM_Deleted_S1</a:t>
                      </a:r>
                      <a:endParaRPr lang="ko-KR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TB_Deleted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A.PLANTCODE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A.WORKCENTERCODE –-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A.ITEMCODE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B.ITEMNAME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A.DELETEQTY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A.FAULTNO  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불량판정번호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A.UNITCODE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A.DELETEWHY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불량원인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A.DELETEREASON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폐기사유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A.DELETEDATE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폐기일시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A.WORKER   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폐기처리자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공장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(PLANTCODE),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작업장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(WORKCENTERCODE)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품목(ITEMCODE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기간(STARTDATE, ENDDATE)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101731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768" y="728663"/>
          <a:ext cx="12051792" cy="735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39"/>
                <a:gridCol w="152426"/>
                <a:gridCol w="1086425"/>
                <a:gridCol w="1238460"/>
                <a:gridCol w="2834156"/>
                <a:gridCol w="1167022"/>
                <a:gridCol w="812910"/>
                <a:gridCol w="688467"/>
                <a:gridCol w="1346098"/>
                <a:gridCol w="1491587"/>
              </a:tblGrid>
              <a:tr h="235876"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0612"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QM_FaultRec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입출이력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2023-06-26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0612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화 면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LAYOUT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 베이스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82151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gridSpan="2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en-US" altLang="ko-KR" sz="900" b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▣ 주요항목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1.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콤보박스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그리드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기초 코드의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PLANTCODE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2.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거래처 팝업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(BizTextBoxManager)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3.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날짜 포맷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(dtpStart.Value = string.Format(“{0:yyyy-MM-dd}”, DateTime.Now),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dtpEnd.Value = string.Format(“{0:yyyy-MM-dd}”, DateTime.Now))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4.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불량번호및 양품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lot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번호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텍스트박스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5.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유형 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전체조회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--&gt;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양품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--&gt;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최종불량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5.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전 항목 수정 불가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 화면 기능 고정으로 수정 안됨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6.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 프로시저 명은</a:t>
                      </a:r>
                      <a:r>
                        <a:rPr lang="ko-KR" altLang="en-US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TGR_QM_Fault_S1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   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 프로시져 명은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_S1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TB_Deleted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 프로시져 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StockPPRec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_S1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TB_StockPPRec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??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151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 테이블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TB_StockPPRec(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공정재고조회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TB_Deleted(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폐기 테이블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9948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갱신테이블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8510" y="2856599"/>
          <a:ext cx="6384741" cy="2653777"/>
        </p:xfrm>
        <a:graphic>
          <a:graphicData uri="http://schemas.openxmlformats.org/drawingml/2006/table">
            <a:tbl>
              <a:tblGrid>
                <a:gridCol w="482394"/>
                <a:gridCol w="497192"/>
                <a:gridCol w="526788"/>
                <a:gridCol w="818426"/>
                <a:gridCol w="967659"/>
                <a:gridCol w="401004"/>
                <a:gridCol w="430600"/>
                <a:gridCol w="571183"/>
                <a:gridCol w="415075"/>
                <a:gridCol w="449566"/>
                <a:gridCol w="449566"/>
                <a:gridCol w="375283"/>
              </a:tblGrid>
              <a:tr h="598429"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공장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입/출일자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판정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000" b="1" baseline="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작업장명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품목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품명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수량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단위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사유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등록자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등록일시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55348"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Plant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code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INOUTDATE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??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불량판정번호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양품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LOT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WORKCENTERNAME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ITEMCODE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ITEMNAME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FAULTQTY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UNITCODE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endParaRPr lang="en-US" altLang="ko-KR" sz="1000" b="1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MAKER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MAKEDATE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0" y="1555818"/>
            <a:ext cx="6524482" cy="783840"/>
            <a:chOff x="254775" y="1476968"/>
            <a:chExt cx="1730584" cy="7838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>
            <a:xfrm>
              <a:off x="254775" y="1476967"/>
              <a:ext cx="152747" cy="27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공장 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" name="그룹 3"/>
            <p:cNvGrpSpPr/>
            <p:nvPr/>
          </p:nvGrpSpPr>
          <p:grpSpPr>
            <a:xfrm rot="0">
              <a:off x="390577" y="1481756"/>
              <a:ext cx="601559" cy="429793"/>
              <a:chOff x="4208557" y="2035719"/>
              <a:chExt cx="488858" cy="430998"/>
            </a:xfrm>
          </p:grpSpPr>
          <p:sp>
            <p:nvSpPr>
              <p:cNvPr id="10" name="직사각형 25"/>
              <p:cNvSpPr>
                <a:spLocks noChangeArrowheads="1"/>
              </p:cNvSpPr>
              <p:nvPr/>
            </p:nvSpPr>
            <p:spPr>
              <a:xfrm>
                <a:off x="4208557" y="2049500"/>
                <a:ext cx="192381" cy="216605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11" name="TextBox 26"/>
              <p:cNvSpPr txBox="1">
                <a:spLocks noChangeArrowheads="1"/>
              </p:cNvSpPr>
              <p:nvPr/>
            </p:nvSpPr>
            <p:spPr>
              <a:xfrm>
                <a:off x="4335800" y="2035719"/>
                <a:ext cx="66944" cy="271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75" name="TextBox 26"/>
              <p:cNvSpPr txBox="1">
                <a:spLocks noChangeArrowheads="1"/>
              </p:cNvSpPr>
              <p:nvPr/>
            </p:nvSpPr>
            <p:spPr>
              <a:xfrm>
                <a:off x="4640874" y="2194909"/>
                <a:ext cx="56540" cy="271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12" name="TextBox 2"/>
            <p:cNvSpPr txBox="1">
              <a:spLocks noChangeArrowheads="1"/>
            </p:cNvSpPr>
            <p:nvPr/>
          </p:nvSpPr>
          <p:spPr>
            <a:xfrm>
              <a:off x="615216" y="1622407"/>
              <a:ext cx="147559" cy="271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품목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직사각형 31"/>
            <p:cNvSpPr>
              <a:spLocks noChangeArrowheads="1"/>
            </p:cNvSpPr>
            <p:nvPr/>
          </p:nvSpPr>
          <p:spPr>
            <a:xfrm>
              <a:off x="1394415" y="2012316"/>
              <a:ext cx="230753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2" name="TextBox 2"/>
            <p:cNvSpPr txBox="1">
              <a:spLocks noChangeArrowheads="1"/>
            </p:cNvSpPr>
            <p:nvPr/>
          </p:nvSpPr>
          <p:spPr>
            <a:xfrm>
              <a:off x="1147207" y="1989149"/>
              <a:ext cx="230036" cy="271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입출일자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직사각형 31"/>
            <p:cNvSpPr>
              <a:spLocks noChangeArrowheads="1"/>
            </p:cNvSpPr>
            <p:nvPr/>
          </p:nvSpPr>
          <p:spPr>
            <a:xfrm>
              <a:off x="1495748" y="1598934"/>
              <a:ext cx="485389" cy="1824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13" name="직사각형 31"/>
            <p:cNvSpPr>
              <a:spLocks noChangeArrowheads="1"/>
            </p:cNvSpPr>
            <p:nvPr/>
          </p:nvSpPr>
          <p:spPr>
            <a:xfrm>
              <a:off x="744461" y="1639849"/>
              <a:ext cx="248134" cy="24139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0" name="직사각형 31"/>
            <p:cNvSpPr>
              <a:spLocks noChangeArrowheads="1"/>
            </p:cNvSpPr>
            <p:nvPr/>
          </p:nvSpPr>
          <p:spPr>
            <a:xfrm>
              <a:off x="1698722" y="1999616"/>
              <a:ext cx="286637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>
            <a:xfrm>
              <a:off x="1623128" y="1954378"/>
              <a:ext cx="73338" cy="271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"/>
                  <a:ea typeface="맑은 고딕"/>
                </a:rPr>
                <a:t>~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127" name="그룹 5126"/>
          <p:cNvGrpSpPr/>
          <p:nvPr/>
        </p:nvGrpSpPr>
        <p:grpSpPr>
          <a:xfrm rot="0">
            <a:off x="6642592" y="3316817"/>
            <a:ext cx="1913049" cy="2102265"/>
            <a:chOff x="6542817" y="4162994"/>
            <a:chExt cx="1913049" cy="2844266"/>
          </a:xfrm>
        </p:grpSpPr>
        <p:sp>
          <p:nvSpPr>
            <p:cNvPr id="47" name="직사각형 46"/>
            <p:cNvSpPr/>
            <p:nvPr/>
          </p:nvSpPr>
          <p:spPr>
            <a:xfrm>
              <a:off x="6911605" y="6507667"/>
              <a:ext cx="1207966" cy="4995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 불량품 재고 </a:t>
              </a:r>
              <a:endParaRPr lang="ko-KR" altLang="en-US" sz="9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입출 이력</a:t>
              </a:r>
              <a:endParaRPr lang="en-US" altLang="ko-KR" sz="9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542817" y="4979289"/>
              <a:ext cx="857372" cy="634706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TB_Fault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cxnSp>
          <p:nvCxnSpPr>
            <p:cNvPr id="5124" name="꺾인 연결선 4"/>
            <p:cNvCxnSpPr>
              <a:cxnSpLocks noChangeShapeType="1"/>
            </p:cNvCxnSpPr>
            <p:nvPr/>
          </p:nvCxnSpPr>
          <p:spPr>
            <a:xfrm rot="16200000" flipH="1">
              <a:off x="6672318" y="5689333"/>
              <a:ext cx="1585012" cy="1588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125" name="순서도: 자기 디스크 5124"/>
            <p:cNvSpPr/>
            <p:nvPr/>
          </p:nvSpPr>
          <p:spPr>
            <a:xfrm>
              <a:off x="7534997" y="5014090"/>
              <a:ext cx="920868" cy="604793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TB_Deleted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폐기테이블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5126" name="순서도: 자기 디스크 5125"/>
            <p:cNvSpPr/>
            <p:nvPr/>
          </p:nvSpPr>
          <p:spPr>
            <a:xfrm>
              <a:off x="6905962" y="4162994"/>
              <a:ext cx="1122486" cy="726034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TB_StockPP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ko-KR" altLang="en-US" sz="800">
                  <a:solidFill>
                    <a:schemeClr val="dk1"/>
                  </a:solidFill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</a:rPr>
                <a:t>Rec 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공정재고조회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en-US" altLang="ko-KR" sz="8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.</a:t>
              </a:r>
              <a:endParaRPr lang="en-US" altLang="ko-KR" sz="8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5177" name="TextBox 2"/>
          <p:cNvSpPr txBox="1">
            <a:spLocks noChangeArrowheads="1"/>
          </p:cNvSpPr>
          <p:nvPr/>
        </p:nvSpPr>
        <p:spPr>
          <a:xfrm>
            <a:off x="3565859" y="1560002"/>
            <a:ext cx="1106176" cy="4478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불량판정번호</a:t>
            </a:r>
            <a:endPara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양품</a:t>
            </a: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Lot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87" name="TextBox 2"/>
          <p:cNvSpPr txBox="1">
            <a:spLocks noChangeArrowheads="1"/>
          </p:cNvSpPr>
          <p:nvPr/>
        </p:nvSpPr>
        <p:spPr>
          <a:xfrm>
            <a:off x="98307" y="1898105"/>
            <a:ext cx="438324" cy="2716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유형 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90" name="직사각형 25"/>
          <p:cNvSpPr>
            <a:spLocks noChangeArrowheads="1"/>
          </p:cNvSpPr>
          <p:nvPr/>
        </p:nvSpPr>
        <p:spPr>
          <a:xfrm>
            <a:off x="537533" y="1891849"/>
            <a:ext cx="885124" cy="215999"/>
          </a:xfrm>
          <a:prstGeom prst="rect">
            <a:avLst/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</a:ln>
        </p:spPr>
        <p:txBody>
          <a:bodyPr lIns="90000" tIns="46800" rIns="90000" bIns="46800"/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91" name="TextBox 26"/>
          <p:cNvSpPr txBox="1">
            <a:spLocks noChangeArrowheads="1"/>
          </p:cNvSpPr>
          <p:nvPr/>
        </p:nvSpPr>
        <p:spPr>
          <a:xfrm>
            <a:off x="1200199" y="1878107"/>
            <a:ext cx="234266" cy="27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5192" name="꺾인 연결선 4"/>
          <p:cNvCxnSpPr>
            <a:cxnSpLocks noChangeShapeType="1"/>
            <a:stCxn id="5125" idx="3"/>
          </p:cNvCxnSpPr>
          <p:nvPr/>
        </p:nvCxnSpPr>
        <p:spPr>
          <a:xfrm rot="5400000">
            <a:off x="7495534" y="4443284"/>
            <a:ext cx="650057" cy="549287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cxnSp>
        <p:nvCxnSpPr>
          <p:cNvPr id="5193" name="꺾인 연결선 4"/>
          <p:cNvCxnSpPr>
            <a:cxnSpLocks noChangeShapeType="1"/>
            <a:stCxn id="49" idx="3"/>
          </p:cNvCxnSpPr>
          <p:nvPr/>
        </p:nvCxnSpPr>
        <p:spPr>
          <a:xfrm rot="16200000" flipH="1">
            <a:off x="6993933" y="4466632"/>
            <a:ext cx="637795" cy="483106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5391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품질관리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QM_FaultRec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입출이력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5158105"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_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QM_FaultRec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TB_Fault  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TGR_QM_Deleted_S1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TB_Deleted  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TGR_QM_StockPPRec_S1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TB_StockPPRec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          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55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와이드스크린</ep:PresentationFormat>
  <ep:Paragraphs>24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2023-01-15T13:18:29.000</dcterms:created>
  <dc:creator>550</dc:creator>
  <cp:lastModifiedBy>admin</cp:lastModifiedBy>
  <dcterms:modified xsi:type="dcterms:W3CDTF">2023-06-26T06:11:18.773</dcterms:modified>
  <cp:revision>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