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07" r:id="rId4"/>
    <p:sldId id="272" r:id="rId5"/>
    <p:sldId id="273" r:id="rId6"/>
    <p:sldId id="274" r:id="rId7"/>
    <p:sldId id="301" r:id="rId8"/>
    <p:sldId id="302" r:id="rId9"/>
    <p:sldId id="303" r:id="rId10"/>
    <p:sldId id="306" r:id="rId11"/>
    <p:sldId id="275" r:id="rId12"/>
    <p:sldId id="276" r:id="rId13"/>
    <p:sldId id="277" r:id="rId14"/>
    <p:sldId id="278" r:id="rId15"/>
    <p:sldId id="279" r:id="rId16"/>
    <p:sldId id="280" r:id="rId17"/>
    <p:sldId id="289" r:id="rId18"/>
    <p:sldId id="290" r:id="rId19"/>
    <p:sldId id="291" r:id="rId20"/>
    <p:sldId id="292" r:id="rId21"/>
    <p:sldId id="308" r:id="rId22"/>
    <p:sldId id="293" r:id="rId23"/>
    <p:sldId id="281" r:id="rId24"/>
    <p:sldId id="282" r:id="rId25"/>
    <p:sldId id="294" r:id="rId26"/>
    <p:sldId id="295" r:id="rId27"/>
    <p:sldId id="296" r:id="rId28"/>
    <p:sldId id="297" r:id="rId29"/>
    <p:sldId id="283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7F3B-71A7-A2EE-5DF5-D3BDF7AB7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C527B-86C1-D590-8358-7DA9122B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71096-2594-8E6A-8CA9-E3286A9C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EEE4F-9F94-48A7-C586-844EC897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03173-3B3F-E3EF-AF00-18B131E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4EFA1-C140-C7EF-572E-6D989BD8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C89D7-006F-9EA8-19D0-37BC75406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FED20-21ED-783E-00B2-8730BF87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0793E-96A6-CBE1-9125-4EC3FD1E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31092-199A-8F22-47E5-3AD3F01E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0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F0603D-B8AC-707B-2F09-AFDD977D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DB5431-E5B6-7771-833C-FE6CE3154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C46A-B2F7-EBC2-2824-39C523B9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2EA23-5B1E-7321-FF5C-12F80188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C07AA-DE56-0CBD-195F-B508667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5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42D38-9E88-FBAD-5E9B-164E048C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E28E3-1727-1613-485B-DDE0399B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664BD-7D47-B5B2-4690-532C216E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411C5-A36F-6AD6-77C6-4DF6B282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BBFEF-DF57-C42D-5380-7EC0A21E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6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722ED-0EBD-5E98-BF34-A9A530E3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B8AD1-6DC9-9B86-D2C3-40FFB368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5D5E8-E6F9-F476-1958-37B2D8DC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B9C8-C85F-8849-B6A8-90ED16A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E1473-8FBD-05CE-34FF-4E109E47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C1584-3E86-1E1E-A552-CE0F4071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5177C-02AD-27D9-41E6-522D8A42D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6456B-8780-21FD-44E9-5A142501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6428A-9575-DE91-63D3-BA9402D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6F670-4620-DC55-6ACE-3199C5A6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96C8F-7425-CFB9-BB0A-A434659C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89E0-4377-3347-96EA-A09C9EA1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C5F3A-FBA3-C166-EACC-DB0C392D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9946A-E730-DFF3-E21C-F94E2D96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7D6E6D-5C3C-A1A7-D6C8-4127792F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E782AE-A240-303F-6A6C-4F2AE598E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5C28C0-BCBF-D84D-5D59-42CFAA1F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BF4377-5FD4-1193-19DD-F443B445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1A0A2B-64B3-8CE5-ABE6-03DEE065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CD3C-AFEF-30FE-0E03-83837AE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A221C-E319-B74E-AD08-2AF53B5D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321E9-DCC4-9B2F-9E14-5B6EE77D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668BF-B464-36F4-5FD9-8608C24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292D34-9019-C968-86A0-48C2146E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46C0B2-4BB6-B072-4443-26A9D4E8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C32B6-2F1D-1DDD-12DF-90897FD9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3822-9414-9EA9-6950-3420DBC2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F387-663D-7927-4530-C705A56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374CF-3B43-B27F-A452-40FB5E3B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AA174-2063-CB4C-8DB8-5906A075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CC5A0-261B-339A-F41D-DE4B212F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9C227-7428-62B7-2E51-6AF2E39E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6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7518-9202-350D-B0E4-7197A92D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0EDC8-3548-5A5A-98F2-AA7C8E9C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959FA-508F-D9E8-1976-D1E93576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37349-6B42-4AE8-BECE-7BA07D53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7DF68-8839-DBBF-2B7E-74CA8EEE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CDD90-6343-81BD-B105-06A5D3A6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A01ED5-5DF5-03E9-1AFD-61123C7E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1F277-91F8-D116-E6D5-95351B26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0D4D-64E8-C6E2-2B11-910B33CAF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C6A2-C1BF-412B-A14E-03C4D57070F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AB8E-2819-A08B-A473-80CB6B37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00BFD-55E0-D515-5C9D-910A642F1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2722E1-2215-9A2C-529D-8F20B792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288"/>
            <a:ext cx="12192000" cy="5385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6E397-6BF6-A46C-A02D-526D0686CC11}"/>
              </a:ext>
            </a:extLst>
          </p:cNvPr>
          <p:cNvSpPr txBox="1"/>
          <p:nvPr/>
        </p:nvSpPr>
        <p:spPr>
          <a:xfrm>
            <a:off x="2346036" y="129309"/>
            <a:ext cx="72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다운로드</a:t>
            </a:r>
          </a:p>
        </p:txBody>
      </p:sp>
    </p:spTree>
    <p:extLst>
      <p:ext uri="{BB962C8B-B14F-4D97-AF65-F5344CB8AC3E}">
        <p14:creationId xmlns:p14="http://schemas.microsoft.com/office/powerpoint/2010/main" val="2725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779D00-6F50-E8E9-5E9A-2F2137CE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" y="838200"/>
            <a:ext cx="10458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9" y="1333858"/>
            <a:ext cx="1110505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FBF19-6107-99B1-CEF3-2597D7ABE2C1}"/>
              </a:ext>
            </a:extLst>
          </p:cNvPr>
          <p:cNvSpPr txBox="1"/>
          <p:nvPr/>
        </p:nvSpPr>
        <p:spPr>
          <a:xfrm>
            <a:off x="3537531" y="421204"/>
            <a:ext cx="54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프로젝트의 진행 단계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폭포수 모델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456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8" y="449317"/>
            <a:ext cx="11516321" cy="614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52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6D0765-B51A-52BB-5411-CC69D461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509712"/>
            <a:ext cx="7410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E157D1-F02E-667C-2AD4-EDD616A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064" y="1169111"/>
            <a:ext cx="7191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130B0C-004B-4F41-4669-4BEADE39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75" y="1285875"/>
            <a:ext cx="8162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8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E3F65-9A3E-92B6-0A7C-A335CCB0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13" y="1318884"/>
            <a:ext cx="8767333" cy="45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0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BAAF55E-6343-6301-3172-EFABDDFF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728662"/>
            <a:ext cx="10010775" cy="5400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04A825-8CF3-9C24-C145-07A317B2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3316201"/>
            <a:ext cx="9826770" cy="29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BDCC90-FFF2-0694-86B7-5529BB4F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54" y="1095447"/>
            <a:ext cx="8309137" cy="46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9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04983E-14A8-4985-8B66-C2FD6744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26" y="1172816"/>
            <a:ext cx="8896126" cy="36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618C45-A11E-B641-55D9-E85027304658}"/>
              </a:ext>
            </a:extLst>
          </p:cNvPr>
          <p:cNvSpPr/>
          <p:nvPr/>
        </p:nvSpPr>
        <p:spPr>
          <a:xfrm>
            <a:off x="5780688" y="3618186"/>
            <a:ext cx="4112173" cy="236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FED8124-0F53-90CE-04EA-BB76244D5576}"/>
              </a:ext>
            </a:extLst>
          </p:cNvPr>
          <p:cNvCxnSpPr>
            <a:cxnSpLocks/>
            <a:stCxn id="3" idx="1"/>
            <a:endCxn id="6" idx="1"/>
          </p:cNvCxnSpPr>
          <p:nvPr/>
        </p:nvCxnSpPr>
        <p:spPr>
          <a:xfrm rot="10800000">
            <a:off x="5646762" y="1868854"/>
            <a:ext cx="133927" cy="1867574"/>
          </a:xfrm>
          <a:prstGeom prst="bentConnector3">
            <a:avLst>
              <a:gd name="adj1" fmla="val 70517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0BC30E-8CA0-2B6C-F80C-57AAD5B0AA67}"/>
              </a:ext>
            </a:extLst>
          </p:cNvPr>
          <p:cNvSpPr/>
          <p:nvPr/>
        </p:nvSpPr>
        <p:spPr>
          <a:xfrm>
            <a:off x="5646761" y="1750612"/>
            <a:ext cx="4112173" cy="236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270C1-0258-A191-8145-D15D137649C1}"/>
              </a:ext>
            </a:extLst>
          </p:cNvPr>
          <p:cNvSpPr txBox="1"/>
          <p:nvPr/>
        </p:nvSpPr>
        <p:spPr>
          <a:xfrm>
            <a:off x="3740726" y="3736427"/>
            <a:ext cx="19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Drag And 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78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5CDCFC-88BD-8F0F-674E-210A5477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748289"/>
            <a:ext cx="8982075" cy="471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6EB39-CA50-23F1-4F53-5F3724CAA30C}"/>
              </a:ext>
            </a:extLst>
          </p:cNvPr>
          <p:cNvSpPr txBox="1"/>
          <p:nvPr/>
        </p:nvSpPr>
        <p:spPr>
          <a:xfrm>
            <a:off x="942109" y="193964"/>
            <a:ext cx="72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SSMS</a:t>
            </a:r>
            <a:r>
              <a:rPr lang="ko-KR" altLang="en-US" dirty="0"/>
              <a:t> 다운로드 한국어</a:t>
            </a:r>
          </a:p>
        </p:txBody>
      </p:sp>
    </p:spTree>
    <p:extLst>
      <p:ext uri="{BB962C8B-B14F-4D97-AF65-F5344CB8AC3E}">
        <p14:creationId xmlns:p14="http://schemas.microsoft.com/office/powerpoint/2010/main" val="121705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305057-0989-382F-8D6B-27E98722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" y="542215"/>
            <a:ext cx="11462328" cy="43807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1C4B9C-2070-2A5B-22B8-2E1C85344A20}"/>
              </a:ext>
            </a:extLst>
          </p:cNvPr>
          <p:cNvSpPr/>
          <p:nvPr/>
        </p:nvSpPr>
        <p:spPr>
          <a:xfrm>
            <a:off x="6210180" y="2341740"/>
            <a:ext cx="264512" cy="225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7B6D5-C4B1-BF3A-2654-79E4556BC97F}"/>
              </a:ext>
            </a:extLst>
          </p:cNvPr>
          <p:cNvSpPr/>
          <p:nvPr/>
        </p:nvSpPr>
        <p:spPr>
          <a:xfrm>
            <a:off x="6778217" y="1875302"/>
            <a:ext cx="2384256" cy="553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C2EF39-08E0-A519-A601-180A8B4A172D}"/>
              </a:ext>
            </a:extLst>
          </p:cNvPr>
          <p:cNvSpPr/>
          <p:nvPr/>
        </p:nvSpPr>
        <p:spPr>
          <a:xfrm>
            <a:off x="9162473" y="1852210"/>
            <a:ext cx="2524473" cy="576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00000-0008-0000-0000-00004F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6" y="4946074"/>
            <a:ext cx="9332707" cy="19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9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F4BEC12-D545-3B1E-89D3-A9E07A47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6" y="1211388"/>
            <a:ext cx="8154107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AA9EC-0E1E-D90D-3862-1031BEEC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26" y="674255"/>
            <a:ext cx="10554979" cy="555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3B70B5-EE57-2AAA-356D-6FF766BC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97" y="1315893"/>
            <a:ext cx="7600950" cy="535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C7358-9FB5-53C8-B03A-4FEDB21BAF5C}"/>
              </a:ext>
            </a:extLst>
          </p:cNvPr>
          <p:cNvSpPr txBox="1"/>
          <p:nvPr/>
        </p:nvSpPr>
        <p:spPr>
          <a:xfrm>
            <a:off x="2927928" y="461817"/>
            <a:ext cx="720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테이블 데이터 </a:t>
            </a:r>
            <a:r>
              <a:rPr lang="en-US" altLang="ko-KR" sz="2400" b="1" dirty="0"/>
              <a:t>Excel </a:t>
            </a:r>
            <a:r>
              <a:rPr lang="ko-KR" altLang="en-US" sz="2400" b="1" dirty="0"/>
              <a:t>파일로 내보내기</a:t>
            </a:r>
          </a:p>
        </p:txBody>
      </p:sp>
    </p:spTree>
    <p:extLst>
      <p:ext uri="{BB962C8B-B14F-4D97-AF65-F5344CB8AC3E}">
        <p14:creationId xmlns:p14="http://schemas.microsoft.com/office/powerpoint/2010/main" val="1700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4971AA-CEE2-D515-FBD4-B8A9F1A8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042"/>
            <a:ext cx="12192000" cy="53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C877DB-0E08-2805-3007-E9DABD1A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844"/>
            <a:ext cx="12192000" cy="56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3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DE9FD8-47CC-2871-F261-138DB088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305"/>
            <a:ext cx="12192000" cy="55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4B2F47-53B9-BF41-4103-567A1609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515"/>
            <a:ext cx="12192000" cy="55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81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095FE5-FDC9-4572-9C6F-A6C9EF15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9" y="1414846"/>
            <a:ext cx="10572206" cy="25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3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C17ED-D662-D828-4E2C-265D23F331CD}"/>
              </a:ext>
            </a:extLst>
          </p:cNvPr>
          <p:cNvSpPr txBox="1"/>
          <p:nvPr/>
        </p:nvSpPr>
        <p:spPr>
          <a:xfrm>
            <a:off x="2927928" y="461817"/>
            <a:ext cx="720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테이블 데이터 </a:t>
            </a:r>
            <a:r>
              <a:rPr lang="en-US" altLang="ko-KR" sz="2400" b="1" dirty="0"/>
              <a:t>Excel </a:t>
            </a:r>
            <a:r>
              <a:rPr lang="ko-KR" altLang="en-US" sz="2400" b="1" dirty="0"/>
              <a:t>파일 불러오기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8E3B4-C7CF-E997-CC52-1F813AE1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0" y="1155504"/>
            <a:ext cx="11379199" cy="55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0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3B9B75-B5AA-8735-7318-138393F8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05622"/>
            <a:ext cx="10706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8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95B99B-BB36-7D7E-23E7-ECC07D1B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686"/>
            <a:ext cx="12192000" cy="55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1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E70090-FBE2-0F24-5C5F-6A1290F7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676"/>
            <a:ext cx="12192000" cy="55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40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F6D0A7-DBBD-1456-72A4-9E488C7F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03"/>
            <a:ext cx="12192000" cy="53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1981198" y="903069"/>
            <a:ext cx="822960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DBMS </a:t>
            </a:r>
            <a:r>
              <a:rPr lang="ko-KR" altLang="en-US" dirty="0"/>
              <a:t>개념도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15363" name="제목 1"/>
          <p:cNvSpPr txBox="1">
            <a:spLocks/>
          </p:cNvSpPr>
          <p:nvPr/>
        </p:nvSpPr>
        <p:spPr bwMode="auto">
          <a:xfrm>
            <a:off x="2024063" y="785814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15365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37287"/>
              </p:ext>
            </p:extLst>
          </p:nvPr>
        </p:nvGraphicFramePr>
        <p:xfrm>
          <a:off x="2532062" y="1334869"/>
          <a:ext cx="7127875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슬라이드" r:id="rId2" imgW="5395039" imgH="3424406" progId="PowerPoint.Slide.12">
                  <p:embed/>
                </p:oleObj>
              </mc:Choice>
              <mc:Fallback>
                <p:oleObj name="슬라이드" r:id="rId2" imgW="5395039" imgH="3424406" progId="PowerPoint.Slide.12">
                  <p:embed/>
                  <p:pic>
                    <p:nvPicPr>
                      <p:cNvPr id="15365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1334869"/>
                        <a:ext cx="7127875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96" y="244366"/>
            <a:ext cx="10097813" cy="62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80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7F510-3F63-91B0-A542-B092DD904D8D}"/>
              </a:ext>
            </a:extLst>
          </p:cNvPr>
          <p:cNvSpPr txBox="1"/>
          <p:nvPr/>
        </p:nvSpPr>
        <p:spPr>
          <a:xfrm>
            <a:off x="4618184" y="785090"/>
            <a:ext cx="229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테이블 만들기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28362D-3135-2F4F-4DEA-9AE50901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90725"/>
            <a:ext cx="9829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328324-ABF1-9662-1322-BCDF6A54211C}"/>
              </a:ext>
            </a:extLst>
          </p:cNvPr>
          <p:cNvSpPr txBox="1"/>
          <p:nvPr/>
        </p:nvSpPr>
        <p:spPr>
          <a:xfrm>
            <a:off x="4184076" y="969817"/>
            <a:ext cx="284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데이터베이스 백업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97" y="1868232"/>
            <a:ext cx="5853756" cy="241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5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F33D7A-E89E-59DA-C528-7A835306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591"/>
            <a:ext cx="12192000" cy="40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6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65C71-ACFB-14A3-2182-A3916FA2EA39}"/>
              </a:ext>
            </a:extLst>
          </p:cNvPr>
          <p:cNvSpPr txBox="1"/>
          <p:nvPr/>
        </p:nvSpPr>
        <p:spPr>
          <a:xfrm>
            <a:off x="4248731" y="295563"/>
            <a:ext cx="284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데이터베이스 복원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1537BF-89A7-72E6-6695-0D7F74A5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" y="1013614"/>
            <a:ext cx="11961091" cy="52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34</Words>
  <Application>Microsoft Office PowerPoint</Application>
  <PresentationFormat>와이드스크린</PresentationFormat>
  <Paragraphs>10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맑은 고딕</vt:lpstr>
      <vt:lpstr>Arial</vt:lpstr>
      <vt:lpstr>Office 테마</vt:lpstr>
      <vt:lpstr>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개요 &gt;&gt; 데이터베이스의 정의와 특징 (1/4)</dc:title>
  <dc:creator>550</dc:creator>
  <cp:lastModifiedBy>550</cp:lastModifiedBy>
  <cp:revision>21</cp:revision>
  <dcterms:created xsi:type="dcterms:W3CDTF">2022-06-10T08:00:13Z</dcterms:created>
  <dcterms:modified xsi:type="dcterms:W3CDTF">2023-04-20T00:02:48Z</dcterms:modified>
</cp:coreProperties>
</file>