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3"/>
    <p:sldId id="266" r:id="rId14"/>
    <p:sldId id="267" r:id="rId15"/>
  </p:sldIdLst>
  <p:sldSz cx="9144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这里是对每个HTML标记的解释：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`&lt;em&gt;`：表示文本的强调，通常以斜体显示。</a:t>
            </a:r>
            <a:endParaRPr lang="zh-CN" altLang="en-US"/>
          </a:p>
          <a:p>
            <a:r>
              <a:rPr lang="zh-CN" altLang="en-US"/>
              <a:t>- `&lt;strong&gt;`：表示文本的重要性，通常以粗体显示。</a:t>
            </a:r>
            <a:endParaRPr lang="zh-CN" altLang="en-US"/>
          </a:p>
          <a:p>
            <a:r>
              <a:rPr lang="zh-CN" altLang="en-US"/>
              <a:t>- `&lt;q&gt;`：表示短引用或内联引用的文本，浏览器通常会自动添加引号。</a:t>
            </a:r>
            <a:endParaRPr lang="zh-CN" altLang="en-US"/>
          </a:p>
          <a:p>
            <a:r>
              <a:rPr lang="zh-CN" altLang="en-US"/>
              <a:t>- `&lt;cite&gt;`：表示引文或引用的标题。</a:t>
            </a:r>
            <a:endParaRPr lang="zh-CN" altLang="en-US"/>
          </a:p>
          <a:p>
            <a:r>
              <a:rPr lang="zh-CN" altLang="en-US"/>
              <a:t>- `&lt;var&gt;`：表示变量，通常以斜体显示，用于标记程序中的变量名或数学表达式中的变量。</a:t>
            </a:r>
            <a:endParaRPr lang="zh-CN" altLang="en-US"/>
          </a:p>
          <a:p>
            <a:r>
              <a:rPr lang="zh-CN" altLang="en-US"/>
              <a:t>- `&lt;code&gt;`：表示计算机源代码或其他计算机相关文本，通常以等宽字体显示，并可能会带有语法高亮效果。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这里是对每个HTML标记的解释：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`&lt;b&gt;`：用于表示文本的粗体效果，表示内容的重要性。</a:t>
            </a:r>
            <a:endParaRPr lang="zh-CN" altLang="en-US"/>
          </a:p>
          <a:p>
            <a:r>
              <a:rPr lang="zh-CN" altLang="en-US"/>
              <a:t>- `&lt;i&gt;`：用于表示文本的斜体效果，通常用于强调文本。</a:t>
            </a:r>
            <a:endParaRPr lang="zh-CN" altLang="en-US"/>
          </a:p>
          <a:p>
            <a:r>
              <a:rPr lang="zh-CN" altLang="en-US"/>
              <a:t>- `&lt;u&gt;`：用于给文本添加下划线，表示文本的强调或者链接。</a:t>
            </a:r>
            <a:endParaRPr lang="zh-CN" altLang="en-US"/>
          </a:p>
          <a:p>
            <a:r>
              <a:rPr lang="zh-CN" altLang="en-US"/>
              <a:t>- `&lt;s&gt;`：用于表示文本被划掉，表示文本是被删除或不再有效的。</a:t>
            </a:r>
            <a:endParaRPr lang="zh-CN" altLang="en-US"/>
          </a:p>
          <a:p>
            <a:r>
              <a:rPr lang="zh-CN" altLang="en-US"/>
              <a:t>- `&lt;tt&gt;`：用于表示文本以等宽字体显示，通常用于显示计算机代码或其他等宽字体文本。</a:t>
            </a:r>
            <a:endParaRPr lang="zh-CN" altLang="en-US"/>
          </a:p>
          <a:p>
            <a:r>
              <a:rPr lang="zh-CN" altLang="en-US"/>
              <a:t>- `&lt;small&gt;`：用于表示文本的小号字体大小，通常用于标记次要文本内容或者辅助性信息。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语义标签是指在HTML中具有特定含义或语义的标签，这些标签能够更准确地描述其所包含内容的含义和结构。使用语义标签可以提高网页的可访问性、可读性和搜索引擎优化。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以下是一些常见的语义标签及其解释：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`&lt;header&gt;`：用于表示文档或页面的页眉部分，通常包含标题、导航链接或其他引导性内容。</a:t>
            </a:r>
            <a:endParaRPr lang="zh-CN" altLang="en-US"/>
          </a:p>
          <a:p>
            <a:r>
              <a:rPr lang="zh-CN" altLang="en-US"/>
              <a:t>- `&lt;nav&gt;`：用于表示导航链接的区域，通常包含页面内或站点内的导航链接。</a:t>
            </a:r>
            <a:endParaRPr lang="zh-CN" altLang="en-US"/>
          </a:p>
          <a:p>
            <a:r>
              <a:rPr lang="zh-CN" altLang="en-US"/>
              <a:t>- `&lt;main&gt;`：用于表示文档或页面的主要内容区域，通常包含页面的核心内容。</a:t>
            </a:r>
            <a:endParaRPr lang="zh-CN" altLang="en-US"/>
          </a:p>
          <a:p>
            <a:r>
              <a:rPr lang="zh-CN" altLang="en-US"/>
              <a:t>- `&lt;section&gt;`：用于表示文档或页面的一个独立的区域或节，通常包含相关内容的组合。</a:t>
            </a:r>
            <a:endParaRPr lang="zh-CN" altLang="en-US"/>
          </a:p>
          <a:p>
            <a:r>
              <a:rPr lang="zh-CN" altLang="en-US"/>
              <a:t>- `&lt;article&gt;`：用于表示文档或页面中的一个独立的文章、博客帖子或新闻稿等内容单元。</a:t>
            </a:r>
            <a:endParaRPr lang="zh-CN" altLang="en-US"/>
          </a:p>
          <a:p>
            <a:r>
              <a:rPr lang="zh-CN" altLang="en-US"/>
              <a:t>- `&lt;aside&gt;`：用于表示文档或页面的旁注、侧边栏或附属内容，通常包含与主内容相关的补充信息。</a:t>
            </a:r>
            <a:endParaRPr lang="zh-CN" altLang="en-US"/>
          </a:p>
          <a:p>
            <a:r>
              <a:rPr lang="zh-CN" altLang="en-US"/>
              <a:t>- `&lt;footer&gt;`：用于表示文档或页面的页脚部分，通常包含版权信息、联系方式或其他页尾内容。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使用这些语义标签能够更清晰地表达网页的结构和内容，有助于提高页面的可理解性、可访问性和可维护性。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这里是对每个HTML标记的解释：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`&lt;section&gt;`：用于在文档中创建一个节（section），用于组织和结构化内容，通常表示文档的一部分或一个主题区域。</a:t>
            </a:r>
            <a:endParaRPr lang="zh-CN" altLang="en-US"/>
          </a:p>
          <a:p>
            <a:r>
              <a:rPr lang="zh-CN" altLang="en-US"/>
              <a:t>- `&lt;span&gt;`：用于创建一个通用的内联标签，用于对文本的一部分进行样式化或标记，常用于对文本进行修饰或区分。</a:t>
            </a:r>
            <a:endParaRPr lang="zh-CN" altLang="en-US"/>
          </a:p>
          <a:p>
            <a:r>
              <a:rPr lang="zh-CN" altLang="en-US"/>
              <a:t>- `&lt;div&gt;`：用于创建一个通用的块级标签，用于对文档内容进行分组，常用于布局和样式化目的，可用于创建盒状模型的容器。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这里是对HTML中使用的属性的解释：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`id`: 用于给HTML元素指定一个唯一的标识符。在给定的HTML文档中，每个`id`属性的值应该是唯一的。在提供了一个唯一标识符后，你可以使用JavaScript或CSS等技术来操作或样式化该元素。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在给定的示例中，`id`属性被用于标识第一个`&lt;p&gt;`元素，其值为`today`。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`class`: 用于为HTML元素指定一个或多个类名。类名通常用于定义样式规则，多个类名可以通过空格分隔。使用类可以为一组元素应用相同的样式规则。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在给定的示例中，`class`属性被用于标识两个`&lt;p&gt;`元素，它们都有一个名为`info`的类。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这些属性允许你将额外的信息附加到HTML元素上，使其具有更多的语义和样式。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eveloper.mozilla.org/en-US/docs/Web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en/docs/Web/HTML/El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2022843"/>
          <a:ext cx="9142730" cy="240982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2730"/>
              </a:tblGrid>
              <a:tr h="2406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marL="362966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4700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HTML5</a:t>
                      </a:r>
                      <a:endParaRPr lang="en-US" altLang="en-US" sz="4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493777"/>
            <a:ext cx="9144000" cy="136422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1363498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2687428" y="4590649"/>
            <a:ext cx="3785870" cy="10153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COMS10012 / COMSM008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2400" dirty="0"/>
          </a:p>
          <a:p>
            <a:pPr algn="l" rtl="0" eaLnBrk="0">
              <a:lnSpc>
                <a:spcPct val="195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907415" algn="l" rtl="0" eaLnBrk="0">
              <a:lnSpc>
                <a:spcPct val="84000"/>
              </a:lnSpc>
              <a:spcBef>
                <a:spcPts val="0"/>
              </a:spcBef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Software To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ols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58"/>
          <p:cNvGraphicFramePr>
            <a:graphicFrameLocks noGrp="1"/>
          </p:cNvGraphicFramePr>
          <p:nvPr/>
        </p:nvGraphicFramePr>
        <p:xfrm>
          <a:off x="2044978" y="2527019"/>
          <a:ext cx="4476114" cy="2995295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4476114"/>
              </a:tblGrid>
              <a:tr h="29857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marL="123190" algn="l" rtl="0" eaLnBrk="0">
                        <a:lnSpc>
                          <a:spcPct val="83000"/>
                        </a:lnSpc>
                        <a:spcBef>
                          <a:spcPts val="0"/>
                        </a:spcBef>
                      </a:pPr>
                      <a:r>
                        <a:rPr sz="24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main</a:t>
                      </a:r>
                      <a:r>
                        <a:rPr sz="24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table 160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>
            <a:graphicFrameLocks noGrp="1"/>
          </p:cNvGraphicFramePr>
          <p:nvPr/>
        </p:nvGraphicFramePr>
        <p:xfrm>
          <a:off x="6653694" y="2527019"/>
          <a:ext cx="1866900" cy="2995295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1866900"/>
              </a:tblGrid>
              <a:tr h="29857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320040" algn="l" rtl="0" eaLnBrk="0">
                        <a:lnSpc>
                          <a:spcPct val="83000"/>
                        </a:lnSpc>
                      </a:pPr>
                      <a:r>
                        <a:rPr sz="24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&lt;aside&gt;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table 16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21309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166"/>
          <p:cNvGraphicFramePr>
            <a:graphicFrameLocks noGrp="1"/>
          </p:cNvGraphicFramePr>
          <p:nvPr/>
        </p:nvGraphicFramePr>
        <p:xfrm>
          <a:off x="622261" y="1818906"/>
          <a:ext cx="7898130" cy="534670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7898130"/>
              </a:tblGrid>
              <a:tr h="5251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3245485" algn="l" rtl="0" eaLnBrk="0">
                        <a:lnSpc>
                          <a:spcPct val="83000"/>
                        </a:lnSpc>
                      </a:pPr>
                      <a:r>
                        <a:rPr sz="2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&lt;header&gt;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>
            <a:graphicFrameLocks noGrp="1"/>
          </p:cNvGraphicFramePr>
          <p:nvPr/>
        </p:nvGraphicFramePr>
        <p:xfrm>
          <a:off x="622261" y="5647142"/>
          <a:ext cx="7898130" cy="534669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7898130"/>
              </a:tblGrid>
              <a:tr h="5251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324548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2400" kern="0" spc="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&lt;footer&gt;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e 170"/>
          <p:cNvGraphicFramePr>
            <a:graphicFrameLocks noGrp="1"/>
          </p:cNvGraphicFramePr>
          <p:nvPr/>
        </p:nvGraphicFramePr>
        <p:xfrm>
          <a:off x="621905" y="2527019"/>
          <a:ext cx="1290954" cy="2995295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1290954"/>
              </a:tblGrid>
              <a:tr h="29857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215265" algn="l" rtl="0" eaLnBrk="0">
                        <a:lnSpc>
                          <a:spcPct val="70000"/>
                        </a:lnSpc>
                        <a:spcBef>
                          <a:spcPts val="0"/>
                        </a:spcBef>
                      </a:pPr>
                      <a:r>
                        <a:rPr sz="24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nav</a:t>
                      </a:r>
                      <a:r>
                        <a:rPr sz="24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72"/>
          <p:cNvGraphicFramePr>
            <a:graphicFrameLocks noGrp="1"/>
          </p:cNvGraphicFramePr>
          <p:nvPr/>
        </p:nvGraphicFramePr>
        <p:xfrm>
          <a:off x="2260980" y="3134702"/>
          <a:ext cx="4043680" cy="947420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4043680"/>
              </a:tblGrid>
              <a:tr h="9378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23190" algn="l" rtl="0" eaLnBrk="0">
                        <a:lnSpc>
                          <a:spcPct val="83000"/>
                        </a:lnSpc>
                      </a:pPr>
                      <a:r>
                        <a:rPr sz="24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&lt;section&gt;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table 174"/>
          <p:cNvGraphicFramePr>
            <a:graphicFrameLocks noGrp="1"/>
          </p:cNvGraphicFramePr>
          <p:nvPr/>
        </p:nvGraphicFramePr>
        <p:xfrm>
          <a:off x="2260980" y="4378502"/>
          <a:ext cx="4043680" cy="947419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4043680"/>
              </a:tblGrid>
              <a:tr h="9378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/>
                    </a:p>
                    <a:p>
                      <a:pPr marL="123190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24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&lt;section&gt;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  <p:sp>
        <p:nvSpPr>
          <p:cNvPr id="176" name="textbox 176"/>
          <p:cNvSpPr/>
          <p:nvPr/>
        </p:nvSpPr>
        <p:spPr>
          <a:xfrm>
            <a:off x="729995" y="1102156"/>
            <a:ext cx="3019425" cy="4838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/>
          </a:p>
          <a:p>
            <a:pPr algn="r" rtl="0" eaLnBrk="0">
              <a:lnSpc>
                <a:spcPct val="84000"/>
              </a:lnSpc>
            </a:pP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Semantic Tags</a:t>
            </a:r>
            <a:endParaRPr lang="en-US" altLang="en-US" sz="3600" dirty="0"/>
          </a:p>
        </p:txBody>
      </p:sp>
      <p:graphicFrame>
        <p:nvGraphicFramePr>
          <p:cNvPr id="178" name="table 178"/>
          <p:cNvGraphicFramePr>
            <a:graphicFrameLocks noGrp="1"/>
          </p:cNvGraphicFramePr>
          <p:nvPr/>
        </p:nvGraphicFramePr>
        <p:xfrm>
          <a:off x="4522139" y="3278694"/>
          <a:ext cx="1595754" cy="659764"/>
        </p:xfrm>
        <a:graphic>
          <a:graphicData uri="http://schemas.openxmlformats.org/drawingml/2006/table">
            <a:tbl>
              <a:tblPr>
                <a:solidFill>
                  <a:srgbClr val="FCE3D1"/>
                </a:solidFill>
              </a:tblPr>
              <a:tblGrid>
                <a:gridCol w="1595754"/>
              </a:tblGrid>
              <a:tr h="6502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200" dirty="0"/>
                    </a:p>
                    <a:p>
                      <a:pPr marL="184785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2400" kern="0" spc="3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&lt;figure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600" dirty="0"/>
                    </a:p>
                    <a:p>
                      <a:pPr marL="733425" algn="l" rtl="0" eaLnBrk="0">
                        <a:lnSpc>
                          <a:spcPts val="1565"/>
                        </a:lnSpc>
                      </a:pPr>
                      <a:r>
                        <a:rPr sz="1100" kern="0" spc="5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11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D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table 180"/>
          <p:cNvGraphicFramePr>
            <a:graphicFrameLocks noGrp="1"/>
          </p:cNvGraphicFramePr>
          <p:nvPr/>
        </p:nvGraphicFramePr>
        <p:xfrm>
          <a:off x="2405341" y="3607015"/>
          <a:ext cx="1984375" cy="330835"/>
        </p:xfrm>
        <a:graphic>
          <a:graphicData uri="http://schemas.openxmlformats.org/drawingml/2006/table">
            <a:tbl>
              <a:tblPr>
                <a:solidFill>
                  <a:srgbClr val="FCE3D1"/>
                </a:solidFill>
              </a:tblPr>
              <a:tblGrid>
                <a:gridCol w="1984375"/>
              </a:tblGrid>
              <a:tr h="3213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A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D1"/>
                    </a:solidFill>
                  </a:tcPr>
                </a:tc>
              </a:tr>
            </a:tbl>
          </a:graphicData>
        </a:graphic>
      </p:graphicFrame>
      <p:sp>
        <p:nvSpPr>
          <p:cNvPr id="182" name="textbox 182"/>
          <p:cNvSpPr/>
          <p:nvPr/>
        </p:nvSpPr>
        <p:spPr>
          <a:xfrm>
            <a:off x="3138827" y="3697116"/>
            <a:ext cx="547369" cy="296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&lt;p&gt;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4"/>
          <p:cNvSpPr/>
          <p:nvPr/>
        </p:nvSpPr>
        <p:spPr>
          <a:xfrm>
            <a:off x="733663" y="1090269"/>
            <a:ext cx="4458970" cy="32632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29845" algn="l" rtl="0" eaLnBrk="0">
              <a:lnSpc>
                <a:spcPct val="86000"/>
              </a:lnSpc>
            </a:pPr>
            <a:r>
              <a:rPr sz="36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Placeholder Tags</a:t>
            </a:r>
            <a:endParaRPr lang="en-US" altLang="en-US" sz="36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725"/>
              </a:spcBef>
            </a:pP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&lt;section&gt;</a:t>
            </a:r>
            <a:endParaRPr lang="en-US" altLang="en-US" sz="2400" dirty="0"/>
          </a:p>
          <a:p>
            <a:pPr algn="r" rtl="0" eaLnBrk="0">
              <a:lnSpc>
                <a:spcPct val="82000"/>
              </a:lnSpc>
              <a:spcBef>
                <a:spcPts val="595"/>
              </a:spcBef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structure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content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2400" dirty="0"/>
          </a:p>
          <a:p>
            <a:pPr marL="12700" algn="l" rtl="0" eaLnBrk="0">
              <a:lnSpc>
                <a:spcPct val="67000"/>
              </a:lnSpc>
              <a:spcBef>
                <a:spcPts val="1775"/>
              </a:spcBef>
            </a:pP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span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400" dirty="0"/>
          </a:p>
          <a:p>
            <a:pPr marL="918845" algn="l" rtl="0" eaLnBrk="0">
              <a:lnSpc>
                <a:spcPts val="3110"/>
              </a:lnSpc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Generic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inline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tag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2400" dirty="0"/>
          </a:p>
          <a:p>
            <a:pPr marL="12700" algn="l" rtl="0" eaLnBrk="0">
              <a:lnSpc>
                <a:spcPts val="3205"/>
              </a:lnSpc>
            </a:pP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&lt;div&gt;</a:t>
            </a:r>
            <a:endParaRPr lang="en-US" altLang="en-US" sz="2400" dirty="0"/>
          </a:p>
          <a:p>
            <a:pPr marL="918845" algn="l" rtl="0" eaLnBrk="0">
              <a:lnSpc>
                <a:spcPts val="3160"/>
              </a:lnSpc>
              <a:spcBef>
                <a:spcPts val="345"/>
              </a:spcBef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Generic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block tag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2400" dirty="0"/>
          </a:p>
        </p:txBody>
      </p:sp>
      <p:graphicFrame>
        <p:nvGraphicFramePr>
          <p:cNvPr id="186" name="table 186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table 188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8213090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11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90"/>
          <p:cNvSpPr/>
          <p:nvPr/>
        </p:nvSpPr>
        <p:spPr>
          <a:xfrm>
            <a:off x="706221" y="1090269"/>
            <a:ext cx="6426834" cy="2839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36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Attributes</a:t>
            </a:r>
            <a:endParaRPr lang="en-US" altLang="en-US" sz="36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marL="44450" algn="l" rtl="0" eaLnBrk="0">
              <a:lnSpc>
                <a:spcPct val="85000"/>
              </a:lnSpc>
              <a:spcBef>
                <a:spcPts val="840"/>
              </a:spcBef>
            </a:pPr>
            <a:r>
              <a:rPr sz="2800" kern="0" spc="20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  </a:t>
            </a:r>
            <a:r>
              <a:rPr sz="2800" b="1" kern="0" spc="200" dirty="0">
                <a:solidFill>
                  <a:srgbClr val="7A380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id</a:t>
            </a:r>
            <a:r>
              <a:rPr sz="28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2800" kern="0" spc="-3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200" dirty="0">
                <a:solidFill>
                  <a:srgbClr val="72104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"today"</a:t>
            </a:r>
            <a:r>
              <a:rPr sz="2800" kern="0" spc="20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r>
              <a:rPr sz="28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28</a:t>
            </a:r>
            <a:r>
              <a:rPr sz="2800" kern="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September</a:t>
            </a:r>
            <a:r>
              <a:rPr sz="2800" kern="0" spc="19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&lt;/p&gt;</a:t>
            </a:r>
            <a:endParaRPr lang="en-US" altLang="en-US" sz="2800" dirty="0"/>
          </a:p>
          <a:p>
            <a:pPr marL="44450" algn="l" rtl="0" eaLnBrk="0">
              <a:lnSpc>
                <a:spcPct val="180000"/>
              </a:lnSpc>
              <a:spcBef>
                <a:spcPts val="55"/>
              </a:spcBef>
            </a:pPr>
            <a:r>
              <a:rPr sz="2800" kern="0" spc="13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</a:t>
            </a:r>
            <a:r>
              <a:rPr sz="2800" kern="0" spc="16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800" b="1" kern="0" spc="130" dirty="0">
                <a:solidFill>
                  <a:srgbClr val="7A380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class</a:t>
            </a:r>
            <a:r>
              <a:rPr sz="28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2800" kern="0" spc="-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350" dirty="0">
                <a:solidFill>
                  <a:srgbClr val="72104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"info"</a:t>
            </a:r>
            <a:r>
              <a:rPr sz="2800" kern="0" spc="35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r>
              <a:rPr sz="28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28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8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2800" kern="0" spc="35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800" kern="0" spc="34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/p&gt;</a:t>
            </a:r>
            <a:r>
              <a:rPr sz="2800" kern="0" spc="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800" kern="0" spc="13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</a:t>
            </a:r>
            <a:r>
              <a:rPr sz="2800" kern="0" spc="18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800" b="1" kern="0" spc="130" dirty="0">
                <a:solidFill>
                  <a:srgbClr val="7A380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class</a:t>
            </a:r>
            <a:r>
              <a:rPr sz="28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2800" kern="0" spc="-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450" dirty="0">
                <a:solidFill>
                  <a:srgbClr val="72104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"info"</a:t>
            </a:r>
            <a:r>
              <a:rPr sz="2800" kern="0" spc="45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r>
              <a:rPr sz="2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QB</a:t>
            </a:r>
            <a:r>
              <a:rPr sz="28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0.18</a:t>
            </a:r>
            <a:r>
              <a:rPr sz="2800" kern="0" spc="180" dirty="0">
                <a:solidFill>
                  <a:srgbClr val="00605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&lt;/p&gt;</a:t>
            </a:r>
            <a:endParaRPr lang="en-US" altLang="en-US" sz="2800" dirty="0"/>
          </a:p>
        </p:txBody>
      </p:sp>
      <p:graphicFrame>
        <p:nvGraphicFramePr>
          <p:cNvPr id="192" name="table 19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table 19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213090" algn="l" rtl="0" eaLnBrk="0">
                        <a:lnSpc>
                          <a:spcPct val="84000"/>
                        </a:lnSpc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12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855977" y="1893785"/>
            <a:ext cx="5074197" cy="3664433"/>
            <a:chOff x="0" y="0"/>
            <a:chExt cx="5074197" cy="3664433"/>
          </a:xfrm>
        </p:grpSpPr>
        <p:grpSp>
          <p:nvGrpSpPr>
            <p:cNvPr id="4" name="group 4"/>
            <p:cNvGrpSpPr/>
            <p:nvPr/>
          </p:nvGrpSpPr>
          <p:grpSpPr>
            <a:xfrm rot="21600000">
              <a:off x="395287" y="0"/>
              <a:ext cx="4678909" cy="3664433"/>
              <a:chOff x="0" y="0"/>
              <a:chExt cx="4678909" cy="3664433"/>
            </a:xfrm>
          </p:grpSpPr>
          <p:sp>
            <p:nvSpPr>
              <p:cNvPr id="10" name="path"/>
              <p:cNvSpPr/>
              <p:nvPr/>
            </p:nvSpPr>
            <p:spPr>
              <a:xfrm>
                <a:off x="944817" y="1125169"/>
                <a:ext cx="2533319" cy="2532963"/>
              </a:xfrm>
              <a:custGeom>
                <a:avLst/>
                <a:gdLst/>
                <a:ahLst/>
                <a:cxnLst/>
                <a:rect l="0" t="0" r="0" b="0"/>
                <a:pathLst>
                  <a:path w="3989" h="3988">
                    <a:moveTo>
                      <a:pt x="0" y="1994"/>
                    </a:moveTo>
                    <a:lnTo>
                      <a:pt x="0" y="1994"/>
                    </a:lnTo>
                    <a:cubicBezTo>
                      <a:pt x="0" y="1644"/>
                      <a:pt x="92" y="1300"/>
                      <a:pt x="267" y="997"/>
                    </a:cubicBezTo>
                    <a:cubicBezTo>
                      <a:pt x="442" y="693"/>
                      <a:pt x="693" y="442"/>
                      <a:pt x="997" y="267"/>
                    </a:cubicBezTo>
                    <a:cubicBezTo>
                      <a:pt x="1300" y="91"/>
                      <a:pt x="1644" y="0"/>
                      <a:pt x="1994" y="0"/>
                    </a:cubicBezTo>
                    <a:lnTo>
                      <a:pt x="1994" y="0"/>
                    </a:lnTo>
                    <a:cubicBezTo>
                      <a:pt x="2344" y="0"/>
                      <a:pt x="2688" y="91"/>
                      <a:pt x="2992" y="267"/>
                    </a:cubicBezTo>
                    <a:cubicBezTo>
                      <a:pt x="3295" y="442"/>
                      <a:pt x="3547" y="693"/>
                      <a:pt x="3722" y="997"/>
                    </a:cubicBezTo>
                    <a:cubicBezTo>
                      <a:pt x="3897" y="1300"/>
                      <a:pt x="3989" y="1644"/>
                      <a:pt x="3989" y="1994"/>
                    </a:cubicBezTo>
                    <a:lnTo>
                      <a:pt x="3989" y="1994"/>
                    </a:lnTo>
                    <a:lnTo>
                      <a:pt x="3989" y="1994"/>
                    </a:lnTo>
                    <a:cubicBezTo>
                      <a:pt x="3989" y="2344"/>
                      <a:pt x="3897" y="2688"/>
                      <a:pt x="3722" y="2991"/>
                    </a:cubicBezTo>
                    <a:cubicBezTo>
                      <a:pt x="3547" y="3294"/>
                      <a:pt x="3295" y="3546"/>
                      <a:pt x="2992" y="3721"/>
                    </a:cubicBezTo>
                    <a:cubicBezTo>
                      <a:pt x="2688" y="3897"/>
                      <a:pt x="2344" y="3988"/>
                      <a:pt x="1994" y="3988"/>
                    </a:cubicBezTo>
                    <a:lnTo>
                      <a:pt x="1994" y="3988"/>
                    </a:lnTo>
                    <a:cubicBezTo>
                      <a:pt x="1644" y="3988"/>
                      <a:pt x="1300" y="3897"/>
                      <a:pt x="997" y="3721"/>
                    </a:cubicBezTo>
                    <a:cubicBezTo>
                      <a:pt x="693" y="3546"/>
                      <a:pt x="442" y="3294"/>
                      <a:pt x="267" y="2991"/>
                    </a:cubicBezTo>
                    <a:cubicBezTo>
                      <a:pt x="92" y="2688"/>
                      <a:pt x="0" y="2344"/>
                      <a:pt x="0" y="1994"/>
                    </a:cubicBez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F3A7D7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path"/>
              <p:cNvSpPr/>
              <p:nvPr/>
            </p:nvSpPr>
            <p:spPr>
              <a:xfrm>
                <a:off x="938517" y="1118869"/>
                <a:ext cx="2545919" cy="2545564"/>
              </a:xfrm>
              <a:custGeom>
                <a:avLst/>
                <a:gdLst/>
                <a:ahLst/>
                <a:cxnLst/>
                <a:rect l="0" t="0" r="0" b="0"/>
                <a:pathLst>
                  <a:path w="4009" h="4008">
                    <a:moveTo>
                      <a:pt x="9" y="2004"/>
                    </a:moveTo>
                    <a:lnTo>
                      <a:pt x="9" y="2004"/>
                    </a:lnTo>
                    <a:cubicBezTo>
                      <a:pt x="9" y="1654"/>
                      <a:pt x="102" y="1310"/>
                      <a:pt x="276" y="1007"/>
                    </a:cubicBezTo>
                    <a:cubicBezTo>
                      <a:pt x="452" y="703"/>
                      <a:pt x="703" y="452"/>
                      <a:pt x="1007" y="276"/>
                    </a:cubicBezTo>
                    <a:cubicBezTo>
                      <a:pt x="1310" y="101"/>
                      <a:pt x="1654" y="9"/>
                      <a:pt x="2004" y="9"/>
                    </a:cubicBezTo>
                    <a:lnTo>
                      <a:pt x="2004" y="9"/>
                    </a:lnTo>
                    <a:cubicBezTo>
                      <a:pt x="2354" y="9"/>
                      <a:pt x="2698" y="101"/>
                      <a:pt x="3002" y="276"/>
                    </a:cubicBezTo>
                    <a:cubicBezTo>
                      <a:pt x="3305" y="452"/>
                      <a:pt x="3557" y="703"/>
                      <a:pt x="3732" y="1007"/>
                    </a:cubicBezTo>
                    <a:cubicBezTo>
                      <a:pt x="3906" y="1310"/>
                      <a:pt x="3999" y="1654"/>
                      <a:pt x="3999" y="2004"/>
                    </a:cubicBezTo>
                    <a:lnTo>
                      <a:pt x="3999" y="2004"/>
                    </a:lnTo>
                    <a:lnTo>
                      <a:pt x="3999" y="2004"/>
                    </a:lnTo>
                    <a:cubicBezTo>
                      <a:pt x="3999" y="2354"/>
                      <a:pt x="3906" y="2698"/>
                      <a:pt x="3732" y="3001"/>
                    </a:cubicBezTo>
                    <a:cubicBezTo>
                      <a:pt x="3557" y="3304"/>
                      <a:pt x="3305" y="3556"/>
                      <a:pt x="3002" y="3731"/>
                    </a:cubicBezTo>
                    <a:cubicBezTo>
                      <a:pt x="2698" y="3907"/>
                      <a:pt x="2354" y="3998"/>
                      <a:pt x="2004" y="3998"/>
                    </a:cubicBezTo>
                    <a:lnTo>
                      <a:pt x="2004" y="3998"/>
                    </a:lnTo>
                    <a:cubicBezTo>
                      <a:pt x="1654" y="3998"/>
                      <a:pt x="1310" y="3907"/>
                      <a:pt x="1007" y="3731"/>
                    </a:cubicBezTo>
                    <a:cubicBezTo>
                      <a:pt x="703" y="3556"/>
                      <a:pt x="452" y="3304"/>
                      <a:pt x="276" y="3001"/>
                    </a:cubicBezTo>
                    <a:cubicBezTo>
                      <a:pt x="102" y="2698"/>
                      <a:pt x="9" y="2354"/>
                      <a:pt x="9" y="2004"/>
                    </a:cubicBezTo>
                  </a:path>
                </a:pathLst>
              </a:custGeom>
              <a:noFill/>
              <a:ln w="12599" cap="flat">
                <a:solidFill>
                  <a:srgbClr val="72104D">
                    <a:alpha val="100000"/>
                  </a:srgbClr>
                </a:solidFill>
                <a:prstDash val="solid"/>
                <a:miter lim="38637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path"/>
              <p:cNvSpPr/>
              <p:nvPr/>
            </p:nvSpPr>
            <p:spPr>
              <a:xfrm>
                <a:off x="3739490" y="1334694"/>
                <a:ext cx="933119" cy="933119"/>
              </a:xfrm>
              <a:custGeom>
                <a:avLst/>
                <a:gdLst/>
                <a:ahLst/>
                <a:cxnLst/>
                <a:rect l="0" t="0" r="0" b="0"/>
                <a:pathLst>
                  <a:path w="1469" h="1469">
                    <a:moveTo>
                      <a:pt x="0" y="734"/>
                    </a:moveTo>
                    <a:lnTo>
                      <a:pt x="0" y="734"/>
                    </a:lnTo>
                    <a:cubicBezTo>
                      <a:pt x="0" y="606"/>
                      <a:pt x="34" y="479"/>
                      <a:pt x="98" y="367"/>
                    </a:cubicBezTo>
                    <a:cubicBezTo>
                      <a:pt x="162" y="255"/>
                      <a:pt x="255" y="162"/>
                      <a:pt x="367" y="98"/>
                    </a:cubicBezTo>
                    <a:cubicBezTo>
                      <a:pt x="479" y="34"/>
                      <a:pt x="606" y="0"/>
                      <a:pt x="734" y="0"/>
                    </a:cubicBezTo>
                    <a:lnTo>
                      <a:pt x="734" y="0"/>
                    </a:lnTo>
                    <a:cubicBezTo>
                      <a:pt x="863" y="0"/>
                      <a:pt x="990" y="34"/>
                      <a:pt x="1102" y="98"/>
                    </a:cubicBezTo>
                    <a:cubicBezTo>
                      <a:pt x="1213" y="162"/>
                      <a:pt x="1306" y="255"/>
                      <a:pt x="1370" y="367"/>
                    </a:cubicBezTo>
                    <a:cubicBezTo>
                      <a:pt x="1435" y="479"/>
                      <a:pt x="1469" y="606"/>
                      <a:pt x="1469" y="734"/>
                    </a:cubicBezTo>
                    <a:lnTo>
                      <a:pt x="1469" y="734"/>
                    </a:lnTo>
                    <a:lnTo>
                      <a:pt x="1469" y="734"/>
                    </a:lnTo>
                    <a:cubicBezTo>
                      <a:pt x="1469" y="863"/>
                      <a:pt x="1435" y="990"/>
                      <a:pt x="1370" y="1102"/>
                    </a:cubicBezTo>
                    <a:cubicBezTo>
                      <a:pt x="1306" y="1213"/>
                      <a:pt x="1213" y="1306"/>
                      <a:pt x="1102" y="1370"/>
                    </a:cubicBezTo>
                    <a:cubicBezTo>
                      <a:pt x="990" y="1435"/>
                      <a:pt x="863" y="1469"/>
                      <a:pt x="734" y="1469"/>
                    </a:cubicBezTo>
                    <a:lnTo>
                      <a:pt x="734" y="1469"/>
                    </a:lnTo>
                    <a:cubicBezTo>
                      <a:pt x="606" y="1469"/>
                      <a:pt x="479" y="1435"/>
                      <a:pt x="367" y="1370"/>
                    </a:cubicBezTo>
                    <a:cubicBezTo>
                      <a:pt x="255" y="1306"/>
                      <a:pt x="162" y="1213"/>
                      <a:pt x="98" y="1102"/>
                    </a:cubicBezTo>
                    <a:cubicBezTo>
                      <a:pt x="34" y="990"/>
                      <a:pt x="0" y="863"/>
                      <a:pt x="0" y="734"/>
                    </a:cubicBezTo>
                    <a:lnTo>
                      <a:pt x="0" y="734"/>
                    </a:lnTo>
                    <a:close/>
                  </a:path>
                </a:pathLst>
              </a:custGeom>
              <a:solidFill>
                <a:srgbClr val="F2FF89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path"/>
              <p:cNvSpPr/>
              <p:nvPr/>
            </p:nvSpPr>
            <p:spPr>
              <a:xfrm>
                <a:off x="3733190" y="1328394"/>
                <a:ext cx="945719" cy="945719"/>
              </a:xfrm>
              <a:custGeom>
                <a:avLst/>
                <a:gdLst/>
                <a:ahLst/>
                <a:cxnLst/>
                <a:rect l="0" t="0" r="0" b="0"/>
                <a:pathLst>
                  <a:path w="1489" h="1489">
                    <a:moveTo>
                      <a:pt x="9" y="744"/>
                    </a:moveTo>
                    <a:lnTo>
                      <a:pt x="9" y="744"/>
                    </a:lnTo>
                    <a:cubicBezTo>
                      <a:pt x="9" y="615"/>
                      <a:pt x="43" y="488"/>
                      <a:pt x="108" y="377"/>
                    </a:cubicBezTo>
                    <a:cubicBezTo>
                      <a:pt x="172" y="265"/>
                      <a:pt x="265" y="172"/>
                      <a:pt x="377" y="108"/>
                    </a:cubicBezTo>
                    <a:cubicBezTo>
                      <a:pt x="488" y="43"/>
                      <a:pt x="615" y="9"/>
                      <a:pt x="744" y="9"/>
                    </a:cubicBezTo>
                    <a:lnTo>
                      <a:pt x="744" y="9"/>
                    </a:lnTo>
                    <a:cubicBezTo>
                      <a:pt x="873" y="9"/>
                      <a:pt x="1000" y="43"/>
                      <a:pt x="1112" y="108"/>
                    </a:cubicBezTo>
                    <a:cubicBezTo>
                      <a:pt x="1223" y="172"/>
                      <a:pt x="1316" y="265"/>
                      <a:pt x="1380" y="377"/>
                    </a:cubicBezTo>
                    <a:cubicBezTo>
                      <a:pt x="1445" y="488"/>
                      <a:pt x="1479" y="615"/>
                      <a:pt x="1479" y="744"/>
                    </a:cubicBezTo>
                    <a:lnTo>
                      <a:pt x="1479" y="744"/>
                    </a:lnTo>
                    <a:lnTo>
                      <a:pt x="1479" y="744"/>
                    </a:lnTo>
                    <a:cubicBezTo>
                      <a:pt x="1479" y="873"/>
                      <a:pt x="1445" y="1000"/>
                      <a:pt x="1380" y="1112"/>
                    </a:cubicBezTo>
                    <a:cubicBezTo>
                      <a:pt x="1316" y="1223"/>
                      <a:pt x="1223" y="1316"/>
                      <a:pt x="1112" y="1380"/>
                    </a:cubicBezTo>
                    <a:cubicBezTo>
                      <a:pt x="1000" y="1445"/>
                      <a:pt x="873" y="1479"/>
                      <a:pt x="744" y="1479"/>
                    </a:cubicBezTo>
                    <a:lnTo>
                      <a:pt x="744" y="1479"/>
                    </a:lnTo>
                    <a:cubicBezTo>
                      <a:pt x="615" y="1479"/>
                      <a:pt x="488" y="1445"/>
                      <a:pt x="377" y="1380"/>
                    </a:cubicBezTo>
                    <a:cubicBezTo>
                      <a:pt x="265" y="1316"/>
                      <a:pt x="172" y="1223"/>
                      <a:pt x="108" y="1112"/>
                    </a:cubicBezTo>
                    <a:cubicBezTo>
                      <a:pt x="43" y="1000"/>
                      <a:pt x="9" y="873"/>
                      <a:pt x="9" y="744"/>
                    </a:cubicBezTo>
                  </a:path>
                </a:pathLst>
              </a:custGeom>
              <a:noFill/>
              <a:ln w="12599" cap="flat">
                <a:solidFill>
                  <a:srgbClr val="5F6B00">
                    <a:alpha val="100000"/>
                  </a:srgbClr>
                </a:solidFill>
                <a:prstDash val="solid"/>
                <a:miter lim="38637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path"/>
              <p:cNvSpPr/>
              <p:nvPr/>
            </p:nvSpPr>
            <p:spPr>
              <a:xfrm>
                <a:off x="1673098" y="6300"/>
                <a:ext cx="2533319" cy="2533319"/>
              </a:xfrm>
              <a:custGeom>
                <a:avLst/>
                <a:gdLst/>
                <a:ahLst/>
                <a:cxnLst/>
                <a:rect l="0" t="0" r="0" b="0"/>
                <a:pathLst>
                  <a:path w="3989" h="3989">
                    <a:moveTo>
                      <a:pt x="0" y="1994"/>
                    </a:moveTo>
                    <a:lnTo>
                      <a:pt x="0" y="1994"/>
                    </a:lnTo>
                    <a:cubicBezTo>
                      <a:pt x="0" y="1644"/>
                      <a:pt x="92" y="1300"/>
                      <a:pt x="267" y="997"/>
                    </a:cubicBezTo>
                    <a:cubicBezTo>
                      <a:pt x="442" y="693"/>
                      <a:pt x="693" y="442"/>
                      <a:pt x="997" y="267"/>
                    </a:cubicBezTo>
                    <a:cubicBezTo>
                      <a:pt x="1300" y="91"/>
                      <a:pt x="1644" y="0"/>
                      <a:pt x="1995" y="0"/>
                    </a:cubicBezTo>
                    <a:lnTo>
                      <a:pt x="1995" y="0"/>
                    </a:lnTo>
                    <a:cubicBezTo>
                      <a:pt x="2344" y="0"/>
                      <a:pt x="2688" y="91"/>
                      <a:pt x="2992" y="267"/>
                    </a:cubicBezTo>
                    <a:cubicBezTo>
                      <a:pt x="3295" y="442"/>
                      <a:pt x="3547" y="693"/>
                      <a:pt x="3722" y="997"/>
                    </a:cubicBezTo>
                    <a:cubicBezTo>
                      <a:pt x="3897" y="1300"/>
                      <a:pt x="3989" y="1644"/>
                      <a:pt x="3989" y="1994"/>
                    </a:cubicBezTo>
                    <a:lnTo>
                      <a:pt x="3989" y="1994"/>
                    </a:lnTo>
                    <a:lnTo>
                      <a:pt x="3989" y="1994"/>
                    </a:lnTo>
                    <a:cubicBezTo>
                      <a:pt x="3989" y="2344"/>
                      <a:pt x="3897" y="2688"/>
                      <a:pt x="3722" y="2991"/>
                    </a:cubicBezTo>
                    <a:cubicBezTo>
                      <a:pt x="3547" y="3294"/>
                      <a:pt x="3295" y="3546"/>
                      <a:pt x="2992" y="3721"/>
                    </a:cubicBezTo>
                    <a:cubicBezTo>
                      <a:pt x="2688" y="3897"/>
                      <a:pt x="2344" y="3989"/>
                      <a:pt x="1995" y="3989"/>
                    </a:cubicBezTo>
                    <a:lnTo>
                      <a:pt x="1995" y="3989"/>
                    </a:lnTo>
                    <a:cubicBezTo>
                      <a:pt x="1644" y="3989"/>
                      <a:pt x="1300" y="3897"/>
                      <a:pt x="997" y="3721"/>
                    </a:cubicBezTo>
                    <a:cubicBezTo>
                      <a:pt x="693" y="3546"/>
                      <a:pt x="442" y="3294"/>
                      <a:pt x="267" y="2991"/>
                    </a:cubicBezTo>
                    <a:cubicBezTo>
                      <a:pt x="92" y="2688"/>
                      <a:pt x="0" y="2344"/>
                      <a:pt x="0" y="1994"/>
                    </a:cubicBez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F8C7A3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path"/>
              <p:cNvSpPr/>
              <p:nvPr/>
            </p:nvSpPr>
            <p:spPr>
              <a:xfrm>
                <a:off x="1666798" y="0"/>
                <a:ext cx="2545919" cy="2545919"/>
              </a:xfrm>
              <a:custGeom>
                <a:avLst/>
                <a:gdLst/>
                <a:ahLst/>
                <a:cxnLst/>
                <a:rect l="0" t="0" r="0" b="0"/>
                <a:pathLst>
                  <a:path w="4009" h="4009">
                    <a:moveTo>
                      <a:pt x="9" y="2004"/>
                    </a:moveTo>
                    <a:lnTo>
                      <a:pt x="9" y="2004"/>
                    </a:lnTo>
                    <a:cubicBezTo>
                      <a:pt x="9" y="1654"/>
                      <a:pt x="102" y="1310"/>
                      <a:pt x="276" y="1007"/>
                    </a:cubicBezTo>
                    <a:cubicBezTo>
                      <a:pt x="452" y="703"/>
                      <a:pt x="703" y="452"/>
                      <a:pt x="1007" y="276"/>
                    </a:cubicBezTo>
                    <a:cubicBezTo>
                      <a:pt x="1310" y="101"/>
                      <a:pt x="1654" y="9"/>
                      <a:pt x="2004" y="9"/>
                    </a:cubicBezTo>
                    <a:lnTo>
                      <a:pt x="2004" y="9"/>
                    </a:lnTo>
                    <a:cubicBezTo>
                      <a:pt x="2354" y="9"/>
                      <a:pt x="2698" y="101"/>
                      <a:pt x="3002" y="276"/>
                    </a:cubicBezTo>
                    <a:cubicBezTo>
                      <a:pt x="3305" y="452"/>
                      <a:pt x="3557" y="703"/>
                      <a:pt x="3732" y="1007"/>
                    </a:cubicBezTo>
                    <a:cubicBezTo>
                      <a:pt x="3906" y="1310"/>
                      <a:pt x="3999" y="1654"/>
                      <a:pt x="3999" y="2004"/>
                    </a:cubicBezTo>
                    <a:lnTo>
                      <a:pt x="3999" y="2004"/>
                    </a:lnTo>
                    <a:lnTo>
                      <a:pt x="3999" y="2004"/>
                    </a:lnTo>
                    <a:cubicBezTo>
                      <a:pt x="3999" y="2354"/>
                      <a:pt x="3906" y="2698"/>
                      <a:pt x="3732" y="3001"/>
                    </a:cubicBezTo>
                    <a:cubicBezTo>
                      <a:pt x="3557" y="3304"/>
                      <a:pt x="3305" y="3556"/>
                      <a:pt x="3002" y="3731"/>
                    </a:cubicBezTo>
                    <a:cubicBezTo>
                      <a:pt x="2698" y="3906"/>
                      <a:pt x="2354" y="3999"/>
                      <a:pt x="2004" y="3999"/>
                    </a:cubicBezTo>
                    <a:lnTo>
                      <a:pt x="2004" y="3999"/>
                    </a:lnTo>
                    <a:cubicBezTo>
                      <a:pt x="1654" y="3999"/>
                      <a:pt x="1310" y="3906"/>
                      <a:pt x="1007" y="3731"/>
                    </a:cubicBezTo>
                    <a:cubicBezTo>
                      <a:pt x="703" y="3556"/>
                      <a:pt x="452" y="3304"/>
                      <a:pt x="276" y="3001"/>
                    </a:cubicBezTo>
                    <a:cubicBezTo>
                      <a:pt x="102" y="2698"/>
                      <a:pt x="9" y="2354"/>
                      <a:pt x="9" y="2004"/>
                    </a:cubicBezTo>
                  </a:path>
                </a:pathLst>
              </a:custGeom>
              <a:noFill/>
              <a:ln w="12599" cap="flat">
                <a:solidFill>
                  <a:srgbClr val="7A3809">
                    <a:alpha val="100000"/>
                  </a:srgbClr>
                </a:solidFill>
                <a:prstDash val="solid"/>
                <a:miter lim="38637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path"/>
              <p:cNvSpPr/>
              <p:nvPr/>
            </p:nvSpPr>
            <p:spPr>
              <a:xfrm>
                <a:off x="6299" y="6300"/>
                <a:ext cx="2533319" cy="2533319"/>
              </a:xfrm>
              <a:custGeom>
                <a:avLst/>
                <a:gdLst/>
                <a:ahLst/>
                <a:cxnLst/>
                <a:rect l="0" t="0" r="0" b="0"/>
                <a:pathLst>
                  <a:path w="3989" h="3989">
                    <a:moveTo>
                      <a:pt x="0" y="1994"/>
                    </a:moveTo>
                    <a:lnTo>
                      <a:pt x="0" y="1994"/>
                    </a:lnTo>
                    <a:cubicBezTo>
                      <a:pt x="0" y="1644"/>
                      <a:pt x="92" y="1300"/>
                      <a:pt x="267" y="997"/>
                    </a:cubicBezTo>
                    <a:cubicBezTo>
                      <a:pt x="442" y="693"/>
                      <a:pt x="693" y="442"/>
                      <a:pt x="997" y="267"/>
                    </a:cubicBezTo>
                    <a:cubicBezTo>
                      <a:pt x="1300" y="91"/>
                      <a:pt x="1644" y="0"/>
                      <a:pt x="1995" y="0"/>
                    </a:cubicBezTo>
                    <a:lnTo>
                      <a:pt x="1995" y="0"/>
                    </a:lnTo>
                    <a:cubicBezTo>
                      <a:pt x="2344" y="0"/>
                      <a:pt x="2688" y="91"/>
                      <a:pt x="2992" y="267"/>
                    </a:cubicBezTo>
                    <a:cubicBezTo>
                      <a:pt x="3295" y="442"/>
                      <a:pt x="3547" y="693"/>
                      <a:pt x="3722" y="997"/>
                    </a:cubicBezTo>
                    <a:cubicBezTo>
                      <a:pt x="3897" y="1300"/>
                      <a:pt x="3989" y="1644"/>
                      <a:pt x="3989" y="1994"/>
                    </a:cubicBezTo>
                    <a:lnTo>
                      <a:pt x="3989" y="1994"/>
                    </a:lnTo>
                    <a:lnTo>
                      <a:pt x="3989" y="1994"/>
                    </a:lnTo>
                    <a:cubicBezTo>
                      <a:pt x="3989" y="2344"/>
                      <a:pt x="3897" y="2688"/>
                      <a:pt x="3722" y="2991"/>
                    </a:cubicBezTo>
                    <a:cubicBezTo>
                      <a:pt x="3547" y="3294"/>
                      <a:pt x="3295" y="3546"/>
                      <a:pt x="2992" y="3721"/>
                    </a:cubicBezTo>
                    <a:cubicBezTo>
                      <a:pt x="2688" y="3897"/>
                      <a:pt x="2344" y="3989"/>
                      <a:pt x="1995" y="3989"/>
                    </a:cubicBezTo>
                    <a:lnTo>
                      <a:pt x="1995" y="3989"/>
                    </a:lnTo>
                    <a:cubicBezTo>
                      <a:pt x="1644" y="3989"/>
                      <a:pt x="1300" y="3897"/>
                      <a:pt x="997" y="3721"/>
                    </a:cubicBezTo>
                    <a:cubicBezTo>
                      <a:pt x="693" y="3546"/>
                      <a:pt x="442" y="3294"/>
                      <a:pt x="267" y="2991"/>
                    </a:cubicBezTo>
                    <a:cubicBezTo>
                      <a:pt x="92" y="2688"/>
                      <a:pt x="0" y="2344"/>
                      <a:pt x="0" y="1994"/>
                    </a:cubicBez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96EEF9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path"/>
              <p:cNvSpPr/>
              <p:nvPr/>
            </p:nvSpPr>
            <p:spPr>
              <a:xfrm>
                <a:off x="0" y="0"/>
                <a:ext cx="2545919" cy="2545919"/>
              </a:xfrm>
              <a:custGeom>
                <a:avLst/>
                <a:gdLst/>
                <a:ahLst/>
                <a:cxnLst/>
                <a:rect l="0" t="0" r="0" b="0"/>
                <a:pathLst>
                  <a:path w="4009" h="4009">
                    <a:moveTo>
                      <a:pt x="9" y="2004"/>
                    </a:moveTo>
                    <a:lnTo>
                      <a:pt x="9" y="2004"/>
                    </a:lnTo>
                    <a:cubicBezTo>
                      <a:pt x="9" y="1654"/>
                      <a:pt x="102" y="1310"/>
                      <a:pt x="276" y="1007"/>
                    </a:cubicBezTo>
                    <a:cubicBezTo>
                      <a:pt x="452" y="703"/>
                      <a:pt x="703" y="452"/>
                      <a:pt x="1007" y="276"/>
                    </a:cubicBezTo>
                    <a:cubicBezTo>
                      <a:pt x="1310" y="101"/>
                      <a:pt x="1654" y="9"/>
                      <a:pt x="2004" y="9"/>
                    </a:cubicBezTo>
                    <a:lnTo>
                      <a:pt x="2004" y="9"/>
                    </a:lnTo>
                    <a:cubicBezTo>
                      <a:pt x="2354" y="9"/>
                      <a:pt x="2698" y="101"/>
                      <a:pt x="3002" y="276"/>
                    </a:cubicBezTo>
                    <a:cubicBezTo>
                      <a:pt x="3305" y="452"/>
                      <a:pt x="3557" y="703"/>
                      <a:pt x="3732" y="1007"/>
                    </a:cubicBezTo>
                    <a:cubicBezTo>
                      <a:pt x="3906" y="1310"/>
                      <a:pt x="3999" y="1654"/>
                      <a:pt x="3999" y="2004"/>
                    </a:cubicBezTo>
                    <a:lnTo>
                      <a:pt x="3999" y="2004"/>
                    </a:lnTo>
                    <a:lnTo>
                      <a:pt x="3999" y="2004"/>
                    </a:lnTo>
                    <a:cubicBezTo>
                      <a:pt x="3999" y="2354"/>
                      <a:pt x="3906" y="2698"/>
                      <a:pt x="3732" y="3001"/>
                    </a:cubicBezTo>
                    <a:cubicBezTo>
                      <a:pt x="3557" y="3304"/>
                      <a:pt x="3305" y="3556"/>
                      <a:pt x="3002" y="3731"/>
                    </a:cubicBezTo>
                    <a:cubicBezTo>
                      <a:pt x="2698" y="3906"/>
                      <a:pt x="2354" y="3999"/>
                      <a:pt x="2004" y="3999"/>
                    </a:cubicBezTo>
                    <a:lnTo>
                      <a:pt x="2004" y="3999"/>
                    </a:lnTo>
                    <a:cubicBezTo>
                      <a:pt x="1654" y="3999"/>
                      <a:pt x="1310" y="3906"/>
                      <a:pt x="1007" y="3731"/>
                    </a:cubicBezTo>
                    <a:cubicBezTo>
                      <a:pt x="703" y="3556"/>
                      <a:pt x="452" y="3304"/>
                      <a:pt x="276" y="3001"/>
                    </a:cubicBezTo>
                    <a:cubicBezTo>
                      <a:pt x="102" y="2698"/>
                      <a:pt x="9" y="2354"/>
                      <a:pt x="9" y="2004"/>
                    </a:cubicBezTo>
                  </a:path>
                </a:pathLst>
              </a:custGeom>
              <a:noFill/>
              <a:ln w="12599" cap="flat">
                <a:solidFill>
                  <a:srgbClr val="06636F">
                    <a:alpha val="100000"/>
                  </a:srgbClr>
                </a:solidFill>
                <a:prstDash val="solid"/>
                <a:miter lim="38637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1600000">
              <a:off x="0" y="1328394"/>
              <a:ext cx="945719" cy="945719"/>
              <a:chOff x="0" y="0"/>
              <a:chExt cx="945719" cy="945719"/>
            </a:xfrm>
          </p:grpSpPr>
          <p:sp>
            <p:nvSpPr>
              <p:cNvPr id="26" name="path"/>
              <p:cNvSpPr/>
              <p:nvPr/>
            </p:nvSpPr>
            <p:spPr>
              <a:xfrm>
                <a:off x="6299" y="6300"/>
                <a:ext cx="933119" cy="933119"/>
              </a:xfrm>
              <a:custGeom>
                <a:avLst/>
                <a:gdLst/>
                <a:ahLst/>
                <a:cxnLst/>
                <a:rect l="0" t="0" r="0" b="0"/>
                <a:pathLst>
                  <a:path w="1469" h="1469">
                    <a:moveTo>
                      <a:pt x="0" y="734"/>
                    </a:moveTo>
                    <a:lnTo>
                      <a:pt x="0" y="734"/>
                    </a:lnTo>
                    <a:cubicBezTo>
                      <a:pt x="0" y="606"/>
                      <a:pt x="34" y="479"/>
                      <a:pt x="98" y="367"/>
                    </a:cubicBezTo>
                    <a:cubicBezTo>
                      <a:pt x="162" y="255"/>
                      <a:pt x="255" y="162"/>
                      <a:pt x="367" y="98"/>
                    </a:cubicBezTo>
                    <a:cubicBezTo>
                      <a:pt x="479" y="34"/>
                      <a:pt x="606" y="0"/>
                      <a:pt x="734" y="0"/>
                    </a:cubicBezTo>
                    <a:lnTo>
                      <a:pt x="734" y="0"/>
                    </a:lnTo>
                    <a:cubicBezTo>
                      <a:pt x="863" y="0"/>
                      <a:pt x="990" y="34"/>
                      <a:pt x="1102" y="98"/>
                    </a:cubicBezTo>
                    <a:cubicBezTo>
                      <a:pt x="1213" y="162"/>
                      <a:pt x="1306" y="255"/>
                      <a:pt x="1370" y="367"/>
                    </a:cubicBezTo>
                    <a:cubicBezTo>
                      <a:pt x="1435" y="479"/>
                      <a:pt x="1469" y="606"/>
                      <a:pt x="1469" y="734"/>
                    </a:cubicBezTo>
                    <a:lnTo>
                      <a:pt x="1469" y="734"/>
                    </a:lnTo>
                    <a:lnTo>
                      <a:pt x="1469" y="734"/>
                    </a:lnTo>
                    <a:cubicBezTo>
                      <a:pt x="1469" y="863"/>
                      <a:pt x="1435" y="990"/>
                      <a:pt x="1370" y="1102"/>
                    </a:cubicBezTo>
                    <a:cubicBezTo>
                      <a:pt x="1306" y="1213"/>
                      <a:pt x="1213" y="1306"/>
                      <a:pt x="1102" y="1370"/>
                    </a:cubicBezTo>
                    <a:cubicBezTo>
                      <a:pt x="990" y="1435"/>
                      <a:pt x="863" y="1469"/>
                      <a:pt x="734" y="1469"/>
                    </a:cubicBezTo>
                    <a:lnTo>
                      <a:pt x="734" y="1469"/>
                    </a:lnTo>
                    <a:cubicBezTo>
                      <a:pt x="606" y="1469"/>
                      <a:pt x="479" y="1435"/>
                      <a:pt x="367" y="1370"/>
                    </a:cubicBezTo>
                    <a:cubicBezTo>
                      <a:pt x="255" y="1306"/>
                      <a:pt x="162" y="1213"/>
                      <a:pt x="98" y="1102"/>
                    </a:cubicBezTo>
                    <a:cubicBezTo>
                      <a:pt x="34" y="990"/>
                      <a:pt x="0" y="863"/>
                      <a:pt x="0" y="734"/>
                    </a:cubicBezTo>
                    <a:lnTo>
                      <a:pt x="0" y="734"/>
                    </a:lnTo>
                    <a:close/>
                  </a:path>
                </a:pathLst>
              </a:custGeom>
              <a:solidFill>
                <a:srgbClr val="F2FF89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path"/>
              <p:cNvSpPr/>
              <p:nvPr/>
            </p:nvSpPr>
            <p:spPr>
              <a:xfrm>
                <a:off x="0" y="0"/>
                <a:ext cx="945719" cy="945719"/>
              </a:xfrm>
              <a:custGeom>
                <a:avLst/>
                <a:gdLst/>
                <a:ahLst/>
                <a:cxnLst/>
                <a:rect l="0" t="0" r="0" b="0"/>
                <a:pathLst>
                  <a:path w="1489" h="1489">
                    <a:moveTo>
                      <a:pt x="9" y="744"/>
                    </a:moveTo>
                    <a:lnTo>
                      <a:pt x="9" y="744"/>
                    </a:lnTo>
                    <a:cubicBezTo>
                      <a:pt x="9" y="615"/>
                      <a:pt x="43" y="488"/>
                      <a:pt x="108" y="377"/>
                    </a:cubicBezTo>
                    <a:cubicBezTo>
                      <a:pt x="172" y="265"/>
                      <a:pt x="265" y="172"/>
                      <a:pt x="377" y="108"/>
                    </a:cubicBezTo>
                    <a:cubicBezTo>
                      <a:pt x="488" y="43"/>
                      <a:pt x="615" y="9"/>
                      <a:pt x="744" y="9"/>
                    </a:cubicBezTo>
                    <a:lnTo>
                      <a:pt x="744" y="9"/>
                    </a:lnTo>
                    <a:cubicBezTo>
                      <a:pt x="873" y="9"/>
                      <a:pt x="1000" y="43"/>
                      <a:pt x="1112" y="108"/>
                    </a:cubicBezTo>
                    <a:cubicBezTo>
                      <a:pt x="1223" y="172"/>
                      <a:pt x="1316" y="265"/>
                      <a:pt x="1380" y="377"/>
                    </a:cubicBezTo>
                    <a:cubicBezTo>
                      <a:pt x="1445" y="488"/>
                      <a:pt x="1479" y="615"/>
                      <a:pt x="1479" y="744"/>
                    </a:cubicBezTo>
                    <a:lnTo>
                      <a:pt x="1479" y="744"/>
                    </a:lnTo>
                    <a:lnTo>
                      <a:pt x="1479" y="744"/>
                    </a:lnTo>
                    <a:cubicBezTo>
                      <a:pt x="1479" y="873"/>
                      <a:pt x="1445" y="1000"/>
                      <a:pt x="1380" y="1112"/>
                    </a:cubicBezTo>
                    <a:cubicBezTo>
                      <a:pt x="1316" y="1223"/>
                      <a:pt x="1223" y="1316"/>
                      <a:pt x="1112" y="1380"/>
                    </a:cubicBezTo>
                    <a:cubicBezTo>
                      <a:pt x="1000" y="1445"/>
                      <a:pt x="873" y="1479"/>
                      <a:pt x="744" y="1479"/>
                    </a:cubicBezTo>
                    <a:lnTo>
                      <a:pt x="744" y="1479"/>
                    </a:lnTo>
                    <a:cubicBezTo>
                      <a:pt x="615" y="1479"/>
                      <a:pt x="488" y="1445"/>
                      <a:pt x="377" y="1380"/>
                    </a:cubicBezTo>
                    <a:cubicBezTo>
                      <a:pt x="265" y="1316"/>
                      <a:pt x="172" y="1223"/>
                      <a:pt x="108" y="1112"/>
                    </a:cubicBezTo>
                    <a:cubicBezTo>
                      <a:pt x="43" y="1000"/>
                      <a:pt x="9" y="873"/>
                      <a:pt x="9" y="744"/>
                    </a:cubicBezTo>
                  </a:path>
                </a:pathLst>
              </a:custGeom>
              <a:noFill/>
              <a:ln w="12599" cap="flat">
                <a:solidFill>
                  <a:srgbClr val="5F6B00">
                    <a:alpha val="100000"/>
                  </a:srgbClr>
                </a:solidFill>
                <a:prstDash val="solid"/>
                <a:miter lim="38637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textbox 30"/>
            <p:cNvSpPr/>
            <p:nvPr/>
          </p:nvSpPr>
          <p:spPr>
            <a:xfrm>
              <a:off x="1027517" y="453765"/>
              <a:ext cx="824230" cy="31686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2000"/>
                </a:lnSpc>
              </a:pPr>
              <a:endParaRPr lang="en-US" altLang="en-US" sz="100" dirty="0"/>
            </a:p>
            <a:p>
              <a:pPr algn="r" rtl="0" eaLnBrk="0">
                <a:lnSpc>
                  <a:spcPct val="80000"/>
                </a:lnSpc>
              </a:pPr>
              <a:r>
                <a:rPr sz="2400" kern="0" spc="-5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HTML</a:t>
              </a:r>
              <a:endParaRPr lang="en-US" altLang="en-US" sz="2400" dirty="0"/>
            </a:p>
          </p:txBody>
        </p:sp>
      </p:grpSp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320405" algn="l" rtl="0" eaLnBrk="0">
                        <a:lnSpc>
                          <a:spcPct val="84000"/>
                        </a:lnSpc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6"/>
          <p:cNvSpPr/>
          <p:nvPr/>
        </p:nvSpPr>
        <p:spPr>
          <a:xfrm>
            <a:off x="751027" y="959053"/>
            <a:ext cx="3336925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 your browser</a:t>
            </a:r>
            <a:endParaRPr lang="en-US" altLang="en-US" sz="3600" dirty="0"/>
          </a:p>
        </p:txBody>
      </p:sp>
      <p:sp>
        <p:nvSpPr>
          <p:cNvPr id="38" name="textbox 38"/>
          <p:cNvSpPr/>
          <p:nvPr/>
        </p:nvSpPr>
        <p:spPr>
          <a:xfrm>
            <a:off x="511822" y="3353734"/>
            <a:ext cx="1261110" cy="8623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100" dirty="0"/>
          </a:p>
          <a:p>
            <a:pPr marL="12700" indent="23495" algn="l" rtl="0" eaLnBrk="0">
              <a:lnSpc>
                <a:spcPct val="114000"/>
              </a:lnSpc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images,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4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videos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…</a:t>
            </a:r>
            <a:endParaRPr lang="en-US" altLang="en-US" sz="2400" dirty="0"/>
          </a:p>
        </p:txBody>
      </p:sp>
      <p:sp>
        <p:nvSpPr>
          <p:cNvPr id="40" name="textbox 40"/>
          <p:cNvSpPr/>
          <p:nvPr/>
        </p:nvSpPr>
        <p:spPr>
          <a:xfrm>
            <a:off x="7110375" y="3364897"/>
            <a:ext cx="1346200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60"/>
              </a:lnSpc>
            </a:pP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webfonts</a:t>
            </a:r>
            <a:endParaRPr lang="en-US" altLang="en-US" sz="2400" dirty="0"/>
          </a:p>
        </p:txBody>
      </p:sp>
      <p:sp>
        <p:nvSpPr>
          <p:cNvPr id="42" name="textbox 42"/>
          <p:cNvSpPr/>
          <p:nvPr/>
        </p:nvSpPr>
        <p:spPr>
          <a:xfrm>
            <a:off x="5283854" y="2352427"/>
            <a:ext cx="533400" cy="3098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algn="r" rtl="0" eaLnBrk="0">
              <a:lnSpc>
                <a:spcPct val="89000"/>
              </a:lnSpc>
            </a:pPr>
            <a:r>
              <a:rPr sz="2100" kern="0" spc="-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CSS</a:t>
            </a:r>
            <a:endParaRPr lang="en-US" altLang="en-US" sz="2100" dirty="0"/>
          </a:p>
        </p:txBody>
      </p:sp>
      <p:sp>
        <p:nvSpPr>
          <p:cNvPr id="44" name="textbox 44"/>
          <p:cNvSpPr/>
          <p:nvPr/>
        </p:nvSpPr>
        <p:spPr>
          <a:xfrm>
            <a:off x="4302179" y="5049907"/>
            <a:ext cx="295909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2640"/>
              </a:lnSpc>
            </a:pPr>
            <a:r>
              <a:rPr sz="2000" kern="0" spc="-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JS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845881" y="2488920"/>
            <a:ext cx="5912637" cy="3566515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710336" y="1090269"/>
            <a:ext cx="7392669" cy="1149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3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3600" kern="0" spc="3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Manual</a:t>
            </a:r>
            <a:endParaRPr lang="en-US" altLang="en-US" sz="3600" dirty="0"/>
          </a:p>
          <a:p>
            <a:pPr algn="l" rtl="0" eaLnBrk="0">
              <a:lnSpc>
                <a:spcPct val="196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500" dirty="0"/>
          </a:p>
          <a:p>
            <a:pPr marL="30480" algn="l" rtl="0" eaLnBrk="0">
              <a:lnSpc>
                <a:spcPct val="90000"/>
              </a:lnSpc>
              <a:spcBef>
                <a:spcPts val="5"/>
              </a:spcBef>
            </a:pPr>
            <a:r>
              <a:rPr sz="21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https://d</a:t>
            </a:r>
            <a:r>
              <a:rPr sz="2100" kern="0" spc="3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eveloper.mozilla.org/en-US/docs/Web</a:t>
            </a:r>
            <a:endParaRPr lang="en-US" altLang="en-US" sz="2100" dirty="0"/>
          </a:p>
        </p:txBody>
      </p:sp>
      <p:graphicFrame>
        <p:nvGraphicFramePr>
          <p:cNvPr id="50" name="table 50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2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1850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57085" y="1599844"/>
            <a:ext cx="7628763" cy="4704474"/>
          </a:xfrm>
          <a:prstGeom prst="rect">
            <a:avLst/>
          </a:prstGeom>
        </p:spPr>
      </p:pic>
      <p:graphicFrame>
        <p:nvGraphicFramePr>
          <p:cNvPr id="56" name="table 56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8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313420" algn="l" rtl="0" eaLnBrk="0">
                        <a:lnSpc>
                          <a:spcPct val="84000"/>
                        </a:lnSpc>
                      </a:pPr>
                      <a:r>
                        <a:rPr sz="15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60" name="textbox 60"/>
          <p:cNvSpPr/>
          <p:nvPr/>
        </p:nvSpPr>
        <p:spPr>
          <a:xfrm>
            <a:off x="751027" y="1111300"/>
            <a:ext cx="1480819" cy="460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HTML5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733663" y="959053"/>
            <a:ext cx="5302250" cy="4558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9845" algn="l" rtl="0" eaLnBrk="0">
              <a:lnSpc>
                <a:spcPts val="4740"/>
              </a:lnSpc>
            </a:pP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HTML</a:t>
            </a:r>
            <a:r>
              <a:rPr sz="3600" kern="0" spc="4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template</a:t>
            </a:r>
            <a:endParaRPr lang="en-US" altLang="en-US" sz="3600" dirty="0"/>
          </a:p>
          <a:p>
            <a:pPr algn="l" rtl="0" eaLnBrk="0">
              <a:lnSpc>
                <a:spcPct val="15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725"/>
              </a:spcBef>
            </a:pP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&lt;!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DOCTYPE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html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400" dirty="0"/>
          </a:p>
          <a:p>
            <a:pPr marL="12700" algn="l" rtl="0" eaLnBrk="0">
              <a:lnSpc>
                <a:spcPct val="84000"/>
              </a:lnSpc>
              <a:spcBef>
                <a:spcPts val="480"/>
              </a:spcBef>
            </a:pP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&lt;html  lang="en"&gt;</a:t>
            </a:r>
            <a:endParaRPr lang="en-US" altLang="en-US" sz="2400" dirty="0"/>
          </a:p>
          <a:p>
            <a:pPr marL="378460" algn="l" rtl="0" eaLnBrk="0">
              <a:lnSpc>
                <a:spcPct val="99000"/>
              </a:lnSpc>
              <a:spcBef>
                <a:spcPts val="15"/>
              </a:spcBef>
            </a:pP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head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400" dirty="0"/>
          </a:p>
          <a:p>
            <a:pPr marL="744220" algn="l" rtl="0" eaLnBrk="0">
              <a:lnSpc>
                <a:spcPct val="84000"/>
              </a:lnSpc>
              <a:spcBef>
                <a:spcPts val="460"/>
              </a:spcBef>
            </a:pPr>
            <a:r>
              <a:rPr sz="24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meta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charset="utf-8"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/&gt;</a:t>
            </a:r>
            <a:endParaRPr lang="en-US" altLang="en-US" sz="2400" dirty="0"/>
          </a:p>
          <a:p>
            <a:pPr marL="378460" indent="365125" algn="l" rtl="0" eaLnBrk="0">
              <a:lnSpc>
                <a:spcPct val="92000"/>
              </a:lnSpc>
              <a:spcBef>
                <a:spcPts val="460"/>
              </a:spcBef>
            </a:pP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&lt;title&gt;</a:t>
            </a:r>
            <a:r>
              <a:rPr sz="2400" i="1" kern="0" spc="31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2400" i="1" kern="0" spc="37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i="1" kern="0" spc="31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web page</a:t>
            </a:r>
            <a:r>
              <a:rPr sz="2400" kern="0" spc="5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&lt;/title&gt;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&lt;/head&gt;</a:t>
            </a:r>
            <a:endParaRPr lang="en-US" altLang="en-US" sz="2400" dirty="0"/>
          </a:p>
          <a:p>
            <a:pPr marL="378460" algn="l" rtl="0" eaLnBrk="0">
              <a:lnSpc>
                <a:spcPct val="86000"/>
              </a:lnSpc>
              <a:spcBef>
                <a:spcPts val="490"/>
              </a:spcBef>
            </a:pP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body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400" dirty="0"/>
          </a:p>
          <a:p>
            <a:pPr marL="709930" algn="l" rtl="0" eaLnBrk="0">
              <a:lnSpc>
                <a:spcPct val="86000"/>
              </a:lnSpc>
              <a:spcBef>
                <a:spcPts val="405"/>
              </a:spcBef>
            </a:pPr>
            <a:r>
              <a:rPr sz="2400" i="1" kern="0" spc="34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</a:t>
            </a:r>
            <a:r>
              <a:rPr sz="2400" i="1" kern="0" spc="67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i="1" kern="0" spc="34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content</a:t>
            </a:r>
            <a:r>
              <a:rPr sz="2400" i="1" kern="0" spc="53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i="1" kern="0" spc="340" dirty="0">
                <a:solidFill>
                  <a:srgbClr val="412A7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here</a:t>
            </a:r>
            <a:endParaRPr lang="en-US" altLang="en-US" sz="2400" dirty="0"/>
          </a:p>
          <a:p>
            <a:pPr marL="378460" algn="l" rtl="0" eaLnBrk="0">
              <a:lnSpc>
                <a:spcPct val="84000"/>
              </a:lnSpc>
              <a:spcBef>
                <a:spcPts val="390"/>
              </a:spcBef>
            </a:pP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&lt;/body&gt;</a:t>
            </a:r>
            <a:endParaRPr lang="en-US" altLang="en-US" sz="2400" dirty="0"/>
          </a:p>
          <a:p>
            <a:pPr marL="12700" algn="l" rtl="0" eaLnBrk="0">
              <a:lnSpc>
                <a:spcPct val="99000"/>
              </a:lnSpc>
              <a:spcBef>
                <a:spcPts val="10"/>
              </a:spcBef>
            </a:pPr>
            <a:r>
              <a:rPr sz="2400" kern="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&lt;/html&gt;</a:t>
            </a:r>
            <a:endParaRPr lang="en-US" altLang="en-US" sz="2400" dirty="0"/>
          </a:p>
        </p:txBody>
      </p:sp>
      <p:graphicFrame>
        <p:nvGraphicFramePr>
          <p:cNvPr id="64" name="table 64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6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323580" algn="l" rtl="0" eaLnBrk="0">
                        <a:lnSpc>
                          <a:spcPct val="83000"/>
                        </a:lnSpc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8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70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223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pic>
        <p:nvPicPr>
          <p:cNvPr id="72" name="picture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152681" y="2495169"/>
            <a:ext cx="1990445" cy="1933194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09724" y="2495169"/>
            <a:ext cx="1828444" cy="1866595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751027" y="1090269"/>
            <a:ext cx="1934210" cy="4959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6000"/>
              </a:lnSpc>
            </a:pP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Encoding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57085" y="2038337"/>
            <a:ext cx="3742182" cy="3411715"/>
          </a:xfrm>
          <a:prstGeom prst="rect">
            <a:avLst/>
          </a:prstGeom>
        </p:spPr>
      </p:pic>
      <p:graphicFrame>
        <p:nvGraphicFramePr>
          <p:cNvPr id="80" name="table 80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2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8319770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84" name="path"/>
          <p:cNvSpPr/>
          <p:nvPr/>
        </p:nvSpPr>
        <p:spPr>
          <a:xfrm>
            <a:off x="4324205" y="3602891"/>
            <a:ext cx="1626713" cy="425493"/>
          </a:xfrm>
          <a:custGeom>
            <a:avLst/>
            <a:gdLst/>
            <a:ahLst/>
            <a:cxnLst/>
            <a:rect l="0" t="0" r="0" b="0"/>
            <a:pathLst>
              <a:path w="2561" h="670">
                <a:moveTo>
                  <a:pt x="2559" y="9"/>
                </a:moveTo>
                <a:lnTo>
                  <a:pt x="2" y="660"/>
                </a:lnTo>
              </a:path>
            </a:pathLst>
          </a:custGeom>
          <a:noFill/>
          <a:ln w="12599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86" name="table 86"/>
          <p:cNvGraphicFramePr>
            <a:graphicFrameLocks noGrp="1"/>
          </p:cNvGraphicFramePr>
          <p:nvPr/>
        </p:nvGraphicFramePr>
        <p:xfrm>
          <a:off x="5942697" y="2132100"/>
          <a:ext cx="2604135" cy="894715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2604135"/>
              </a:tblGrid>
              <a:tr h="885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120650" algn="l" rtl="0" eaLnBrk="0">
                        <a:lnSpc>
                          <a:spcPts val="1845"/>
                        </a:lnSpc>
                        <a:spcBef>
                          <a:spcPts val="5"/>
                        </a:spcBef>
                      </a:pPr>
                      <a:r>
                        <a:rPr sz="24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h1</a:t>
                      </a:r>
                      <a:r>
                        <a:rPr sz="24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sz="24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...</a:t>
                      </a:r>
                      <a:r>
                        <a:rPr sz="24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h6</a:t>
                      </a:r>
                      <a:endParaRPr lang="en-US" altLang="en-US" sz="2400" dirty="0"/>
                    </a:p>
                    <a:p>
                      <a:pPr marL="123190" algn="l" rtl="0" eaLnBrk="0">
                        <a:lnSpc>
                          <a:spcPts val="3505"/>
                        </a:lnSpc>
                      </a:pP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headings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sp>
        <p:nvSpPr>
          <p:cNvPr id="88" name="path"/>
          <p:cNvSpPr/>
          <p:nvPr/>
        </p:nvSpPr>
        <p:spPr>
          <a:xfrm>
            <a:off x="3392008" y="2315736"/>
            <a:ext cx="2557989" cy="270295"/>
          </a:xfrm>
          <a:custGeom>
            <a:avLst/>
            <a:gdLst/>
            <a:ahLst/>
            <a:cxnLst/>
            <a:rect l="0" t="0" r="0" b="0"/>
            <a:pathLst>
              <a:path w="4028" h="425">
                <a:moveTo>
                  <a:pt x="4027" y="415"/>
                </a:moveTo>
                <a:lnTo>
                  <a:pt x="0" y="9"/>
                </a:lnTo>
              </a:path>
            </a:pathLst>
          </a:custGeom>
          <a:noFill/>
          <a:ln w="12599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0" name="path"/>
          <p:cNvSpPr/>
          <p:nvPr/>
        </p:nvSpPr>
        <p:spPr>
          <a:xfrm>
            <a:off x="2628353" y="2260079"/>
            <a:ext cx="1720811" cy="2611437"/>
          </a:xfrm>
          <a:custGeom>
            <a:avLst/>
            <a:gdLst/>
            <a:ahLst/>
            <a:cxnLst/>
            <a:rect l="0" t="0" r="0" b="0"/>
            <a:pathLst>
              <a:path w="2709" h="4112">
                <a:moveTo>
                  <a:pt x="1019" y="78"/>
                </a:moveTo>
                <a:lnTo>
                  <a:pt x="1226" y="0"/>
                </a:lnTo>
                <a:lnTo>
                  <a:pt x="1206" y="197"/>
                </a:lnTo>
                <a:lnTo>
                  <a:pt x="1019" y="78"/>
                </a:lnTo>
                <a:close/>
              </a:path>
              <a:path w="2709" h="4112">
                <a:moveTo>
                  <a:pt x="2493" y="2821"/>
                </a:moveTo>
                <a:lnTo>
                  <a:pt x="2661" y="2675"/>
                </a:lnTo>
                <a:lnTo>
                  <a:pt x="2709" y="2868"/>
                </a:lnTo>
                <a:lnTo>
                  <a:pt x="2493" y="2821"/>
                </a:lnTo>
                <a:close/>
              </a:path>
              <a:path w="2709" h="4112">
                <a:moveTo>
                  <a:pt x="0" y="4013"/>
                </a:moveTo>
                <a:lnTo>
                  <a:pt x="198" y="3914"/>
                </a:lnTo>
                <a:lnTo>
                  <a:pt x="198" y="4112"/>
                </a:lnTo>
                <a:lnTo>
                  <a:pt x="0" y="40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92" name="table 92"/>
          <p:cNvGraphicFramePr>
            <a:graphicFrameLocks noGrp="1"/>
          </p:cNvGraphicFramePr>
          <p:nvPr/>
        </p:nvGraphicFramePr>
        <p:xfrm>
          <a:off x="5357341" y="4159262"/>
          <a:ext cx="3188970" cy="1296669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3188970"/>
              </a:tblGrid>
              <a:tr h="12871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500" dirty="0"/>
                    </a:p>
                    <a:p>
                      <a:pPr marL="123190" algn="l" rtl="0" eaLnBrk="0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sz="2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&lt;ul&gt;</a:t>
                      </a:r>
                      <a:r>
                        <a:rPr sz="24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unordered</a:t>
                      </a:r>
                      <a:r>
                        <a:rPr sz="24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list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</a:t>
                      </a:r>
                      <a:r>
                        <a:rPr sz="2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&lt;ol&gt;</a:t>
                      </a:r>
                      <a:r>
                        <a:rPr sz="2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ordered list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</a:t>
                      </a:r>
                      <a:r>
                        <a:rPr sz="24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&lt;li&gt;</a:t>
                      </a:r>
                      <a:r>
                        <a:rPr sz="24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list item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4"/>
          <p:cNvGraphicFramePr>
            <a:graphicFrameLocks noGrp="1"/>
          </p:cNvGraphicFramePr>
          <p:nvPr/>
        </p:nvGraphicFramePr>
        <p:xfrm>
          <a:off x="5942697" y="3161334"/>
          <a:ext cx="2604135" cy="894714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2604135"/>
              </a:tblGrid>
              <a:tr h="8851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400" dirty="0"/>
                    </a:p>
                    <a:p>
                      <a:pPr marL="123190" algn="l" rtl="0" eaLnBrk="0">
                        <a:lnSpc>
                          <a:spcPct val="112000"/>
                        </a:lnSpc>
                        <a:spcBef>
                          <a:spcPts val="0"/>
                        </a:spcBef>
                      </a:pP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&lt;p&gt;</a:t>
                      </a:r>
                      <a:r>
                        <a:rPr sz="24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paragraphs   </a:t>
                      </a:r>
                      <a:r>
                        <a:rPr sz="24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br</a:t>
                      </a:r>
                      <a:r>
                        <a:rPr sz="24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/&gt; 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new</a:t>
                      </a:r>
                      <a:r>
                        <a:rPr sz="24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line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sp>
        <p:nvSpPr>
          <p:cNvPr id="96" name="textbox 96"/>
          <p:cNvSpPr/>
          <p:nvPr/>
        </p:nvSpPr>
        <p:spPr>
          <a:xfrm>
            <a:off x="710336" y="1111300"/>
            <a:ext cx="959485" cy="4749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algn="r" rtl="0" eaLnBrk="0">
              <a:lnSpc>
                <a:spcPct val="82000"/>
              </a:lnSpc>
            </a:pPr>
            <a:r>
              <a:rPr sz="3600" kern="0" spc="-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Tag</a:t>
            </a:r>
            <a:r>
              <a:rPr sz="3600" kern="0" spc="-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3600" dirty="0"/>
          </a:p>
        </p:txBody>
      </p:sp>
      <p:sp>
        <p:nvSpPr>
          <p:cNvPr id="98" name="rect"/>
          <p:cNvSpPr/>
          <p:nvPr/>
        </p:nvSpPr>
        <p:spPr>
          <a:xfrm>
            <a:off x="2746081" y="4801501"/>
            <a:ext cx="2617917" cy="13323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100"/>
          <p:cNvGraphicFramePr>
            <a:graphicFrameLocks noGrp="1"/>
          </p:cNvGraphicFramePr>
          <p:nvPr/>
        </p:nvGraphicFramePr>
        <p:xfrm>
          <a:off x="622261" y="1819261"/>
          <a:ext cx="4098925" cy="2472689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4098925"/>
              </a:tblGrid>
              <a:tr h="24631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200" dirty="0"/>
                    </a:p>
                    <a:p>
                      <a:pPr marL="123190" algn="l" rtl="0" eaLnBrk="0">
                        <a:lnSpc>
                          <a:spcPts val="3160"/>
                        </a:lnSpc>
                        <a:spcBef>
                          <a:spcPts val="0"/>
                        </a:spcBef>
                      </a:pPr>
                      <a:r>
                        <a:rPr sz="2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block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4"/>
          <p:cNvGraphicFramePr>
            <a:graphicFrameLocks noGrp="1"/>
          </p:cNvGraphicFramePr>
          <p:nvPr/>
        </p:nvGraphicFramePr>
        <p:xfrm>
          <a:off x="627303" y="4468494"/>
          <a:ext cx="4098925" cy="1480185"/>
        </p:xfrm>
        <a:graphic>
          <a:graphicData uri="http://schemas.openxmlformats.org/drawingml/2006/table">
            <a:tbl>
              <a:tblPr/>
              <a:tblGrid>
                <a:gridCol w="1290955"/>
                <a:gridCol w="2807970"/>
              </a:tblGrid>
              <a:tr h="14801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200" dirty="0"/>
                    </a:p>
                    <a:p>
                      <a:pPr marL="123190" algn="l" rtl="0" eaLnBrk="0">
                        <a:lnSpc>
                          <a:spcPts val="3160"/>
                        </a:lnSpc>
                        <a:spcBef>
                          <a:spcPts val="0"/>
                        </a:spcBef>
                      </a:pPr>
                      <a:r>
                        <a:rPr sz="2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block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6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2104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108" name="textbox 108"/>
          <p:cNvSpPr/>
          <p:nvPr/>
        </p:nvSpPr>
        <p:spPr>
          <a:xfrm>
            <a:off x="5927515" y="1931049"/>
            <a:ext cx="2753360" cy="1805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lang="en-US" altLang="en-US" sz="100" dirty="0"/>
          </a:p>
          <a:p>
            <a:pPr marL="12700" indent="10160" algn="l" rtl="0" eaLnBrk="0">
              <a:lnSpc>
                <a:spcPct val="97000"/>
              </a:lnSpc>
              <a:spcBef>
                <a:spcPts val="0"/>
              </a:spcBef>
            </a:pP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&lt;p&gt;A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paragraph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&lt;em&gt;exam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ple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400" kern="0" spc="2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text&lt;/em&gt;</a:t>
            </a:r>
            <a:r>
              <a:rPr sz="24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.&lt;/p&gt;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&lt;p&gt;And  a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nother</a:t>
            </a:r>
            <a:r>
              <a:rPr sz="24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&lt;/p&gt;</a:t>
            </a:r>
            <a:endParaRPr lang="en-US" altLang="en-US" sz="24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749337" y="2918700"/>
            <a:ext cx="3683522" cy="1049758"/>
            <a:chOff x="0" y="0"/>
            <a:chExt cx="3683522" cy="1049758"/>
          </a:xfrm>
        </p:grpSpPr>
        <p:sp>
          <p:nvSpPr>
            <p:cNvPr id="110" name="path"/>
            <p:cNvSpPr/>
            <p:nvPr/>
          </p:nvSpPr>
          <p:spPr>
            <a:xfrm>
              <a:off x="6299" y="6300"/>
              <a:ext cx="1096568" cy="431279"/>
            </a:xfrm>
            <a:custGeom>
              <a:avLst/>
              <a:gdLst/>
              <a:ahLst/>
              <a:cxnLst/>
              <a:rect l="0" t="0" r="0" b="0"/>
              <a:pathLst>
                <a:path w="1726" h="679">
                  <a:moveTo>
                    <a:pt x="863" y="679"/>
                  </a:moveTo>
                  <a:lnTo>
                    <a:pt x="0" y="679"/>
                  </a:lnTo>
                  <a:lnTo>
                    <a:pt x="0" y="0"/>
                  </a:lnTo>
                  <a:lnTo>
                    <a:pt x="1726" y="0"/>
                  </a:lnTo>
                  <a:lnTo>
                    <a:pt x="1726" y="679"/>
                  </a:lnTo>
                  <a:lnTo>
                    <a:pt x="863" y="679"/>
                  </a:lnTo>
                  <a:close/>
                </a:path>
              </a:pathLst>
            </a:custGeom>
            <a:solidFill>
              <a:srgbClr val="CBF7F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2" name="path"/>
            <p:cNvSpPr/>
            <p:nvPr/>
          </p:nvSpPr>
          <p:spPr>
            <a:xfrm>
              <a:off x="0" y="0"/>
              <a:ext cx="1109168" cy="443879"/>
            </a:xfrm>
            <a:custGeom>
              <a:avLst/>
              <a:gdLst/>
              <a:ahLst/>
              <a:cxnLst/>
              <a:rect l="0" t="0" r="0" b="0"/>
              <a:pathLst>
                <a:path w="1746" h="699">
                  <a:moveTo>
                    <a:pt x="873" y="689"/>
                  </a:moveTo>
                  <a:lnTo>
                    <a:pt x="9" y="689"/>
                  </a:lnTo>
                  <a:lnTo>
                    <a:pt x="9" y="9"/>
                  </a:lnTo>
                  <a:lnTo>
                    <a:pt x="1736" y="9"/>
                  </a:lnTo>
                  <a:lnTo>
                    <a:pt x="1736" y="689"/>
                  </a:lnTo>
                  <a:lnTo>
                    <a:pt x="873" y="689"/>
                  </a:lnTo>
                  <a:close/>
                </a:path>
              </a:pathLst>
            </a:custGeom>
            <a:noFill/>
            <a:ln w="12599" cap="flat">
              <a:solidFill>
                <a:srgbClr val="06636F">
                  <a:alpha val="100000"/>
                </a:srgbClr>
              </a:solidFill>
              <a:prstDash val="solid"/>
              <a:miter lim="38637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" name="path"/>
            <p:cNvSpPr/>
            <p:nvPr/>
          </p:nvSpPr>
          <p:spPr>
            <a:xfrm>
              <a:off x="1230300" y="6300"/>
              <a:ext cx="664565" cy="431279"/>
            </a:xfrm>
            <a:custGeom>
              <a:avLst/>
              <a:gdLst/>
              <a:ahLst/>
              <a:cxnLst/>
              <a:rect l="0" t="0" r="0" b="0"/>
              <a:pathLst>
                <a:path w="1046" h="679">
                  <a:moveTo>
                    <a:pt x="523" y="679"/>
                  </a:moveTo>
                  <a:lnTo>
                    <a:pt x="0" y="679"/>
                  </a:lnTo>
                  <a:lnTo>
                    <a:pt x="0" y="0"/>
                  </a:lnTo>
                  <a:lnTo>
                    <a:pt x="1046" y="0"/>
                  </a:lnTo>
                  <a:lnTo>
                    <a:pt x="1046" y="679"/>
                  </a:lnTo>
                  <a:lnTo>
                    <a:pt x="523" y="679"/>
                  </a:lnTo>
                  <a:close/>
                </a:path>
              </a:pathLst>
            </a:custGeom>
            <a:solidFill>
              <a:srgbClr val="CBF7F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6" name="path"/>
            <p:cNvSpPr/>
            <p:nvPr/>
          </p:nvSpPr>
          <p:spPr>
            <a:xfrm>
              <a:off x="1224000" y="0"/>
              <a:ext cx="677165" cy="443879"/>
            </a:xfrm>
            <a:custGeom>
              <a:avLst/>
              <a:gdLst/>
              <a:ahLst/>
              <a:cxnLst/>
              <a:rect l="0" t="0" r="0" b="0"/>
              <a:pathLst>
                <a:path w="1066" h="699">
                  <a:moveTo>
                    <a:pt x="533" y="689"/>
                  </a:moveTo>
                  <a:lnTo>
                    <a:pt x="9" y="689"/>
                  </a:lnTo>
                  <a:lnTo>
                    <a:pt x="9" y="9"/>
                  </a:lnTo>
                  <a:lnTo>
                    <a:pt x="1056" y="9"/>
                  </a:lnTo>
                  <a:lnTo>
                    <a:pt x="1056" y="689"/>
                  </a:lnTo>
                  <a:lnTo>
                    <a:pt x="533" y="689"/>
                  </a:lnTo>
                  <a:close/>
                </a:path>
              </a:pathLst>
            </a:custGeom>
            <a:noFill/>
            <a:ln w="12599" cap="flat">
              <a:solidFill>
                <a:srgbClr val="06636F">
                  <a:alpha val="100000"/>
                </a:srgbClr>
              </a:solidFill>
              <a:prstDash val="solid"/>
              <a:miter lim="38637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8" name="path"/>
            <p:cNvSpPr/>
            <p:nvPr/>
          </p:nvSpPr>
          <p:spPr>
            <a:xfrm>
              <a:off x="2053984" y="6300"/>
              <a:ext cx="1623237" cy="431279"/>
            </a:xfrm>
            <a:custGeom>
              <a:avLst/>
              <a:gdLst/>
              <a:ahLst/>
              <a:cxnLst/>
              <a:rect l="0" t="0" r="0" b="0"/>
              <a:pathLst>
                <a:path w="2556" h="679">
                  <a:moveTo>
                    <a:pt x="1278" y="679"/>
                  </a:moveTo>
                  <a:lnTo>
                    <a:pt x="0" y="679"/>
                  </a:lnTo>
                  <a:lnTo>
                    <a:pt x="0" y="0"/>
                  </a:lnTo>
                  <a:lnTo>
                    <a:pt x="2556" y="0"/>
                  </a:lnTo>
                  <a:lnTo>
                    <a:pt x="2556" y="679"/>
                  </a:lnTo>
                  <a:lnTo>
                    <a:pt x="1278" y="679"/>
                  </a:lnTo>
                  <a:close/>
                </a:path>
              </a:pathLst>
            </a:custGeom>
            <a:solidFill>
              <a:srgbClr val="CBF7F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0" name="path"/>
            <p:cNvSpPr/>
            <p:nvPr/>
          </p:nvSpPr>
          <p:spPr>
            <a:xfrm>
              <a:off x="2047684" y="0"/>
              <a:ext cx="1635837" cy="443879"/>
            </a:xfrm>
            <a:custGeom>
              <a:avLst/>
              <a:gdLst/>
              <a:ahLst/>
              <a:cxnLst/>
              <a:rect l="0" t="0" r="0" b="0"/>
              <a:pathLst>
                <a:path w="2576" h="699">
                  <a:moveTo>
                    <a:pt x="1288" y="689"/>
                  </a:moveTo>
                  <a:lnTo>
                    <a:pt x="9" y="689"/>
                  </a:lnTo>
                  <a:lnTo>
                    <a:pt x="9" y="9"/>
                  </a:lnTo>
                  <a:lnTo>
                    <a:pt x="2566" y="9"/>
                  </a:lnTo>
                  <a:lnTo>
                    <a:pt x="2566" y="689"/>
                  </a:lnTo>
                  <a:lnTo>
                    <a:pt x="1288" y="689"/>
                  </a:lnTo>
                  <a:close/>
                </a:path>
              </a:pathLst>
            </a:custGeom>
            <a:noFill/>
            <a:ln w="12599" cap="flat">
              <a:solidFill>
                <a:srgbClr val="06636F">
                  <a:alpha val="100000"/>
                </a:srgbClr>
              </a:solidFill>
              <a:prstDash val="solid"/>
              <a:miter lim="38637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2" name="path"/>
            <p:cNvSpPr/>
            <p:nvPr/>
          </p:nvSpPr>
          <p:spPr>
            <a:xfrm>
              <a:off x="6299" y="607860"/>
              <a:ext cx="863282" cy="431279"/>
            </a:xfrm>
            <a:custGeom>
              <a:avLst/>
              <a:gdLst/>
              <a:ahLst/>
              <a:cxnLst/>
              <a:rect l="0" t="0" r="0" b="0"/>
              <a:pathLst>
                <a:path w="1359" h="679">
                  <a:moveTo>
                    <a:pt x="679" y="679"/>
                  </a:moveTo>
                  <a:lnTo>
                    <a:pt x="0" y="679"/>
                  </a:lnTo>
                  <a:lnTo>
                    <a:pt x="0" y="0"/>
                  </a:lnTo>
                  <a:lnTo>
                    <a:pt x="1359" y="0"/>
                  </a:lnTo>
                  <a:lnTo>
                    <a:pt x="1359" y="679"/>
                  </a:lnTo>
                  <a:lnTo>
                    <a:pt x="679" y="679"/>
                  </a:lnTo>
                  <a:close/>
                </a:path>
              </a:pathLst>
            </a:custGeom>
            <a:solidFill>
              <a:srgbClr val="CBF7F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4" name="path"/>
            <p:cNvSpPr/>
            <p:nvPr/>
          </p:nvSpPr>
          <p:spPr>
            <a:xfrm>
              <a:off x="0" y="601560"/>
              <a:ext cx="875882" cy="443878"/>
            </a:xfrm>
            <a:custGeom>
              <a:avLst/>
              <a:gdLst/>
              <a:ahLst/>
              <a:cxnLst/>
              <a:rect l="0" t="0" r="0" b="0"/>
              <a:pathLst>
                <a:path w="1379" h="699">
                  <a:moveTo>
                    <a:pt x="689" y="689"/>
                  </a:moveTo>
                  <a:lnTo>
                    <a:pt x="9" y="689"/>
                  </a:lnTo>
                  <a:lnTo>
                    <a:pt x="9" y="9"/>
                  </a:lnTo>
                  <a:lnTo>
                    <a:pt x="1369" y="9"/>
                  </a:lnTo>
                  <a:lnTo>
                    <a:pt x="1369" y="689"/>
                  </a:lnTo>
                  <a:lnTo>
                    <a:pt x="689" y="689"/>
                  </a:lnTo>
                  <a:close/>
                </a:path>
              </a:pathLst>
            </a:custGeom>
            <a:noFill/>
            <a:ln w="12599" cap="flat">
              <a:solidFill>
                <a:srgbClr val="06636F">
                  <a:alpha val="100000"/>
                </a:srgbClr>
              </a:solidFill>
              <a:prstDash val="solid"/>
              <a:miter lim="38637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" name="path"/>
            <p:cNvSpPr/>
            <p:nvPr/>
          </p:nvSpPr>
          <p:spPr>
            <a:xfrm>
              <a:off x="997382" y="612178"/>
              <a:ext cx="1456563" cy="431279"/>
            </a:xfrm>
            <a:custGeom>
              <a:avLst/>
              <a:gdLst/>
              <a:ahLst/>
              <a:cxnLst/>
              <a:rect l="0" t="0" r="0" b="0"/>
              <a:pathLst>
                <a:path w="2293" h="679">
                  <a:moveTo>
                    <a:pt x="1146" y="679"/>
                  </a:moveTo>
                  <a:lnTo>
                    <a:pt x="0" y="679"/>
                  </a:lnTo>
                  <a:lnTo>
                    <a:pt x="0" y="0"/>
                  </a:lnTo>
                  <a:lnTo>
                    <a:pt x="2293" y="0"/>
                  </a:lnTo>
                  <a:lnTo>
                    <a:pt x="2293" y="679"/>
                  </a:lnTo>
                  <a:lnTo>
                    <a:pt x="1146" y="679"/>
                  </a:lnTo>
                  <a:close/>
                </a:path>
              </a:pathLst>
            </a:custGeom>
            <a:solidFill>
              <a:srgbClr val="CBF7F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" name="path"/>
            <p:cNvSpPr/>
            <p:nvPr/>
          </p:nvSpPr>
          <p:spPr>
            <a:xfrm>
              <a:off x="991082" y="605878"/>
              <a:ext cx="1469162" cy="443879"/>
            </a:xfrm>
            <a:custGeom>
              <a:avLst/>
              <a:gdLst/>
              <a:ahLst/>
              <a:cxnLst/>
              <a:rect l="0" t="0" r="0" b="0"/>
              <a:pathLst>
                <a:path w="2313" h="699">
                  <a:moveTo>
                    <a:pt x="1156" y="689"/>
                  </a:moveTo>
                  <a:lnTo>
                    <a:pt x="9" y="689"/>
                  </a:lnTo>
                  <a:lnTo>
                    <a:pt x="9" y="9"/>
                  </a:lnTo>
                  <a:lnTo>
                    <a:pt x="2303" y="9"/>
                  </a:lnTo>
                  <a:lnTo>
                    <a:pt x="2303" y="689"/>
                  </a:lnTo>
                  <a:lnTo>
                    <a:pt x="1156" y="689"/>
                  </a:lnTo>
                  <a:close/>
                </a:path>
              </a:pathLst>
            </a:custGeom>
            <a:noFill/>
            <a:ln w="12599" cap="flat">
              <a:solidFill>
                <a:srgbClr val="06636F">
                  <a:alpha val="100000"/>
                </a:srgbClr>
              </a:solidFill>
              <a:prstDash val="solid"/>
              <a:miter lim="38637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0" name="table 130"/>
          <p:cNvGraphicFramePr>
            <a:graphicFrameLocks noGrp="1"/>
          </p:cNvGraphicFramePr>
          <p:nvPr/>
        </p:nvGraphicFramePr>
        <p:xfrm>
          <a:off x="1978024" y="5133415"/>
          <a:ext cx="1635759" cy="443864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1635759"/>
              </a:tblGrid>
              <a:tr h="434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table 132"/>
          <p:cNvGraphicFramePr>
            <a:graphicFrameLocks noGrp="1"/>
          </p:cNvGraphicFramePr>
          <p:nvPr/>
        </p:nvGraphicFramePr>
        <p:xfrm>
          <a:off x="749337" y="2342704"/>
          <a:ext cx="1451610" cy="443865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1451610"/>
              </a:tblGrid>
              <a:tr h="4343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400" dirty="0"/>
                    </a:p>
                    <a:p>
                      <a:pPr marL="470535" algn="l" rtl="0" eaLnBrk="0">
                        <a:lnSpc>
                          <a:spcPts val="2370"/>
                        </a:lnSpc>
                        <a:spcBef>
                          <a:spcPts val="5"/>
                        </a:spcBef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inline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  <p:sp>
        <p:nvSpPr>
          <p:cNvPr id="134" name="textbox 134"/>
          <p:cNvSpPr/>
          <p:nvPr/>
        </p:nvSpPr>
        <p:spPr>
          <a:xfrm>
            <a:off x="751027" y="1111300"/>
            <a:ext cx="1419860" cy="4749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36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Layout</a:t>
            </a:r>
            <a:endParaRPr lang="en-US" altLang="en-US" sz="3600" dirty="0"/>
          </a:p>
        </p:txBody>
      </p:sp>
      <p:graphicFrame>
        <p:nvGraphicFramePr>
          <p:cNvPr id="136" name="table 136"/>
          <p:cNvGraphicFramePr>
            <a:graphicFrameLocks noGrp="1"/>
          </p:cNvGraphicFramePr>
          <p:nvPr/>
        </p:nvGraphicFramePr>
        <p:xfrm>
          <a:off x="749337" y="5133415"/>
          <a:ext cx="1108710" cy="443864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1108710"/>
              </a:tblGrid>
              <a:tr h="434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400" dirty="0"/>
                    </a:p>
                    <a:p>
                      <a:pPr marL="299085" algn="l" rtl="0" eaLnBrk="0">
                        <a:lnSpc>
                          <a:spcPts val="2370"/>
                        </a:lnSpc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inline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8"/>
          <p:cNvGraphicFramePr>
            <a:graphicFrameLocks noGrp="1"/>
          </p:cNvGraphicFramePr>
          <p:nvPr/>
        </p:nvGraphicFramePr>
        <p:xfrm>
          <a:off x="3108425" y="2342704"/>
          <a:ext cx="1108710" cy="443865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1108710"/>
              </a:tblGrid>
              <a:tr h="4343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140"/>
          <p:cNvGraphicFramePr>
            <a:graphicFrameLocks noGrp="1"/>
          </p:cNvGraphicFramePr>
          <p:nvPr/>
        </p:nvGraphicFramePr>
        <p:xfrm>
          <a:off x="2316415" y="2342704"/>
          <a:ext cx="676910" cy="443865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676910"/>
              </a:tblGrid>
              <a:tr h="4343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table 142"/>
          <p:cNvGraphicFramePr>
            <a:graphicFrameLocks noGrp="1"/>
          </p:cNvGraphicFramePr>
          <p:nvPr/>
        </p:nvGraphicFramePr>
        <p:xfrm>
          <a:off x="3734459" y="5133415"/>
          <a:ext cx="676909" cy="443864"/>
        </p:xfrm>
        <a:graphic>
          <a:graphicData uri="http://schemas.openxmlformats.org/drawingml/2006/table">
            <a:tbl>
              <a:tblPr>
                <a:solidFill>
                  <a:srgbClr val="CBF7FC"/>
                </a:solidFill>
              </a:tblPr>
              <a:tblGrid>
                <a:gridCol w="676909"/>
              </a:tblGrid>
              <a:tr h="4343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73685" algn="l" rtl="0" eaLnBrk="0">
                        <a:lnSpc>
                          <a:spcPts val="555"/>
                        </a:lnSpc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...</a:t>
                      </a:r>
                      <a:endParaRPr lang="en-US" altLang="en-US" sz="16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66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 144"/>
          <p:cNvGraphicFramePr>
            <a:graphicFrameLocks noGrp="1"/>
          </p:cNvGraphicFramePr>
          <p:nvPr/>
        </p:nvGraphicFramePr>
        <p:xfrm>
          <a:off x="5184633" y="2820308"/>
          <a:ext cx="3164840" cy="3220720"/>
        </p:xfrm>
        <a:graphic>
          <a:graphicData uri="http://schemas.openxmlformats.org/drawingml/2006/table">
            <a:tbl>
              <a:tblPr/>
              <a:tblGrid>
                <a:gridCol w="1267460"/>
                <a:gridCol w="1897380"/>
              </a:tblGrid>
              <a:tr h="32207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300" dirty="0"/>
                    </a:p>
                    <a:p>
                      <a:pPr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&lt;b&gt;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6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8000"/>
                        </a:lnSpc>
                        <a:spcBef>
                          <a:spcPts val="450"/>
                        </a:spcBef>
                      </a:pPr>
                      <a:r>
                        <a:rPr sz="15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&lt;i&gt;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8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4000"/>
                        </a:lnSpc>
                        <a:spcBef>
                          <a:spcPts val="455"/>
                        </a:spcBef>
                      </a:pP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&lt;u&gt;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8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4000"/>
                        </a:lnSpc>
                        <a:spcBef>
                          <a:spcPts val="460"/>
                        </a:spcBef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&lt;s&gt;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7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1000"/>
                        </a:lnSpc>
                        <a:spcBef>
                          <a:spcPts val="460"/>
                        </a:spcBef>
                      </a:pPr>
                      <a:r>
                        <a:rPr sz="1500" kern="0" spc="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&lt;tt&gt;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15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&lt;small&gt;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9740" algn="l" rtl="0" eaLnBrk="0">
                        <a:lnSpc>
                          <a:spcPts val="3160"/>
                        </a:lnSpc>
                      </a:pPr>
                      <a:r>
                        <a:rPr sz="24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bold</a:t>
                      </a:r>
                      <a:endParaRPr lang="en-US" altLang="en-US" sz="2400" dirty="0"/>
                    </a:p>
                    <a:p>
                      <a:pPr marL="445135" algn="l" rtl="0" eaLnBrk="0">
                        <a:lnSpc>
                          <a:spcPts val="3135"/>
                        </a:lnSpc>
                        <a:spcBef>
                          <a:spcPts val="815"/>
                        </a:spcBef>
                      </a:pPr>
                      <a:r>
                        <a:rPr sz="2400" i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italics</a:t>
                      </a:r>
                      <a:endParaRPr lang="en-US" altLang="en-US" sz="2400" dirty="0"/>
                    </a:p>
                    <a:p>
                      <a:pPr marL="459105" algn="l" rtl="0" eaLnBrk="0">
                        <a:lnSpc>
                          <a:spcPct val="110000"/>
                        </a:lnSpc>
                        <a:spcBef>
                          <a:spcPts val="870"/>
                        </a:spcBef>
                      </a:pPr>
                      <a:r>
                        <a:rPr sz="2400" u="sng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underline</a:t>
                      </a:r>
                      <a:endParaRPr lang="en-US" altLang="en-US" sz="2400" dirty="0"/>
                    </a:p>
                    <a:p>
                      <a:pPr marL="446405" algn="l" rtl="0" eaLnBrk="0">
                        <a:lnSpc>
                          <a:spcPts val="4000"/>
                        </a:lnSpc>
                      </a:pPr>
                      <a:r>
                        <a:rPr sz="2400" strike="sngStrike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strike out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r" rtl="0" eaLnBrk="0">
                        <a:lnSpc>
                          <a:spcPts val="1885"/>
                        </a:lnSpc>
                        <a:spcBef>
                          <a:spcPts val="725"/>
                        </a:spcBef>
                      </a:pPr>
                      <a:r>
                        <a:rPr sz="24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monospac</a:t>
                      </a:r>
                      <a:endParaRPr lang="en-US" altLang="en-US" sz="2400" dirty="0"/>
                    </a:p>
                    <a:p>
                      <a:pPr marL="452120" algn="l" rtl="0" eaLnBrk="0">
                        <a:lnSpc>
                          <a:spcPts val="3275"/>
                        </a:lnSpc>
                      </a:pP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441960" algn="l" rtl="0" eaLnBrk="0">
                        <a:lnSpc>
                          <a:spcPts val="2050"/>
                        </a:lnSpc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small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table 146"/>
          <p:cNvGraphicFramePr>
            <a:graphicFrameLocks noGrp="1"/>
          </p:cNvGraphicFramePr>
          <p:nvPr/>
        </p:nvGraphicFramePr>
        <p:xfrm>
          <a:off x="738274" y="2820308"/>
          <a:ext cx="3224530" cy="2939414"/>
        </p:xfrm>
        <a:graphic>
          <a:graphicData uri="http://schemas.openxmlformats.org/drawingml/2006/table">
            <a:tbl>
              <a:tblPr/>
              <a:tblGrid>
                <a:gridCol w="1252855"/>
                <a:gridCol w="1971675"/>
              </a:tblGrid>
              <a:tr h="29394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500" dirty="0"/>
                    </a:p>
                    <a:p>
                      <a:pPr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5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&lt;em&gt;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7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2000"/>
                        </a:lnSpc>
                        <a:spcBef>
                          <a:spcPts val="455"/>
                        </a:spcBef>
                      </a:pPr>
                      <a:r>
                        <a:rPr sz="15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&lt;strong&gt;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ts val="3990"/>
                        </a:lnSpc>
                      </a:pP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&lt;q&gt;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6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7000"/>
                        </a:lnSpc>
                        <a:spcBef>
                          <a:spcPts val="455"/>
                        </a:spcBef>
                      </a:pPr>
                      <a:r>
                        <a:rPr sz="15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&lt;cite&gt;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8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4000"/>
                        </a:lnSpc>
                        <a:spcBef>
                          <a:spcPts val="460"/>
                        </a:spcBef>
                      </a:pPr>
                      <a:r>
                        <a:rPr sz="1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&lt;var&gt;</a:t>
                      </a:r>
                      <a:endParaRPr lang="en-US" altLang="en-US" sz="1500" dirty="0"/>
                    </a:p>
                    <a:p>
                      <a:pPr algn="l" rtl="0" eaLnBrk="0">
                        <a:lnSpc>
                          <a:spcPct val="16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300" dirty="0"/>
                    </a:p>
                    <a:p>
                      <a:pPr algn="l" rtl="0" eaLnBrk="0">
                        <a:lnSpc>
                          <a:spcPct val="87000"/>
                        </a:lnSpc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&lt;code&gt;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13690" algn="l" rtl="0" eaLnBrk="0">
                        <a:lnSpc>
                          <a:spcPts val="3160"/>
                        </a:lnSpc>
                      </a:pPr>
                      <a:r>
                        <a:rPr sz="2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emphasis</a:t>
                      </a:r>
                      <a:endParaRPr lang="en-US" altLang="en-US" sz="2400" dirty="0"/>
                    </a:p>
                    <a:p>
                      <a:pPr marL="320675" algn="l" rtl="0" eaLnBrk="0">
                        <a:lnSpc>
                          <a:spcPts val="3160"/>
                        </a:lnSpc>
                        <a:spcBef>
                          <a:spcPts val="830"/>
                        </a:spcBef>
                      </a:pPr>
                      <a:r>
                        <a:rPr sz="24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important</a:t>
                      </a:r>
                      <a:endParaRPr lang="en-US" altLang="en-US" sz="2400" dirty="0"/>
                    </a:p>
                    <a:p>
                      <a:pPr marL="313690" algn="l" rtl="0" eaLnBrk="0">
                        <a:lnSpc>
                          <a:spcPct val="148000"/>
                        </a:lnSpc>
                        <a:spcBef>
                          <a:spcPts val="25"/>
                        </a:spcBef>
                      </a:pPr>
                      <a:r>
                        <a:rPr sz="24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quotation</a:t>
                      </a:r>
                      <a:r>
                        <a:rPr sz="24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</a:t>
                      </a:r>
                      <a:r>
                        <a:rPr sz="24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citation</a:t>
                      </a:r>
                      <a:endParaRPr lang="en-US" altLang="en-US" sz="2400" dirty="0"/>
                    </a:p>
                    <a:p>
                      <a:pPr marL="295910" algn="l" rtl="0" eaLnBrk="0">
                        <a:lnSpc>
                          <a:spcPts val="3160"/>
                        </a:lnSpc>
                        <a:spcBef>
                          <a:spcPts val="295"/>
                        </a:spcBef>
                      </a:pPr>
                      <a:r>
                        <a:rPr sz="2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variable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algn="r" rtl="0" eaLnBrk="0">
                        <a:lnSpc>
                          <a:spcPts val="3105"/>
                        </a:lnSpc>
                      </a:pP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source</a:t>
                      </a:r>
                      <a:r>
                        <a:rPr sz="2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code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table 148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150" name="textbox 150"/>
          <p:cNvSpPr/>
          <p:nvPr/>
        </p:nvSpPr>
        <p:spPr>
          <a:xfrm>
            <a:off x="729995" y="1102156"/>
            <a:ext cx="7536815" cy="864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Semantic Tags</a:t>
            </a:r>
            <a:endParaRPr lang="en-US" altLang="en-US" sz="3600" dirty="0"/>
          </a:p>
          <a:p>
            <a:pPr algn="r" rtl="0" eaLnBrk="0">
              <a:lnSpc>
                <a:spcPts val="2895"/>
              </a:lnSpc>
              <a:spcBef>
                <a:spcPts val="100"/>
              </a:spcBef>
            </a:pPr>
            <a:r>
              <a:rPr sz="21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https://developer.mozilla.org/en/docs/Web/HTML/E</a:t>
            </a:r>
            <a:r>
              <a:rPr sz="2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lement</a:t>
            </a:r>
            <a:endParaRPr lang="en-US" altLang="en-US" sz="2100" dirty="0"/>
          </a:p>
        </p:txBody>
      </p:sp>
      <p:graphicFrame>
        <p:nvGraphicFramePr>
          <p:cNvPr id="152" name="table 152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2040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4"/>
          <p:cNvGraphicFramePr>
            <a:graphicFrameLocks noGrp="1"/>
          </p:cNvGraphicFramePr>
          <p:nvPr/>
        </p:nvGraphicFramePr>
        <p:xfrm>
          <a:off x="622261" y="2047137"/>
          <a:ext cx="3451225" cy="496570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3451225"/>
              </a:tblGrid>
              <a:tr h="4870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/>
                    </a:p>
                    <a:p>
                      <a:pPr marL="1471930" algn="l" rtl="0" eaLnBrk="0">
                        <a:lnSpc>
                          <a:spcPts val="1870"/>
                        </a:lnSpc>
                        <a:spcBef>
                          <a:spcPts val="0"/>
                        </a:spcBef>
                      </a:pPr>
                      <a:r>
                        <a:rPr sz="24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new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table 156"/>
          <p:cNvGraphicFramePr>
            <a:graphicFrameLocks noGrp="1"/>
          </p:cNvGraphicFramePr>
          <p:nvPr/>
        </p:nvGraphicFramePr>
        <p:xfrm>
          <a:off x="5069699" y="2047137"/>
          <a:ext cx="3451225" cy="496570"/>
        </p:xfrm>
        <a:graphic>
          <a:graphicData uri="http://schemas.openxmlformats.org/drawingml/2006/table">
            <a:tbl>
              <a:tblPr>
                <a:solidFill>
                  <a:srgbClr val="E9E4F6"/>
                </a:solidFill>
              </a:tblPr>
              <a:tblGrid>
                <a:gridCol w="3451225"/>
              </a:tblGrid>
              <a:tr h="4870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300" dirty="0"/>
                    </a:p>
                    <a:p>
                      <a:pPr marL="1529080" algn="l" rtl="0" eaLnBrk="0">
                        <a:lnSpc>
                          <a:spcPts val="3160"/>
                        </a:lnSpc>
                        <a:spcBef>
                          <a:spcPts val="0"/>
                        </a:spcBef>
                      </a:pP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old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JlNzNhMmIyNTc4MmQ3N2UyMWU5NTFkNjQ5ZDE1YWY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/>
  <Paragraphs>204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David Bernhard</dc:creator>
  <cp:lastModifiedBy>fufu</cp:lastModifiedBy>
  <cp:revision>3</cp:revision>
  <dcterms:created xsi:type="dcterms:W3CDTF">2024-04-17T19:35:00Z</dcterms:created>
  <dcterms:modified xsi:type="dcterms:W3CDTF">2024-04-30T15:15:21Z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2024-04-17T21:22:54Z</vt:filetime>
  </property>
  <property fmtid="{D5CDD505-2E9C-101B-9397-08002B2CF9AE}" pid="4" name="ICV">
    <vt:lpwstr>DBA4BB0302894EE79AF5714B8EDE5575_12</vt:lpwstr>
  </property>
  <property fmtid="{D5CDD505-2E9C-101B-9397-08002B2CF9AE}" pid="5" name="KSOProductBuildVer">
    <vt:lpwstr>2052-12.1.0.16729</vt:lpwstr>
  </property>
</Properties>
</file>