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Lst>
  <p:sldSz cx="9144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这里是对链接以及给定URL路径的解释：</a:t>
            </a:r>
            <a:endParaRPr lang="zh-CN" altLang="en-US"/>
          </a:p>
          <a:p>
            <a:endParaRPr lang="zh-CN" altLang="en-US"/>
          </a:p>
          <a:p>
            <a:r>
              <a:rPr lang="zh-CN" altLang="en-US"/>
              <a:t>链接：</a:t>
            </a:r>
            <a:endParaRPr lang="zh-CN" altLang="en-US"/>
          </a:p>
          <a:p>
            <a:r>
              <a:rPr lang="zh-CN" altLang="en-US"/>
              <a:t>- `&lt;a&gt;`：HTML中的锚标签，用于创建超链接。`href`属性指定链接的目标URL。</a:t>
            </a:r>
            <a:endParaRPr lang="zh-CN" altLang="en-US"/>
          </a:p>
          <a:p>
            <a:endParaRPr lang="zh-CN" altLang="en-US"/>
          </a:p>
          <a:p>
            <a:r>
              <a:rPr lang="zh-CN" altLang="en-US"/>
              <a:t>给定URL路径与其解释：</a:t>
            </a:r>
            <a:endParaRPr lang="zh-CN" altLang="en-US"/>
          </a:p>
          <a:p>
            <a:r>
              <a:rPr lang="zh-CN" altLang="en-US"/>
              <a:t>- `"/courses"`：这个路径是相对路径，表示到`courses`页面的链接。如果当前页面的URL为`bristol.ac.uk/students/info.html`，那么点击这个链接将导航到`bristol.ac.uk/courses`。</a:t>
            </a:r>
            <a:endParaRPr lang="zh-CN" altLang="en-US"/>
          </a:p>
          <a:p>
            <a:r>
              <a:rPr lang="zh-CN" altLang="en-US"/>
              <a:t>- `"courses"`：这也是一个相对路径，但没有前导斜杠。它表示到当前路径下的`courses`页面的链接。如果当前页面的URL为`bristol.ac.uk/students/info.html`，那么点击这个链接将导航到`bristol.ac.uk/students/courses`。</a:t>
            </a:r>
            <a:endParaRPr lang="zh-CN" altLang="en-US"/>
          </a:p>
          <a:p>
            <a:r>
              <a:rPr lang="zh-CN" altLang="en-US"/>
              <a:t>- `"../courses"`：这是一个相对路径，使用`..`表示返回到上一级目录。所以如果当前页面的URL为`bristol.ac.uk/students/info.html`，那么点击这个链接将导航到`bristol.ac.uk/courses`。</a:t>
            </a:r>
            <a:endParaRPr lang="zh-CN" altLang="en-US"/>
          </a:p>
          <a:p>
            <a:endParaRPr lang="zh-CN" altLang="en-US"/>
          </a:p>
          <a:p>
            <a:r>
              <a:rPr lang="zh-CN" altLang="en-US"/>
              <a:t>这些解释基于相对路径和当前页面的URL来确定最终导航到的目标URL。</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表单（Forms）在网页中用于收集用户输入的数据，以便提交到服务器进行处理或保存。HTML中的表单由`&lt;form&gt;`标签定义，通常包含各种输入字段、按钮和其他控件。</a:t>
            </a:r>
            <a:endParaRPr lang="zh-CN" altLang="en-US"/>
          </a:p>
          <a:p>
            <a:endParaRPr lang="zh-CN" altLang="en-US"/>
          </a:p>
          <a:p>
            <a:r>
              <a:rPr lang="zh-CN" altLang="en-US"/>
              <a:t>以下是一些常见的表单元素和其作用：</a:t>
            </a:r>
            <a:endParaRPr lang="zh-CN" altLang="en-US"/>
          </a:p>
          <a:p>
            <a:endParaRPr lang="zh-CN" altLang="en-US"/>
          </a:p>
          <a:p>
            <a:r>
              <a:rPr lang="zh-CN" altLang="en-US"/>
              <a:t>- `&lt;input&gt;`：用于接受用户输入的单行文本框、密码框、复选框、单选按钮等。</a:t>
            </a:r>
            <a:endParaRPr lang="zh-CN" altLang="en-US"/>
          </a:p>
          <a:p>
            <a:r>
              <a:rPr lang="zh-CN" altLang="en-US"/>
              <a:t>- `&lt;textarea&gt;`：用于接受用户输入的多行文本。</a:t>
            </a:r>
            <a:endParaRPr lang="zh-CN" altLang="en-US"/>
          </a:p>
          <a:p>
            <a:r>
              <a:rPr lang="zh-CN" altLang="en-US"/>
              <a:t>- `&lt;select&gt;`：用于创建下拉列表框，允许用户从一组选项中选择一个或多个选项。</a:t>
            </a:r>
            <a:endParaRPr lang="zh-CN" altLang="en-US"/>
          </a:p>
          <a:p>
            <a:r>
              <a:rPr lang="zh-CN" altLang="en-US"/>
              <a:t>- `&lt;button&gt;`：用于创建按钮，可以用作提交按钮或普通按钮。</a:t>
            </a:r>
            <a:endParaRPr lang="zh-CN" altLang="en-US"/>
          </a:p>
          <a:p>
            <a:r>
              <a:rPr lang="zh-CN" altLang="en-US"/>
              <a:t>- `&lt;label&gt;`：用于创建表单控件的标签，通常用于描述输入字段的目的或内容。</a:t>
            </a:r>
            <a:endParaRPr lang="zh-CN" altLang="en-US"/>
          </a:p>
          <a:p>
            <a:endParaRPr lang="zh-CN" altLang="en-US"/>
          </a:p>
          <a:p>
            <a:r>
              <a:rPr lang="zh-CN" altLang="en-US"/>
              <a:t>表单中的输入字段通常由用户填写，然后通过提交按钮将表单数据发送到服务器。服务器端处理程序可以处理提交的数据，并根据需要执行相应的操作，例如保存到数据库、发送电子邮件等。</a:t>
            </a:r>
            <a:endParaRPr lang="zh-CN" altLang="en-US"/>
          </a:p>
          <a:p>
            <a:endParaRPr lang="zh-CN" altLang="en-US"/>
          </a:p>
          <a:p>
            <a:r>
              <a:rPr lang="zh-CN" altLang="en-US"/>
              <a:t>表单还可以使用各种属性来控制其行为和样式，例如`action`属性指定表单提交的目标URL，`method`属性指定提交方式（通常是GET或POST），`name`属性指定表单的名称等。</a:t>
            </a:r>
            <a:endParaRPr lang="zh-CN" altLang="en-US"/>
          </a:p>
          <a:p>
            <a:endParaRPr lang="zh-CN" altLang="en-US"/>
          </a:p>
          <a:p>
            <a:r>
              <a:rPr lang="zh-CN" altLang="en-US"/>
              <a:t>通过使用表单，网站可以与用户进行交互，并收集所需的信息，以便提供个性化的服务或执行特定的操作。</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这个HTML表单包含一个POST方法和一个action属性，用于将表单数据发送到服务器上的`/comment`端点。</a:t>
            </a:r>
            <a:endParaRPr lang="zh-CN" altLang="en-US"/>
          </a:p>
          <a:p>
            <a:endParaRPr lang="zh-CN" altLang="en-US"/>
          </a:p>
          <a:p>
            <a:r>
              <a:rPr lang="zh-CN" altLang="en-US"/>
              <a:t>表单包含两个输入字段：</a:t>
            </a:r>
            <a:endParaRPr lang="zh-CN" altLang="en-US"/>
          </a:p>
          <a:p>
            <a:r>
              <a:rPr lang="zh-CN" altLang="en-US"/>
              <a:t>1. `&lt;input&gt;` 元素用于用户输入其名称。它有一个id属性为"name"，用于与&lt;label&gt;元素关联，以及一个name属性为"name"，用于在表单提交时标识该字段的名称。</a:t>
            </a:r>
            <a:endParaRPr lang="zh-CN" altLang="en-US"/>
          </a:p>
          <a:p>
            <a:r>
              <a:rPr lang="zh-CN" altLang="en-US"/>
              <a:t>2. `&lt;button&gt;` 元素用于提交表单数据。它的类型为"submit"，表示点击按钮时将提交表单。</a:t>
            </a:r>
            <a:endParaRPr lang="zh-CN" altLang="en-US"/>
          </a:p>
          <a:p>
            <a:endParaRPr lang="zh-CN" altLang="en-US"/>
          </a:p>
          <a:p>
            <a:r>
              <a:rPr lang="zh-CN" altLang="en-US"/>
              <a:t>在用户填写完姓名并点击提交按钮后，表单数据将被打包并发送到服务器的"/comment"端点进行处理。</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a:t>验证（Validation）是在表单提交之前检查用户输入的过程，以确保输入的数据符合预期的格式、范围或其他条件。验证有助于确保用户提供的数据是有效的，从而提高数据的质量和完整性。</a:t>
            </a:r>
            <a:endParaRPr lang="zh-CN" altLang="en-US" b="1"/>
          </a:p>
          <a:p>
            <a:endParaRPr lang="zh-CN" altLang="en-US" b="1"/>
          </a:p>
          <a:p>
            <a:r>
              <a:rPr lang="zh-CN" altLang="en-US" b="1"/>
              <a:t>在Web开发中，常见的验证方式包括：</a:t>
            </a:r>
            <a:endParaRPr lang="zh-CN" altLang="en-US" b="1"/>
          </a:p>
          <a:p>
            <a:endParaRPr lang="zh-CN" altLang="en-US" b="1"/>
          </a:p>
          <a:p>
            <a:r>
              <a:rPr lang="zh-CN" altLang="en-US" b="1"/>
              <a:t>1. **客户端验证（Client-Side Validation）**：在用户填写表单时，通过JavaScript等客户端脚本来实时验证输入数据。这种验证方式可以提供即时反馈，并且减少不必要的服务器请求。但是客户端验证可以被绕过，因此必须与服务器端验证结合使用。</a:t>
            </a:r>
            <a:endParaRPr lang="zh-CN" altLang="en-US" b="1"/>
          </a:p>
          <a:p>
            <a:endParaRPr lang="zh-CN" altLang="en-US" b="1"/>
          </a:p>
          <a:p>
            <a:r>
              <a:rPr lang="zh-CN" altLang="en-US" b="1"/>
              <a:t>2. **服务器端验证（Server-Side Validation）**：在表单提交到服务器后，在服务器端进行验证。这种验证方式更加安全可靠，因为用户无法绕过服务器端验证。服务器端验证通常在接收到表单数据后，对数据进行验证并根据验证结果返回适当的响应。</a:t>
            </a:r>
            <a:endParaRPr lang="zh-CN" altLang="en-US" b="1"/>
          </a:p>
          <a:p>
            <a:endParaRPr lang="zh-CN" altLang="en-US" b="1"/>
          </a:p>
          <a:p>
            <a:r>
              <a:rPr lang="zh-CN" altLang="en-US" b="1"/>
              <a:t>验证通常涉及以下方面：</a:t>
            </a:r>
            <a:endParaRPr lang="zh-CN" altLang="en-US" b="1"/>
          </a:p>
          <a:p>
            <a:endParaRPr lang="zh-CN" altLang="en-US" b="1"/>
          </a:p>
          <a:p>
            <a:r>
              <a:rPr lang="zh-CN" altLang="en-US" b="1"/>
              <a:t>- **必填字段验证**：确保必填字段不为空。</a:t>
            </a:r>
            <a:endParaRPr lang="zh-CN" altLang="en-US" b="1"/>
          </a:p>
          <a:p>
            <a:r>
              <a:rPr lang="zh-CN" altLang="en-US" b="1"/>
              <a:t>- **数据格式验证**：检查数据是否符合特定的格式，如电子邮件地址、日期、电话号码等。</a:t>
            </a:r>
            <a:endParaRPr lang="zh-CN" altLang="en-US" b="1"/>
          </a:p>
          <a:p>
            <a:r>
              <a:rPr lang="zh-CN" altLang="en-US" b="1"/>
              <a:t>- **数据范围验证**：检查数据是否在指定的范围内，如数字是否在特定范围内、日期是否在有效日期范围内等。</a:t>
            </a:r>
            <a:endParaRPr lang="zh-CN" altLang="en-US" b="1"/>
          </a:p>
          <a:p>
            <a:r>
              <a:rPr lang="zh-CN" altLang="en-US" b="1"/>
              <a:t>- **唯一性验证**：确保数据在系统中唯一，如唯一用户名、电子邮件地址等。</a:t>
            </a:r>
            <a:endParaRPr lang="zh-CN" altLang="en-US" b="1"/>
          </a:p>
          <a:p>
            <a:r>
              <a:rPr lang="zh-CN" altLang="en-US" b="1"/>
              <a:t>- **安全性验证**：检查输入是否包含潜在的恶意内容，如SQL注入、跨站点脚本攻击等。</a:t>
            </a:r>
            <a:endParaRPr lang="zh-CN" altLang="en-US" b="1"/>
          </a:p>
          <a:p>
            <a:endParaRPr lang="zh-CN" altLang="en-US" b="1"/>
          </a:p>
          <a:p>
            <a:r>
              <a:rPr lang="zh-CN" altLang="en-US" b="1"/>
              <a:t>综合使用客户端验证和服务器端验证可以有效地确保用户输入的数据是有效、安全和完整的，从而提高Web应用程序的质量和可用性。</a:t>
            </a:r>
            <a:endParaRPr lang="zh-CN" alt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a:t>自动完成（Autocomplete）是一种浏览器提供的功能，用于自动填充输入字段中的值。当用户开始在输入字段中输入内容时，浏览器会显示一个下拉列表，其中包含之前输入过的可能匹配的值。用户可以从下拉列表中选择一个值，然后浏览器会自动填充输入字段。</a:t>
            </a:r>
            <a:endParaRPr lang="zh-CN" altLang="en-US" b="1"/>
          </a:p>
          <a:p>
            <a:endParaRPr lang="zh-CN" altLang="en-US" b="1"/>
          </a:p>
          <a:p>
            <a:r>
              <a:rPr lang="zh-CN" altLang="en-US" b="1"/>
              <a:t>在HTML中，可以使用`autocomplete`属性来控制浏览器自动完成的行为。这个属性的值通常是一组预定义的值，表示浏览器应该自动填充哪些类型的信息。这些预定义的值通常与常见的表单字段相关，例如名称、电子邮件地址、地址行等。</a:t>
            </a:r>
            <a:endParaRPr lang="zh-CN" altLang="en-US" b="1"/>
          </a:p>
          <a:p>
            <a:endParaRPr lang="zh-CN" altLang="en-US" b="1"/>
          </a:p>
          <a:p>
            <a:r>
              <a:rPr lang="zh-CN" altLang="en-US" b="1"/>
              <a:t>例如，在给定的输入字段中：</a:t>
            </a:r>
            <a:endParaRPr lang="zh-CN" altLang="en-US" b="1"/>
          </a:p>
          <a:p>
            <a:r>
              <a:rPr lang="zh-CN" altLang="en-US" b="1"/>
              <a:t>```html</a:t>
            </a:r>
            <a:endParaRPr lang="zh-CN" altLang="en-US" b="1"/>
          </a:p>
          <a:p>
            <a:r>
              <a:rPr lang="zh-CN" altLang="en-US" b="1"/>
              <a:t>&lt;input type="text" autocomplete="name"&gt;</a:t>
            </a:r>
            <a:endParaRPr lang="zh-CN" altLang="en-US" b="1"/>
          </a:p>
          <a:p>
            <a:r>
              <a:rPr lang="zh-CN" altLang="en-US" b="1"/>
              <a:t>```</a:t>
            </a:r>
            <a:endParaRPr lang="zh-CN" altLang="en-US" b="1"/>
          </a:p>
          <a:p>
            <a:r>
              <a:rPr lang="zh-CN" altLang="en-US" b="1"/>
              <a:t>`autocomplete`属性被设置为"name"，表示这个输入字段应该用于输入名称。当用户开始输入时，浏览器会自动填充之前输入过的名称。</a:t>
            </a:r>
            <a:endParaRPr lang="zh-CN" altLang="en-US" b="1"/>
          </a:p>
          <a:p>
            <a:endParaRPr lang="zh-CN" altLang="en-US" b="1"/>
          </a:p>
          <a:p>
            <a:r>
              <a:rPr lang="zh-CN" altLang="en-US" b="1"/>
              <a:t>一些常见的`autocomplete`属性值包括：</a:t>
            </a:r>
            <a:endParaRPr lang="zh-CN" altLang="en-US" b="1"/>
          </a:p>
          <a:p>
            <a:r>
              <a:rPr lang="zh-CN" altLang="en-US" b="1"/>
              <a:t>- name：用于名称字段</a:t>
            </a:r>
            <a:endParaRPr lang="zh-CN" altLang="en-US" b="1"/>
          </a:p>
          <a:p>
            <a:r>
              <a:rPr lang="zh-CN" altLang="en-US" b="1"/>
              <a:t>- email：用于电子邮件地址字段</a:t>
            </a:r>
            <a:endParaRPr lang="zh-CN" altLang="en-US" b="1"/>
          </a:p>
          <a:p>
            <a:r>
              <a:rPr lang="zh-CN" altLang="en-US" b="1"/>
              <a:t>- address-line1：用于地址的第一行</a:t>
            </a:r>
            <a:endParaRPr lang="zh-CN" altLang="en-US" b="1"/>
          </a:p>
          <a:p>
            <a:r>
              <a:rPr lang="zh-CN" altLang="en-US" b="1"/>
              <a:t>- country：用于国家字段</a:t>
            </a:r>
            <a:endParaRPr lang="zh-CN" altLang="en-US" b="1"/>
          </a:p>
          <a:p>
            <a:r>
              <a:rPr lang="zh-CN" altLang="en-US" b="1"/>
              <a:t>- tel：用于电话号码字段</a:t>
            </a:r>
            <a:endParaRPr lang="zh-CN" altLang="en-US" b="1"/>
          </a:p>
          <a:p>
            <a:r>
              <a:rPr lang="zh-CN" altLang="en-US" b="1"/>
              <a:t>- cc-name：用于信用卡持卡人姓名字段</a:t>
            </a:r>
            <a:endParaRPr lang="zh-CN" altLang="en-US" b="1"/>
          </a:p>
          <a:p>
            <a:r>
              <a:rPr lang="zh-CN" altLang="en-US" b="1"/>
              <a:t>- cc-number：用于信用卡卡号字段</a:t>
            </a:r>
            <a:endParaRPr lang="zh-CN" altLang="en-US" b="1"/>
          </a:p>
          <a:p>
            <a:endParaRPr lang="zh-CN" altLang="en-US" b="1"/>
          </a:p>
          <a:p>
            <a:r>
              <a:rPr lang="zh-CN" altLang="en-US" b="1"/>
              <a:t>通过使用`autocomplete`属性，可以为用户提供方便的输入体验，同时减少用户的输入工作量。</a:t>
            </a:r>
            <a:endParaRPr lang="zh-CN" altLang="en-US"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这里是对常见的HTML `&lt;input&gt;` 元素的类型及其用途的解释：</a:t>
            </a:r>
            <a:endParaRPr lang="zh-CN" altLang="en-US"/>
          </a:p>
          <a:p>
            <a:endParaRPr lang="zh-CN" altLang="en-US"/>
          </a:p>
          <a:p>
            <a:r>
              <a:rPr lang="zh-CN" altLang="en-US"/>
              <a:t>- `button`：创建一个普通的按钮，用于执行JavaScript操作或触发表单提交等。</a:t>
            </a:r>
            <a:endParaRPr lang="zh-CN" altLang="en-US"/>
          </a:p>
          <a:p>
            <a:r>
              <a:rPr lang="zh-CN" altLang="en-US"/>
              <a:t>- `checkbox`：创建一个复选框，允许用户选择一个或多个选项。</a:t>
            </a:r>
            <a:endParaRPr lang="zh-CN" altLang="en-US"/>
          </a:p>
          <a:p>
            <a:r>
              <a:rPr lang="zh-CN" altLang="en-US"/>
              <a:t>- `color`：创建一个颜色选择器，允许用户选择颜色。</a:t>
            </a:r>
            <a:endParaRPr lang="zh-CN" altLang="en-US"/>
          </a:p>
          <a:p>
            <a:r>
              <a:rPr lang="zh-CN" altLang="en-US"/>
              <a:t>- `date`：创建一个日期选择器，允许用户选择日期。</a:t>
            </a:r>
            <a:endParaRPr lang="zh-CN" altLang="en-US"/>
          </a:p>
          <a:p>
            <a:r>
              <a:rPr lang="zh-CN" altLang="en-US"/>
              <a:t>- `datetime-local`：创建一个本地日期和时间选择器，允许用户选择日期和时间。</a:t>
            </a:r>
            <a:endParaRPr lang="zh-CN" altLang="en-US"/>
          </a:p>
          <a:p>
            <a:r>
              <a:rPr lang="zh-CN" altLang="en-US"/>
              <a:t>- `email`：创建一个用于输入电子邮件地址的文本框。</a:t>
            </a:r>
            <a:endParaRPr lang="zh-CN" altLang="en-US"/>
          </a:p>
          <a:p>
            <a:r>
              <a:rPr lang="zh-CN" altLang="en-US"/>
              <a:t>- `file`：创建一个文件上传控件，允许用户选择文件。</a:t>
            </a:r>
            <a:endParaRPr lang="zh-CN" altLang="en-US"/>
          </a:p>
          <a:p>
            <a:r>
              <a:rPr lang="zh-CN" altLang="en-US"/>
              <a:t>- `hidden`：创建一个隐藏的输入字段，通常用于在表单中传递数据而不显示给用户。</a:t>
            </a:r>
            <a:endParaRPr lang="zh-CN" altLang="en-US"/>
          </a:p>
          <a:p>
            <a:r>
              <a:rPr lang="zh-CN" altLang="en-US"/>
              <a:t>- `image`：创建一个图像按钮，类似于普通按钮，但显示为图像。</a:t>
            </a:r>
            <a:endParaRPr lang="zh-CN" altLang="en-US"/>
          </a:p>
          <a:p>
            <a:r>
              <a:rPr lang="zh-CN" altLang="en-US"/>
              <a:t>- `month`：创建一个月份选择器，允许用户选择月份。</a:t>
            </a:r>
            <a:endParaRPr lang="zh-CN" altLang="en-US"/>
          </a:p>
          <a:p>
            <a:r>
              <a:rPr lang="zh-CN" altLang="en-US"/>
              <a:t>- `number`：创建一个数字输入框，允许用户输入数字。</a:t>
            </a:r>
            <a:endParaRPr lang="zh-CN" altLang="en-US"/>
          </a:p>
          <a:p>
            <a:r>
              <a:rPr lang="zh-CN" altLang="en-US"/>
              <a:t>- `password`：创建一个密码输入框，用户输入的文本会被隐藏。</a:t>
            </a:r>
            <a:endParaRPr lang="zh-CN" altLang="en-US"/>
          </a:p>
          <a:p>
            <a:r>
              <a:rPr lang="zh-CN" altLang="en-US"/>
              <a:t>- `radio`：创建一组单选按钮，用户只能选择其中的一个选项。</a:t>
            </a:r>
            <a:endParaRPr lang="zh-CN" altLang="en-US"/>
          </a:p>
          <a:p>
            <a:r>
              <a:rPr lang="zh-CN" altLang="en-US"/>
              <a:t>- `range`：创建一个滑动条，允许用户在指定范围内选择值。</a:t>
            </a:r>
            <a:endParaRPr lang="zh-CN" altLang="en-US"/>
          </a:p>
          <a:p>
            <a:r>
              <a:rPr lang="zh-CN" altLang="en-US"/>
              <a:t>- `reset`：创建一个重置按钮，用于重置表单中的所有字段为初始值。</a:t>
            </a:r>
            <a:endParaRPr lang="zh-CN" altLang="en-US"/>
          </a:p>
          <a:p>
            <a:r>
              <a:rPr lang="zh-CN" altLang="en-US"/>
              <a:t>- `search`：创建一个搜索框，用于输入搜索关键字。</a:t>
            </a:r>
            <a:endParaRPr lang="zh-CN" altLang="en-US"/>
          </a:p>
          <a:p>
            <a:r>
              <a:rPr lang="zh-CN" altLang="en-US"/>
              <a:t>- `submit`：创建一个提交按钮，用于提交表单数据。</a:t>
            </a:r>
            <a:endParaRPr lang="zh-CN" altLang="en-US"/>
          </a:p>
          <a:p>
            <a:r>
              <a:rPr lang="zh-CN" altLang="en-US"/>
              <a:t>- `tel`：创建一个用于输入电话号码的文本框。</a:t>
            </a:r>
            <a:endParaRPr lang="zh-CN" altLang="en-US"/>
          </a:p>
          <a:p>
            <a:r>
              <a:rPr lang="zh-CN" altLang="en-US"/>
              <a:t>- `text`：创建一个用于输入单行文本的文本框。</a:t>
            </a:r>
            <a:endParaRPr lang="zh-CN" altLang="en-US"/>
          </a:p>
          <a:p>
            <a:r>
              <a:rPr lang="zh-CN" altLang="en-US"/>
              <a:t>- `textarea`：创建一个用于输入多行文本的文本区域。</a:t>
            </a:r>
            <a:endParaRPr lang="zh-CN" altLang="en-US"/>
          </a:p>
          <a:p>
            <a:r>
              <a:rPr lang="zh-CN" altLang="en-US"/>
              <a:t>- `time`：创建一个时间选择器，允许用户选择时间。</a:t>
            </a:r>
            <a:endParaRPr lang="zh-CN" altLang="en-US"/>
          </a:p>
          <a:p>
            <a:r>
              <a:rPr lang="zh-CN" altLang="en-US"/>
              <a:t>- `url`：创建一个用于输入URL地址的文本框。</a:t>
            </a:r>
            <a:endParaRPr lang="zh-CN" altLang="en-US"/>
          </a:p>
          <a:p>
            <a:r>
              <a:rPr lang="zh-CN" altLang="en-US"/>
              <a:t>- `week`：创建一个周选择器，允许用户选择周。</a:t>
            </a:r>
            <a:endParaRPr lang="zh-CN" altLang="en-US"/>
          </a:p>
          <a:p>
            <a:endParaRPr lang="zh-CN" altLang="en-US"/>
          </a:p>
          <a:p>
            <a:r>
              <a:rPr lang="zh-CN" altLang="en-US"/>
              <a:t>这些输入类型可以根据不同的需求和场景来选择使用，以便提供更好的用户体验和功能。</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表格（Tables）在HTML中用于以行和列的形式组织和展示数据。HTML中的表格由`&lt;table&gt;`标签定义，通常包含一系列行（`&lt;tr&gt;`）和列（`&lt;td&gt;`或`&lt;th&gt;`）。</a:t>
            </a:r>
            <a:endParaRPr lang="zh-CN" altLang="en-US"/>
          </a:p>
          <a:p>
            <a:endParaRPr lang="zh-CN" altLang="en-US"/>
          </a:p>
          <a:p>
            <a:r>
              <a:rPr lang="zh-CN" altLang="en-US"/>
              <a:t>以下是HTML表格中常见的元素和其作用：</a:t>
            </a:r>
            <a:endParaRPr lang="zh-CN" altLang="en-US"/>
          </a:p>
          <a:p>
            <a:endParaRPr lang="zh-CN" altLang="en-US"/>
          </a:p>
          <a:p>
            <a:r>
              <a:rPr lang="zh-CN" altLang="en-US"/>
              <a:t>- `&lt;table&gt;`：定义一个表格。</a:t>
            </a:r>
            <a:endParaRPr lang="zh-CN" altLang="en-US"/>
          </a:p>
          <a:p>
            <a:r>
              <a:rPr lang="zh-CN" altLang="en-US"/>
              <a:t>- `&lt;tr&gt;`：定义表格中的一行。</a:t>
            </a:r>
            <a:endParaRPr lang="zh-CN" altLang="en-US"/>
          </a:p>
          <a:p>
            <a:r>
              <a:rPr lang="zh-CN" altLang="en-US"/>
              <a:t>- `&lt;td&gt;`：定义表格中的一个数据单元格（普通单元格）。</a:t>
            </a:r>
            <a:endParaRPr lang="zh-CN" altLang="en-US"/>
          </a:p>
          <a:p>
            <a:r>
              <a:rPr lang="zh-CN" altLang="en-US"/>
              <a:t>- `&lt;th&gt;`：定义表格中的一个表头单元格。通常在表格的第一行或第一列中使用，用于标识列或行的标题。</a:t>
            </a:r>
            <a:endParaRPr lang="zh-CN" altLang="en-US"/>
          </a:p>
          <a:p>
            <a:r>
              <a:rPr lang="zh-CN" altLang="en-US"/>
              <a:t>- `&lt;caption&gt;`：定义表格的标题，通常位于表格之上。</a:t>
            </a:r>
            <a:endParaRPr lang="zh-CN" altLang="en-US"/>
          </a:p>
          <a:p>
            <a:endParaRPr lang="zh-CN" altLang="en-US"/>
          </a:p>
          <a:p>
            <a:r>
              <a:rPr lang="zh-CN" altLang="en-US"/>
              <a:t>表格中的每一行（`&lt;tr&gt;`）包含一个或多个数据单元格（`&lt;td&gt;`或`&lt;th&gt;`）。每个数据单元格可以包含文本、图像或其他HTML元素。表头单元格（`&lt;th&gt;`）通常用于标识列或行的标题，而普通单元格（`&lt;td&gt;`）用于显示数据。</a:t>
            </a:r>
            <a:endParaRPr lang="zh-CN" altLang="en-US"/>
          </a:p>
          <a:p>
            <a:endParaRPr lang="zh-CN" altLang="en-US"/>
          </a:p>
          <a:p>
            <a:r>
              <a:rPr lang="zh-CN" altLang="en-US"/>
              <a:t>下面是一个简单的HTML表格示例：</a:t>
            </a:r>
            <a:endParaRPr lang="zh-CN" altLang="en-US"/>
          </a:p>
          <a:p>
            <a:r>
              <a:rPr lang="zh-CN" altLang="en-US"/>
              <a:t>```html</a:t>
            </a:r>
            <a:endParaRPr lang="zh-CN" altLang="en-US"/>
          </a:p>
          <a:p>
            <a:r>
              <a:rPr lang="zh-CN" altLang="en-US"/>
              <a:t>&lt;table&gt;</a:t>
            </a:r>
            <a:endParaRPr lang="zh-CN" altLang="en-US"/>
          </a:p>
          <a:p>
            <a:r>
              <a:rPr lang="zh-CN" altLang="en-US"/>
              <a:t>  &lt;caption&gt;Monthly Sales Report&lt;/caption&gt;</a:t>
            </a:r>
            <a:endParaRPr lang="zh-CN" altLang="en-US"/>
          </a:p>
          <a:p>
            <a:r>
              <a:rPr lang="zh-CN" altLang="en-US"/>
              <a:t>  &lt;tr&gt;</a:t>
            </a:r>
            <a:endParaRPr lang="zh-CN" altLang="en-US"/>
          </a:p>
          <a:p>
            <a:r>
              <a:rPr lang="zh-CN" altLang="en-US"/>
              <a:t>    &lt;th&gt;Month&lt;/th&gt;</a:t>
            </a:r>
            <a:endParaRPr lang="zh-CN" altLang="en-US"/>
          </a:p>
          <a:p>
            <a:r>
              <a:rPr lang="zh-CN" altLang="en-US"/>
              <a:t>    &lt;th&gt;Sales&lt;/th&gt;</a:t>
            </a:r>
            <a:endParaRPr lang="zh-CN" altLang="en-US"/>
          </a:p>
          <a:p>
            <a:r>
              <a:rPr lang="zh-CN" altLang="en-US"/>
              <a:t>  &lt;/tr&gt;</a:t>
            </a:r>
            <a:endParaRPr lang="zh-CN" altLang="en-US"/>
          </a:p>
          <a:p>
            <a:r>
              <a:rPr lang="zh-CN" altLang="en-US"/>
              <a:t>  &lt;tr&gt;</a:t>
            </a:r>
            <a:endParaRPr lang="zh-CN" altLang="en-US"/>
          </a:p>
          <a:p>
            <a:r>
              <a:rPr lang="zh-CN" altLang="en-US"/>
              <a:t>    &lt;td&gt;January&lt;/td&gt;</a:t>
            </a:r>
            <a:endParaRPr lang="zh-CN" altLang="en-US"/>
          </a:p>
          <a:p>
            <a:r>
              <a:rPr lang="zh-CN" altLang="en-US"/>
              <a:t>    &lt;td&gt;1000&lt;/td&gt;</a:t>
            </a:r>
            <a:endParaRPr lang="zh-CN" altLang="en-US"/>
          </a:p>
          <a:p>
            <a:r>
              <a:rPr lang="zh-CN" altLang="en-US"/>
              <a:t>  &lt;/tr&gt;</a:t>
            </a:r>
            <a:endParaRPr lang="zh-CN" altLang="en-US"/>
          </a:p>
          <a:p>
            <a:r>
              <a:rPr lang="zh-CN" altLang="en-US"/>
              <a:t>  &lt;tr&gt;</a:t>
            </a:r>
            <a:endParaRPr lang="zh-CN" altLang="en-US"/>
          </a:p>
          <a:p>
            <a:r>
              <a:rPr lang="zh-CN" altLang="en-US"/>
              <a:t>    &lt;td&gt;February&lt;/td&gt;</a:t>
            </a:r>
            <a:endParaRPr lang="zh-CN" altLang="en-US"/>
          </a:p>
          <a:p>
            <a:r>
              <a:rPr lang="zh-CN" altLang="en-US"/>
              <a:t>    &lt;td&gt;1500&lt;/td&gt;</a:t>
            </a:r>
            <a:endParaRPr lang="zh-CN" altLang="en-US"/>
          </a:p>
          <a:p>
            <a:r>
              <a:rPr lang="zh-CN" altLang="en-US"/>
              <a:t>  &lt;/tr&gt;</a:t>
            </a:r>
            <a:endParaRPr lang="zh-CN" altLang="en-US"/>
          </a:p>
          <a:p>
            <a:r>
              <a:rPr lang="zh-CN" altLang="en-US"/>
              <a:t>&lt;/table&gt;</a:t>
            </a:r>
            <a:endParaRPr lang="zh-CN" altLang="en-US"/>
          </a:p>
          <a:p>
            <a:r>
              <a:rPr lang="zh-CN" altLang="en-US"/>
              <a:t>```</a:t>
            </a:r>
            <a:endParaRPr lang="zh-CN" altLang="en-US"/>
          </a:p>
          <a:p>
            <a:r>
              <a:rPr lang="zh-CN" altLang="en-US"/>
              <a:t>这个示例展示了一个包含月度销售数据的简单表格，其中包括一个标题、两列（月份和销售额）、三行数据（每月的销售数据）。</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2022843"/>
          <a:ext cx="9142730" cy="2409825"/>
        </p:xfrm>
        <a:graphic>
          <a:graphicData uri="http://schemas.openxmlformats.org/drawingml/2006/table">
            <a:tbl>
              <a:tblPr>
                <a:solidFill>
                  <a:srgbClr val="623FB8"/>
                </a:solidFill>
              </a:tblPr>
              <a:tblGrid>
                <a:gridCol w="9142730"/>
              </a:tblGrid>
              <a:tr h="2406650">
                <a:tc>
                  <a:txBody>
                    <a:bodyPr/>
                    <a:lstStyle/>
                    <a:p>
                      <a:pPr algn="l" rtl="0" eaLnBrk="0">
                        <a:lnSpc>
                          <a:spcPct val="100000"/>
                        </a:lnSpc>
                      </a:pPr>
                      <a:endParaRPr lang="en-US" altLang="en-US" sz="1000" dirty="0"/>
                    </a:p>
                    <a:p>
                      <a:pPr algn="l" rtl="0" eaLnBrk="0">
                        <a:lnSpc>
                          <a:spcPct val="100000"/>
                        </a:lnSpc>
                      </a:pPr>
                      <a:endParaRPr lang="en-US" altLang="en-US" sz="1000" dirty="0"/>
                    </a:p>
                    <a:p>
                      <a:pPr algn="l" rtl="0" eaLnBrk="0">
                        <a:lnSpc>
                          <a:spcPct val="100000"/>
                        </a:lnSpc>
                      </a:pPr>
                      <a:endParaRPr lang="en-US" altLang="en-US" sz="1000" dirty="0"/>
                    </a:p>
                    <a:p>
                      <a:pPr algn="l" rtl="0" eaLnBrk="0">
                        <a:lnSpc>
                          <a:spcPct val="100000"/>
                        </a:lnSpc>
                      </a:pPr>
                      <a:endParaRPr lang="en-US" altLang="en-US" sz="1000" dirty="0"/>
                    </a:p>
                    <a:p>
                      <a:pPr algn="l" rtl="0" eaLnBrk="0">
                        <a:lnSpc>
                          <a:spcPct val="101000"/>
                        </a:lnSpc>
                      </a:pPr>
                      <a:endParaRPr lang="en-US" altLang="en-US" sz="1000" dirty="0"/>
                    </a:p>
                    <a:p>
                      <a:pPr marL="2413000" algn="l" rtl="0" eaLnBrk="0">
                        <a:lnSpc>
                          <a:spcPts val="6320"/>
                        </a:lnSpc>
                        <a:spcBef>
                          <a:spcPts val="5"/>
                        </a:spcBef>
                      </a:pPr>
                      <a:r>
                        <a:rPr sz="4700" kern="0" spc="100" dirty="0">
                          <a:solidFill>
                            <a:srgbClr val="FFFFFF">
                              <a:alpha val="100000"/>
                            </a:srgbClr>
                          </a:solidFill>
                          <a:latin typeface="Arial" panose="020B0604020202020204"/>
                          <a:ea typeface="Arial" panose="020B0604020202020204"/>
                          <a:cs typeface="Arial" panose="020B0604020202020204"/>
                        </a:rPr>
                        <a:t>HTML elements</a:t>
                      </a:r>
                      <a:endParaRPr lang="en-US" altLang="en-US" sz="4700" dirty="0"/>
                    </a:p>
                  </a:txBody>
                  <a:tcPr marL="0" marR="0" marT="0" marB="0" vert="horz">
                    <a:lnL w="3175" cap="flat" cmpd="sng" algn="ctr">
                      <a:solidFill>
                        <a:srgbClr val="623FB8"/>
                      </a:solidFill>
                      <a:prstDash val="solid"/>
                      <a:round/>
                      <a:headEnd type="none" w="med" len="med"/>
                      <a:tailEnd type="none" w="med" len="med"/>
                    </a:lnL>
                    <a:lnR w="3175"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3175" cap="flat" cmpd="sng" algn="ctr">
                      <a:solidFill>
                        <a:srgbClr val="623FB8"/>
                      </a:solidFill>
                      <a:prstDash val="solid"/>
                      <a:round/>
                      <a:headEnd type="none" w="med" len="med"/>
                      <a:tailEnd type="none" w="med" len="med"/>
                    </a:lnB>
                    <a:solidFill>
                      <a:srgbClr val="623FB8"/>
                    </a:solidFill>
                  </a:tcPr>
                </a:tc>
              </a:tr>
            </a:tbl>
          </a:graphicData>
        </a:graphic>
      </p:graphicFrame>
      <p:pic>
        <p:nvPicPr>
          <p:cNvPr id="4" name="picture 4"/>
          <p:cNvPicPr>
            <a:picLocks noChangeAspect="1"/>
          </p:cNvPicPr>
          <p:nvPr/>
        </p:nvPicPr>
        <p:blipFill>
          <a:blip r:embed="rId1"/>
          <a:stretch>
            <a:fillRect/>
          </a:stretch>
        </p:blipFill>
        <p:spPr>
          <a:xfrm rot="21600000">
            <a:off x="0" y="5493777"/>
            <a:ext cx="9144000" cy="1364221"/>
          </a:xfrm>
          <a:prstGeom prst="rect">
            <a:avLst/>
          </a:prstGeom>
        </p:spPr>
      </p:pic>
      <p:pic>
        <p:nvPicPr>
          <p:cNvPr id="6" name="picture 6"/>
          <p:cNvPicPr>
            <a:picLocks noChangeAspect="1"/>
          </p:cNvPicPr>
          <p:nvPr/>
        </p:nvPicPr>
        <p:blipFill>
          <a:blip r:embed="rId2"/>
          <a:stretch>
            <a:fillRect/>
          </a:stretch>
        </p:blipFill>
        <p:spPr>
          <a:xfrm rot="21600000">
            <a:off x="0" y="0"/>
            <a:ext cx="9144000" cy="1363498"/>
          </a:xfrm>
          <a:prstGeom prst="rect">
            <a:avLst/>
          </a:prstGeom>
        </p:spPr>
      </p:pic>
      <p:sp>
        <p:nvSpPr>
          <p:cNvPr id="8" name="textbox 8"/>
          <p:cNvSpPr/>
          <p:nvPr/>
        </p:nvSpPr>
        <p:spPr>
          <a:xfrm>
            <a:off x="2688863" y="4746525"/>
            <a:ext cx="3783329" cy="330834"/>
          </a:xfrm>
          <a:prstGeom prst="rect">
            <a:avLst/>
          </a:prstGeom>
        </p:spPr>
        <p:txBody>
          <a:bodyPr vert="horz" wrap="square" lIns="0" tIns="0" rIns="0" bIns="0"/>
          <a:lstStyle/>
          <a:p>
            <a:pPr algn="l" rtl="0" eaLnBrk="0">
              <a:lnSpc>
                <a:spcPct val="72000"/>
              </a:lnSpc>
            </a:pPr>
            <a:endParaRPr lang="en-US" altLang="en-US" sz="100" dirty="0"/>
          </a:p>
          <a:p>
            <a:pPr algn="r" rtl="0" eaLnBrk="0">
              <a:lnSpc>
                <a:spcPct val="84000"/>
              </a:lnSpc>
            </a:pPr>
            <a:r>
              <a:rPr sz="2400" kern="0" spc="-40" dirty="0">
                <a:solidFill>
                  <a:srgbClr val="000000">
                    <a:alpha val="100000"/>
                  </a:srgbClr>
                </a:solidFill>
                <a:latin typeface="Arial" panose="020B0604020202020204"/>
                <a:ea typeface="Arial" panose="020B0604020202020204"/>
                <a:cs typeface="Arial" panose="020B0604020202020204"/>
              </a:rPr>
              <a:t>COMS10012 Software Tools</a:t>
            </a: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70"/>
          <p:cNvSpPr/>
          <p:nvPr/>
        </p:nvSpPr>
        <p:spPr>
          <a:xfrm>
            <a:off x="729995" y="959053"/>
            <a:ext cx="7256144" cy="294449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4740"/>
              </a:lnSpc>
            </a:pPr>
            <a:r>
              <a:rPr sz="3600" kern="0" spc="0" dirty="0">
                <a:solidFill>
                  <a:srgbClr val="000000">
                    <a:alpha val="100000"/>
                  </a:srgbClr>
                </a:solidFill>
                <a:latin typeface="Arial" panose="020B0604020202020204"/>
                <a:ea typeface="Arial" panose="020B0604020202020204"/>
                <a:cs typeface="Arial" panose="020B0604020202020204"/>
              </a:rPr>
              <a:t>select</a:t>
            </a:r>
            <a:endParaRPr lang="en-US" altLang="en-US" sz="3600" dirty="0"/>
          </a:p>
          <a:p>
            <a:pPr algn="l" rtl="0" eaLnBrk="0">
              <a:lnSpc>
                <a:spcPct val="181000"/>
              </a:lnSpc>
            </a:pPr>
            <a:endParaRPr lang="en-US" altLang="en-US" sz="1000" dirty="0"/>
          </a:p>
          <a:p>
            <a:pPr marL="20320" algn="l" rtl="0" eaLnBrk="0">
              <a:lnSpc>
                <a:spcPct val="83000"/>
              </a:lnSpc>
              <a:spcBef>
                <a:spcPts val="840"/>
              </a:spcBef>
            </a:pPr>
            <a:r>
              <a:rPr sz="2800" kern="0" spc="240" dirty="0">
                <a:solidFill>
                  <a:srgbClr val="00605A">
                    <a:alpha val="100000"/>
                  </a:srgbClr>
                </a:solidFill>
                <a:latin typeface="Arial" panose="020B0604020202020204"/>
                <a:ea typeface="Arial" panose="020B0604020202020204"/>
                <a:cs typeface="Arial" panose="020B0604020202020204"/>
              </a:rPr>
              <a:t>&lt;select  </a:t>
            </a:r>
            <a:r>
              <a:rPr sz="2800" kern="0" spc="240" dirty="0">
                <a:solidFill>
                  <a:srgbClr val="000000">
                    <a:alpha val="100000"/>
                  </a:srgbClr>
                </a:solidFill>
                <a:latin typeface="Arial" panose="020B0604020202020204"/>
                <a:ea typeface="Arial" panose="020B0604020202020204"/>
                <a:cs typeface="Arial" panose="020B0604020202020204"/>
              </a:rPr>
              <a:t>name=</a:t>
            </a:r>
            <a:r>
              <a:rPr sz="2800" kern="0" spc="240" dirty="0">
                <a:solidFill>
                  <a:srgbClr val="72104D">
                    <a:alpha val="100000"/>
                  </a:srgbClr>
                </a:solidFill>
                <a:latin typeface="Arial" panose="020B0604020202020204"/>
                <a:ea typeface="Arial" panose="020B0604020202020204"/>
                <a:cs typeface="Arial" panose="020B0604020202020204"/>
              </a:rPr>
              <a:t>"animal"</a:t>
            </a:r>
            <a:r>
              <a:rPr sz="2800" kern="0" spc="240" dirty="0">
                <a:solidFill>
                  <a:srgbClr val="00605A">
                    <a:alpha val="100000"/>
                  </a:srgbClr>
                </a:solidFill>
                <a:latin typeface="Arial" panose="020B0604020202020204"/>
                <a:ea typeface="Arial" panose="020B0604020202020204"/>
                <a:cs typeface="Arial" panose="020B0604020202020204"/>
              </a:rPr>
              <a:t>&gt;</a:t>
            </a:r>
            <a:endParaRPr lang="en-US" altLang="en-US" sz="2800" dirty="0"/>
          </a:p>
          <a:p>
            <a:pPr algn="r" rtl="0" eaLnBrk="0">
              <a:lnSpc>
                <a:spcPct val="86000"/>
              </a:lnSpc>
              <a:spcBef>
                <a:spcPts val="1570"/>
              </a:spcBef>
            </a:pPr>
            <a:r>
              <a:rPr sz="2800" kern="0" spc="290" dirty="0">
                <a:solidFill>
                  <a:srgbClr val="00605A">
                    <a:alpha val="100000"/>
                  </a:srgbClr>
                </a:solidFill>
                <a:latin typeface="Arial" panose="020B0604020202020204"/>
                <a:ea typeface="Arial" panose="020B0604020202020204"/>
                <a:cs typeface="Arial" panose="020B0604020202020204"/>
              </a:rPr>
              <a:t>&lt;option</a:t>
            </a:r>
            <a:r>
              <a:rPr sz="2800" kern="0" spc="120" dirty="0">
                <a:solidFill>
                  <a:srgbClr val="00605A">
                    <a:alpha val="100000"/>
                  </a:srgbClr>
                </a:solidFill>
                <a:latin typeface="Arial" panose="020B0604020202020204"/>
                <a:ea typeface="Arial" panose="020B0604020202020204"/>
                <a:cs typeface="Arial" panose="020B0604020202020204"/>
              </a:rPr>
              <a:t>  </a:t>
            </a:r>
            <a:r>
              <a:rPr sz="2800" kern="0" spc="290" dirty="0">
                <a:solidFill>
                  <a:srgbClr val="000000">
                    <a:alpha val="100000"/>
                  </a:srgbClr>
                </a:solidFill>
                <a:latin typeface="Arial" panose="020B0604020202020204"/>
                <a:ea typeface="Arial" panose="020B0604020202020204"/>
                <a:cs typeface="Arial" panose="020B0604020202020204"/>
              </a:rPr>
              <a:t>value=</a:t>
            </a:r>
            <a:r>
              <a:rPr sz="2800" kern="0" spc="290" dirty="0">
                <a:solidFill>
                  <a:srgbClr val="72104D">
                    <a:alpha val="100000"/>
                  </a:srgbClr>
                </a:solidFill>
                <a:latin typeface="Arial" panose="020B0604020202020204"/>
                <a:ea typeface="Arial" panose="020B0604020202020204"/>
                <a:cs typeface="Arial" panose="020B0604020202020204"/>
              </a:rPr>
              <a:t>"dog"</a:t>
            </a:r>
            <a:r>
              <a:rPr sz="2800" kern="0" spc="280" dirty="0">
                <a:solidFill>
                  <a:srgbClr val="00605A">
                    <a:alpha val="100000"/>
                  </a:srgbClr>
                </a:solidFill>
                <a:latin typeface="Arial" panose="020B0604020202020204"/>
                <a:ea typeface="Arial" panose="020B0604020202020204"/>
                <a:cs typeface="Arial" panose="020B0604020202020204"/>
              </a:rPr>
              <a:t>&gt;</a:t>
            </a:r>
            <a:r>
              <a:rPr sz="2800" kern="0" spc="280" dirty="0">
                <a:solidFill>
                  <a:srgbClr val="000000">
                    <a:alpha val="100000"/>
                  </a:srgbClr>
                </a:solidFill>
                <a:latin typeface="Arial" panose="020B0604020202020204"/>
                <a:ea typeface="Arial" panose="020B0604020202020204"/>
                <a:cs typeface="Arial" panose="020B0604020202020204"/>
              </a:rPr>
              <a:t>Dog</a:t>
            </a:r>
            <a:r>
              <a:rPr sz="2800" kern="0" spc="280" dirty="0">
                <a:solidFill>
                  <a:srgbClr val="00605A">
                    <a:alpha val="100000"/>
                  </a:srgbClr>
                </a:solidFill>
                <a:latin typeface="Arial" panose="020B0604020202020204"/>
                <a:ea typeface="Arial" panose="020B0604020202020204"/>
                <a:cs typeface="Arial" panose="020B0604020202020204"/>
              </a:rPr>
              <a:t>&lt;/option&gt;</a:t>
            </a:r>
            <a:endParaRPr lang="en-US" altLang="en-US" sz="2800" dirty="0"/>
          </a:p>
          <a:p>
            <a:pPr algn="r" rtl="0" eaLnBrk="0">
              <a:lnSpc>
                <a:spcPct val="83000"/>
              </a:lnSpc>
              <a:spcBef>
                <a:spcPts val="1475"/>
              </a:spcBef>
            </a:pPr>
            <a:r>
              <a:rPr sz="2800" kern="0" spc="340" dirty="0">
                <a:solidFill>
                  <a:srgbClr val="00605A">
                    <a:alpha val="100000"/>
                  </a:srgbClr>
                </a:solidFill>
                <a:latin typeface="Arial" panose="020B0604020202020204"/>
                <a:ea typeface="Arial" panose="020B0604020202020204"/>
                <a:cs typeface="Arial" panose="020B0604020202020204"/>
              </a:rPr>
              <a:t>&lt;option</a:t>
            </a:r>
            <a:r>
              <a:rPr sz="2800" kern="0" spc="140" dirty="0">
                <a:solidFill>
                  <a:srgbClr val="00605A">
                    <a:alpha val="100000"/>
                  </a:srgbClr>
                </a:solidFill>
                <a:latin typeface="Arial" panose="020B0604020202020204"/>
                <a:ea typeface="Arial" panose="020B0604020202020204"/>
                <a:cs typeface="Arial" panose="020B0604020202020204"/>
              </a:rPr>
              <a:t>  </a:t>
            </a:r>
            <a:r>
              <a:rPr sz="2800" kern="0" spc="340" dirty="0">
                <a:solidFill>
                  <a:srgbClr val="000000">
                    <a:alpha val="100000"/>
                  </a:srgbClr>
                </a:solidFill>
                <a:latin typeface="Arial" panose="020B0604020202020204"/>
                <a:ea typeface="Arial" panose="020B0604020202020204"/>
                <a:cs typeface="Arial" panose="020B0604020202020204"/>
              </a:rPr>
              <a:t>value=</a:t>
            </a:r>
            <a:r>
              <a:rPr sz="2800" kern="0" spc="340" dirty="0">
                <a:solidFill>
                  <a:srgbClr val="72104D">
                    <a:alpha val="100000"/>
                  </a:srgbClr>
                </a:solidFill>
                <a:latin typeface="Arial" panose="020B0604020202020204"/>
                <a:ea typeface="Arial" panose="020B0604020202020204"/>
                <a:cs typeface="Arial" panose="020B0604020202020204"/>
              </a:rPr>
              <a:t>"cat"</a:t>
            </a:r>
            <a:r>
              <a:rPr sz="2800" kern="0" spc="340" dirty="0">
                <a:solidFill>
                  <a:srgbClr val="00605A">
                    <a:alpha val="100000"/>
                  </a:srgbClr>
                </a:solidFill>
                <a:latin typeface="Arial" panose="020B0604020202020204"/>
                <a:ea typeface="Arial" panose="020B0604020202020204"/>
                <a:cs typeface="Arial" panose="020B0604020202020204"/>
              </a:rPr>
              <a:t>&gt;</a:t>
            </a:r>
            <a:r>
              <a:rPr sz="2800" kern="0" spc="340" dirty="0">
                <a:solidFill>
                  <a:srgbClr val="000000">
                    <a:alpha val="100000"/>
                  </a:srgbClr>
                </a:solidFill>
                <a:latin typeface="Arial" panose="020B0604020202020204"/>
                <a:ea typeface="Arial" panose="020B0604020202020204"/>
                <a:cs typeface="Arial" panose="020B0604020202020204"/>
              </a:rPr>
              <a:t>Cat</a:t>
            </a:r>
            <a:r>
              <a:rPr sz="2800" kern="0" spc="340" dirty="0">
                <a:solidFill>
                  <a:srgbClr val="00605A">
                    <a:alpha val="100000"/>
                  </a:srgbClr>
                </a:solidFill>
                <a:latin typeface="Arial" panose="020B0604020202020204"/>
                <a:ea typeface="Arial" panose="020B0604020202020204"/>
                <a:cs typeface="Arial" panose="020B0604020202020204"/>
              </a:rPr>
              <a:t>&lt;/option&gt;</a:t>
            </a:r>
            <a:endParaRPr lang="en-US" altLang="en-US" sz="2800" dirty="0"/>
          </a:p>
          <a:p>
            <a:pPr marL="20320" algn="l" rtl="0" eaLnBrk="0">
              <a:lnSpc>
                <a:spcPts val="3720"/>
              </a:lnSpc>
            </a:pPr>
            <a:r>
              <a:rPr sz="2800" kern="0" spc="380" dirty="0">
                <a:solidFill>
                  <a:srgbClr val="00605A">
                    <a:alpha val="100000"/>
                  </a:srgbClr>
                </a:solidFill>
                <a:latin typeface="Arial" panose="020B0604020202020204"/>
                <a:ea typeface="Arial" panose="020B0604020202020204"/>
                <a:cs typeface="Arial" panose="020B0604020202020204"/>
              </a:rPr>
              <a:t>&lt;/select&gt;</a:t>
            </a:r>
            <a:endParaRPr lang="en-US" altLang="en-US" sz="2800" dirty="0"/>
          </a:p>
        </p:txBody>
      </p:sp>
      <p:graphicFrame>
        <p:nvGraphicFramePr>
          <p:cNvPr id="72" name="table 72"/>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74" name="table 74"/>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8640">
                <a:tc>
                  <a:txBody>
                    <a:bodyPr/>
                    <a:lstStyle/>
                    <a:p>
                      <a:pPr algn="l" rtl="0" eaLnBrk="0">
                        <a:lnSpc>
                          <a:spcPct val="110000"/>
                        </a:lnSpc>
                      </a:pPr>
                      <a:endParaRPr lang="en-US" altLang="en-US" sz="900" dirty="0"/>
                    </a:p>
                    <a:p>
                      <a:pPr marL="821309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10</a:t>
                      </a:r>
                      <a:endParaRPr lang="en-US" altLang="en-US" sz="15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623FB8"/>
                    </a:solidFill>
                  </a:tcPr>
                </a:tc>
              </a:tr>
            </a:tbl>
          </a:graphicData>
        </a:graphic>
      </p:graphicFrame>
      <p:graphicFrame>
        <p:nvGraphicFramePr>
          <p:cNvPr id="76" name="table 76"/>
          <p:cNvGraphicFramePr>
            <a:graphicFrameLocks noGrp="1"/>
          </p:cNvGraphicFramePr>
          <p:nvPr/>
        </p:nvGraphicFramePr>
        <p:xfrm>
          <a:off x="621905" y="4575060"/>
          <a:ext cx="1230629" cy="506729"/>
        </p:xfrm>
        <a:graphic>
          <a:graphicData uri="http://schemas.openxmlformats.org/drawingml/2006/table">
            <a:tbl>
              <a:tblPr/>
              <a:tblGrid>
                <a:gridCol w="1230629"/>
              </a:tblGrid>
              <a:tr h="497204">
                <a:tc>
                  <a:txBody>
                    <a:bodyPr/>
                    <a:lstStyle/>
                    <a:p>
                      <a:pPr algn="l" rtl="0" eaLnBrk="0">
                        <a:lnSpc>
                          <a:spcPct val="111000"/>
                        </a:lnSpc>
                      </a:pPr>
                      <a:endParaRPr lang="en-US" altLang="en-US" sz="900" dirty="0"/>
                    </a:p>
                    <a:p>
                      <a:pPr marL="118110" algn="l" rtl="0" eaLnBrk="0">
                        <a:lnSpc>
                          <a:spcPct val="80000"/>
                        </a:lnSpc>
                        <a:spcBef>
                          <a:spcPts val="0"/>
                        </a:spcBef>
                      </a:pPr>
                      <a:r>
                        <a:rPr sz="2400" kern="0" spc="-120" dirty="0">
                          <a:solidFill>
                            <a:srgbClr val="000000">
                              <a:alpha val="100000"/>
                            </a:srgbClr>
                          </a:solidFill>
                          <a:latin typeface="Arial" panose="020B0604020202020204"/>
                          <a:ea typeface="Arial" panose="020B0604020202020204"/>
                          <a:cs typeface="Arial" panose="020B0604020202020204"/>
                        </a:rPr>
                        <a:t>Cat</a:t>
                      </a:r>
                      <a:r>
                        <a:rPr sz="2400" kern="0" spc="0" dirty="0">
                          <a:solidFill>
                            <a:srgbClr val="000000">
                              <a:alpha val="100000"/>
                            </a:srgbClr>
                          </a:solidFill>
                          <a:latin typeface="Arial" panose="020B0604020202020204"/>
                          <a:ea typeface="Arial" panose="020B0604020202020204"/>
                          <a:cs typeface="Arial" panose="020B0604020202020204"/>
                        </a:rPr>
                        <a:t>     </a:t>
                      </a:r>
                      <a:endParaRPr lang="en-US" altLang="en-US" sz="24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pSp>
        <p:nvGrpSpPr>
          <p:cNvPr id="2" name="group 2"/>
          <p:cNvGrpSpPr/>
          <p:nvPr/>
        </p:nvGrpSpPr>
        <p:grpSpPr>
          <a:xfrm rot="21600000">
            <a:off x="1543881" y="4735257"/>
            <a:ext cx="215009" cy="185147"/>
            <a:chOff x="0" y="0"/>
            <a:chExt cx="215009" cy="185147"/>
          </a:xfrm>
        </p:grpSpPr>
        <p:sp>
          <p:nvSpPr>
            <p:cNvPr id="78" name="path"/>
            <p:cNvSpPr/>
            <p:nvPr/>
          </p:nvSpPr>
          <p:spPr>
            <a:xfrm>
              <a:off x="5445" y="6299"/>
              <a:ext cx="204114" cy="175679"/>
            </a:xfrm>
            <a:custGeom>
              <a:avLst/>
              <a:gdLst/>
              <a:ahLst/>
              <a:cxnLst/>
              <a:rect l="0" t="0" r="0" b="0"/>
              <a:pathLst>
                <a:path w="321" h="276">
                  <a:moveTo>
                    <a:pt x="321" y="0"/>
                  </a:moveTo>
                  <a:lnTo>
                    <a:pt x="161" y="276"/>
                  </a:lnTo>
                  <a:lnTo>
                    <a:pt x="0" y="0"/>
                  </a:lnTo>
                  <a:lnTo>
                    <a:pt x="321" y="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80" name="path"/>
            <p:cNvSpPr/>
            <p:nvPr/>
          </p:nvSpPr>
          <p:spPr>
            <a:xfrm>
              <a:off x="0" y="0"/>
              <a:ext cx="215009" cy="185147"/>
            </a:xfrm>
            <a:custGeom>
              <a:avLst/>
              <a:gdLst/>
              <a:ahLst/>
              <a:cxnLst/>
              <a:rect l="0" t="0" r="0" b="0"/>
              <a:pathLst>
                <a:path w="338" h="291">
                  <a:moveTo>
                    <a:pt x="330" y="9"/>
                  </a:moveTo>
                  <a:lnTo>
                    <a:pt x="169" y="286"/>
                  </a:lnTo>
                  <a:lnTo>
                    <a:pt x="8" y="9"/>
                  </a:lnTo>
                  <a:lnTo>
                    <a:pt x="330" y="9"/>
                  </a:lnTo>
                  <a:close/>
                </a:path>
              </a:pathLst>
            </a:custGeom>
            <a:noFill/>
            <a:ln w="12599" cap="flat">
              <a:solidFill>
                <a:srgbClr val="FFFFFF">
                  <a:alpha val="100000"/>
                </a:srgbClr>
              </a:solidFill>
              <a:prstDash val="solid"/>
              <a:miter lim="386370"/>
            </a:ln>
          </p:spPr>
          <p:txBody>
            <a:bodyPr rtlCol="0"/>
            <a:lstStyle/>
            <a:p>
              <a:pPr algn="ct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2"/>
          <p:cNvSpPr/>
          <p:nvPr/>
        </p:nvSpPr>
        <p:spPr>
          <a:xfrm>
            <a:off x="0" y="2022843"/>
            <a:ext cx="9143365" cy="2410460"/>
          </a:xfrm>
          <a:prstGeom prst="rect">
            <a:avLst/>
          </a:prstGeom>
          <a:solidFill>
            <a:srgbClr val="D3C9ED"/>
          </a:solidFill>
        </p:spPr>
        <p:txBody>
          <a:bodyPr vert="horz" wrap="square" lIns="0" tIns="0" rIns="0" bIns="0"/>
          <a:lstStyle/>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marL="3679190" algn="l" rtl="0" eaLnBrk="0">
              <a:lnSpc>
                <a:spcPct val="84000"/>
              </a:lnSpc>
              <a:spcBef>
                <a:spcPts val="5"/>
              </a:spcBef>
            </a:pPr>
            <a:r>
              <a:rPr sz="4700" kern="0" spc="-10" dirty="0">
                <a:solidFill>
                  <a:srgbClr val="000000">
                    <a:alpha val="100000"/>
                  </a:srgbClr>
                </a:solidFill>
                <a:latin typeface="Arial" panose="020B0604020202020204"/>
                <a:ea typeface="Arial" panose="020B0604020202020204"/>
                <a:cs typeface="Arial" panose="020B0604020202020204"/>
              </a:rPr>
              <a:t>Tables</a:t>
            </a:r>
            <a:endParaRPr lang="en-US" altLang="en-US" sz="4700" dirty="0"/>
          </a:p>
        </p:txBody>
      </p:sp>
      <p:graphicFrame>
        <p:nvGraphicFramePr>
          <p:cNvPr id="84" name="table 84"/>
          <p:cNvGraphicFramePr>
            <a:graphicFrameLocks noGrp="1"/>
          </p:cNvGraphicFramePr>
          <p:nvPr/>
        </p:nvGraphicFramePr>
        <p:xfrm>
          <a:off x="0" y="5493777"/>
          <a:ext cx="9144000" cy="1363980"/>
        </p:xfrm>
        <a:graphic>
          <a:graphicData uri="http://schemas.openxmlformats.org/drawingml/2006/table">
            <a:tbl>
              <a:tblPr/>
              <a:tblGrid>
                <a:gridCol w="9144000"/>
              </a:tblGrid>
              <a:tr h="1354455">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r>
            </a:tbl>
          </a:graphicData>
        </a:graphic>
      </p:graphicFrame>
      <p:pic>
        <p:nvPicPr>
          <p:cNvPr id="86" name="picture 86"/>
          <p:cNvPicPr>
            <a:picLocks noChangeAspect="1"/>
          </p:cNvPicPr>
          <p:nvPr/>
        </p:nvPicPr>
        <p:blipFill>
          <a:blip r:embed="rId1"/>
          <a:stretch>
            <a:fillRect/>
          </a:stretch>
        </p:blipFill>
        <p:spPr>
          <a:xfrm rot="21600000">
            <a:off x="0" y="0"/>
            <a:ext cx="9144000" cy="1363498"/>
          </a:xfrm>
          <a:prstGeom prst="rect">
            <a:avLst/>
          </a:prstGeom>
        </p:spPr>
      </p:pic>
      <p:pic>
        <p:nvPicPr>
          <p:cNvPr id="88" name="picture 88"/>
          <p:cNvPicPr>
            <a:picLocks noChangeAspect="1"/>
          </p:cNvPicPr>
          <p:nvPr/>
        </p:nvPicPr>
        <p:blipFill>
          <a:blip r:embed="rId2"/>
          <a:stretch>
            <a:fillRect/>
          </a:stretch>
        </p:blipFill>
        <p:spPr>
          <a:xfrm rot="21600000">
            <a:off x="8613356" y="6327000"/>
            <a:ext cx="19087" cy="194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90"/>
          <p:cNvSpPr/>
          <p:nvPr/>
        </p:nvSpPr>
        <p:spPr>
          <a:xfrm>
            <a:off x="710336" y="1090269"/>
            <a:ext cx="7154544" cy="504317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83000"/>
              </a:lnSpc>
            </a:pPr>
            <a:r>
              <a:rPr sz="3600" kern="0" spc="-50" dirty="0">
                <a:solidFill>
                  <a:srgbClr val="000000">
                    <a:alpha val="100000"/>
                  </a:srgbClr>
                </a:solidFill>
                <a:latin typeface="Arial" panose="020B0604020202020204"/>
                <a:ea typeface="Arial" panose="020B0604020202020204"/>
                <a:cs typeface="Arial" panose="020B0604020202020204"/>
              </a:rPr>
              <a:t>Table</a:t>
            </a:r>
            <a:endParaRPr lang="en-US" altLang="en-US" sz="3600" dirty="0"/>
          </a:p>
          <a:p>
            <a:pPr algn="l" rtl="0" eaLnBrk="0">
              <a:lnSpc>
                <a:spcPct val="192000"/>
              </a:lnSpc>
            </a:pPr>
            <a:endParaRPr lang="en-US" altLang="en-US" sz="1000" dirty="0"/>
          </a:p>
          <a:p>
            <a:pPr marL="35560" algn="l" rtl="0" eaLnBrk="0">
              <a:lnSpc>
                <a:spcPct val="83000"/>
              </a:lnSpc>
              <a:spcBef>
                <a:spcPts val="730"/>
              </a:spcBef>
            </a:pPr>
            <a:r>
              <a:rPr sz="2400" kern="0" spc="260" dirty="0">
                <a:solidFill>
                  <a:srgbClr val="00605A">
                    <a:alpha val="100000"/>
                  </a:srgbClr>
                </a:solidFill>
                <a:latin typeface="Arial" panose="020B0604020202020204"/>
                <a:ea typeface="Arial" panose="020B0604020202020204"/>
                <a:cs typeface="Arial" panose="020B0604020202020204"/>
              </a:rPr>
              <a:t>&lt;table&gt;</a:t>
            </a:r>
            <a:endParaRPr lang="en-US" altLang="en-US" sz="2400" dirty="0"/>
          </a:p>
          <a:p>
            <a:pPr marL="401320" algn="l" rtl="0" eaLnBrk="0">
              <a:lnSpc>
                <a:spcPct val="83000"/>
              </a:lnSpc>
              <a:spcBef>
                <a:spcPts val="1490"/>
              </a:spcBef>
            </a:pPr>
            <a:r>
              <a:rPr sz="2400" kern="0" spc="140" dirty="0">
                <a:solidFill>
                  <a:srgbClr val="00605A">
                    <a:alpha val="100000"/>
                  </a:srgbClr>
                </a:solidFill>
                <a:latin typeface="Arial" panose="020B0604020202020204"/>
                <a:ea typeface="Arial" panose="020B0604020202020204"/>
                <a:cs typeface="Arial" panose="020B0604020202020204"/>
              </a:rPr>
              <a:t>&lt;thead&gt;</a:t>
            </a:r>
            <a:endParaRPr lang="en-US" altLang="en-US" sz="2400" dirty="0"/>
          </a:p>
          <a:p>
            <a:pPr marL="767080" algn="l" rtl="0" eaLnBrk="0">
              <a:lnSpc>
                <a:spcPts val="1845"/>
              </a:lnSpc>
              <a:spcBef>
                <a:spcPts val="1485"/>
              </a:spcBef>
            </a:pPr>
            <a:r>
              <a:rPr sz="2400" kern="0" spc="210" dirty="0">
                <a:solidFill>
                  <a:srgbClr val="00605A">
                    <a:alpha val="100000"/>
                  </a:srgbClr>
                </a:solidFill>
                <a:latin typeface="Arial" panose="020B0604020202020204"/>
                <a:ea typeface="Arial" panose="020B0604020202020204"/>
                <a:cs typeface="Arial" panose="020B0604020202020204"/>
              </a:rPr>
              <a:t>&lt;tr&gt;&lt;th&gt;</a:t>
            </a:r>
            <a:r>
              <a:rPr sz="2400" kern="0" spc="210" dirty="0">
                <a:solidFill>
                  <a:srgbClr val="000000">
                    <a:alpha val="100000"/>
                  </a:srgbClr>
                </a:solidFill>
                <a:latin typeface="Arial" panose="020B0604020202020204"/>
                <a:ea typeface="Arial" panose="020B0604020202020204"/>
                <a:cs typeface="Arial" panose="020B0604020202020204"/>
              </a:rPr>
              <a:t>Name</a:t>
            </a:r>
            <a:r>
              <a:rPr sz="2400" kern="0" spc="210" dirty="0">
                <a:solidFill>
                  <a:srgbClr val="00605A">
                    <a:alpha val="100000"/>
                  </a:srgbClr>
                </a:solidFill>
                <a:latin typeface="Arial" panose="020B0604020202020204"/>
                <a:ea typeface="Arial" panose="020B0604020202020204"/>
                <a:cs typeface="Arial" panose="020B0604020202020204"/>
              </a:rPr>
              <a:t>&lt;/</a:t>
            </a:r>
            <a:r>
              <a:rPr sz="2400" kern="0" spc="200" dirty="0">
                <a:solidFill>
                  <a:srgbClr val="00605A">
                    <a:alpha val="100000"/>
                  </a:srgbClr>
                </a:solidFill>
                <a:latin typeface="Arial" panose="020B0604020202020204"/>
                <a:ea typeface="Arial" panose="020B0604020202020204"/>
                <a:cs typeface="Arial" panose="020B0604020202020204"/>
              </a:rPr>
              <a:t>th&gt;&lt;th&gt;</a:t>
            </a:r>
            <a:r>
              <a:rPr sz="2400" kern="0" spc="200" dirty="0">
                <a:solidFill>
                  <a:srgbClr val="000000">
                    <a:alpha val="100000"/>
                  </a:srgbClr>
                </a:solidFill>
                <a:latin typeface="Arial" panose="020B0604020202020204"/>
                <a:ea typeface="Arial" panose="020B0604020202020204"/>
                <a:cs typeface="Arial" panose="020B0604020202020204"/>
              </a:rPr>
              <a:t>ID</a:t>
            </a:r>
            <a:r>
              <a:rPr sz="2400" kern="0" spc="400" dirty="0">
                <a:solidFill>
                  <a:srgbClr val="00605A">
                    <a:alpha val="100000"/>
                  </a:srgbClr>
                </a:solidFill>
                <a:latin typeface="Arial" panose="020B0604020202020204"/>
                <a:ea typeface="Arial" panose="020B0604020202020204"/>
                <a:cs typeface="Arial" panose="020B0604020202020204"/>
              </a:rPr>
              <a:t>&lt;/th&gt;&lt;/tr&gt;</a:t>
            </a:r>
            <a:endParaRPr lang="en-US" altLang="en-US" sz="2400" dirty="0"/>
          </a:p>
          <a:p>
            <a:pPr marL="401320" algn="l" rtl="0" eaLnBrk="0">
              <a:lnSpc>
                <a:spcPts val="3875"/>
              </a:lnSpc>
            </a:pPr>
            <a:r>
              <a:rPr sz="2400" kern="0" spc="220" dirty="0">
                <a:solidFill>
                  <a:srgbClr val="00605A">
                    <a:alpha val="100000"/>
                  </a:srgbClr>
                </a:solidFill>
                <a:latin typeface="Arial" panose="020B0604020202020204"/>
                <a:ea typeface="Arial" panose="020B0604020202020204"/>
                <a:cs typeface="Arial" panose="020B0604020202020204"/>
              </a:rPr>
              <a:t>&lt;/thead&gt;</a:t>
            </a:r>
            <a:endParaRPr lang="en-US" altLang="en-US" sz="2400" dirty="0"/>
          </a:p>
          <a:p>
            <a:pPr algn="l" rtl="0" eaLnBrk="0">
              <a:lnSpc>
                <a:spcPct val="109000"/>
              </a:lnSpc>
            </a:pPr>
            <a:endParaRPr lang="en-US" altLang="en-US" sz="1000" dirty="0"/>
          </a:p>
          <a:p>
            <a:pPr marL="401320" algn="l" rtl="0" eaLnBrk="0">
              <a:lnSpc>
                <a:spcPct val="86000"/>
              </a:lnSpc>
              <a:spcBef>
                <a:spcPts val="730"/>
              </a:spcBef>
            </a:pPr>
            <a:r>
              <a:rPr sz="2400" kern="0" spc="160" dirty="0">
                <a:solidFill>
                  <a:srgbClr val="00605A">
                    <a:alpha val="100000"/>
                  </a:srgbClr>
                </a:solidFill>
                <a:latin typeface="Arial" panose="020B0604020202020204"/>
                <a:ea typeface="Arial" panose="020B0604020202020204"/>
                <a:cs typeface="Arial" panose="020B0604020202020204"/>
              </a:rPr>
              <a:t>&lt;tbody&gt;</a:t>
            </a:r>
            <a:endParaRPr lang="en-US" altLang="en-US" sz="2400" dirty="0"/>
          </a:p>
          <a:p>
            <a:pPr algn="r" rtl="0" eaLnBrk="0">
              <a:lnSpc>
                <a:spcPts val="1845"/>
              </a:lnSpc>
              <a:spcBef>
                <a:spcPts val="1400"/>
              </a:spcBef>
            </a:pPr>
            <a:r>
              <a:rPr sz="2400" kern="0" spc="290" dirty="0">
                <a:solidFill>
                  <a:srgbClr val="00605A">
                    <a:alpha val="100000"/>
                  </a:srgbClr>
                </a:solidFill>
                <a:latin typeface="Arial" panose="020B0604020202020204"/>
                <a:ea typeface="Arial" panose="020B0604020202020204"/>
                <a:cs typeface="Arial" panose="020B0604020202020204"/>
              </a:rPr>
              <a:t>&lt;tr&gt;&lt;td&gt;</a:t>
            </a:r>
            <a:r>
              <a:rPr sz="2400" kern="0" spc="290" dirty="0">
                <a:solidFill>
                  <a:srgbClr val="000000">
                    <a:alpha val="100000"/>
                  </a:srgbClr>
                </a:solidFill>
                <a:latin typeface="Arial" panose="020B0604020202020204"/>
                <a:ea typeface="Arial" panose="020B0604020202020204"/>
                <a:cs typeface="Arial" panose="020B0604020202020204"/>
              </a:rPr>
              <a:t>Sarah</a:t>
            </a:r>
            <a:r>
              <a:rPr sz="2400" kern="0" spc="290" dirty="0">
                <a:solidFill>
                  <a:srgbClr val="00605A">
                    <a:alpha val="100000"/>
                  </a:srgbClr>
                </a:solidFill>
                <a:latin typeface="Arial" panose="020B0604020202020204"/>
                <a:ea typeface="Arial" panose="020B0604020202020204"/>
                <a:cs typeface="Arial" panose="020B0604020202020204"/>
              </a:rPr>
              <a:t>&lt;/td&gt;&lt;td</a:t>
            </a:r>
            <a:r>
              <a:rPr sz="2400" kern="0" spc="280" dirty="0">
                <a:solidFill>
                  <a:srgbClr val="00605A">
                    <a:alpha val="100000"/>
                  </a:srgbClr>
                </a:solidFill>
                <a:latin typeface="Arial" panose="020B0604020202020204"/>
                <a:ea typeface="Arial" panose="020B0604020202020204"/>
                <a:cs typeface="Arial" panose="020B0604020202020204"/>
              </a:rPr>
              <a:t>&gt;</a:t>
            </a:r>
            <a:r>
              <a:rPr sz="2400" kern="0" spc="280" dirty="0">
                <a:solidFill>
                  <a:srgbClr val="000000">
                    <a:alpha val="100000"/>
                  </a:srgbClr>
                </a:solidFill>
                <a:latin typeface="Arial" panose="020B0604020202020204"/>
                <a:ea typeface="Arial" panose="020B0604020202020204"/>
                <a:cs typeface="Arial" panose="020B0604020202020204"/>
              </a:rPr>
              <a:t>100</a:t>
            </a:r>
            <a:r>
              <a:rPr sz="2400" kern="0" spc="280" dirty="0">
                <a:solidFill>
                  <a:srgbClr val="00605A">
                    <a:alpha val="100000"/>
                  </a:srgbClr>
                </a:solidFill>
                <a:latin typeface="Arial" panose="020B0604020202020204"/>
                <a:ea typeface="Arial" panose="020B0604020202020204"/>
                <a:cs typeface="Arial" panose="020B0604020202020204"/>
              </a:rPr>
              <a:t>&lt;/td&gt;&lt;/tr&gt;</a:t>
            </a:r>
            <a:endParaRPr lang="en-US" altLang="en-US" sz="2400" dirty="0"/>
          </a:p>
          <a:p>
            <a:pPr marL="767080" algn="l" rtl="0" eaLnBrk="0">
              <a:lnSpc>
                <a:spcPts val="3880"/>
              </a:lnSpc>
            </a:pPr>
            <a:r>
              <a:rPr sz="2400" kern="0" spc="300" dirty="0">
                <a:solidFill>
                  <a:srgbClr val="00605A">
                    <a:alpha val="100000"/>
                  </a:srgbClr>
                </a:solidFill>
                <a:latin typeface="Arial" panose="020B0604020202020204"/>
                <a:ea typeface="Arial" panose="020B0604020202020204"/>
                <a:cs typeface="Arial" panose="020B0604020202020204"/>
              </a:rPr>
              <a:t>&lt;tr&gt;&lt;td&gt;</a:t>
            </a:r>
            <a:r>
              <a:rPr sz="2400" kern="0" spc="300" dirty="0">
                <a:solidFill>
                  <a:srgbClr val="000000">
                    <a:alpha val="100000"/>
                  </a:srgbClr>
                </a:solidFill>
                <a:latin typeface="Arial" panose="020B0604020202020204"/>
                <a:ea typeface="Arial" panose="020B0604020202020204"/>
                <a:cs typeface="Arial" panose="020B0604020202020204"/>
              </a:rPr>
              <a:t>Jo</a:t>
            </a:r>
            <a:r>
              <a:rPr sz="2400" kern="0" spc="290" dirty="0">
                <a:solidFill>
                  <a:srgbClr val="000000">
                    <a:alpha val="100000"/>
                  </a:srgbClr>
                </a:solidFill>
                <a:latin typeface="Arial" panose="020B0604020202020204"/>
                <a:ea typeface="Arial" panose="020B0604020202020204"/>
                <a:cs typeface="Arial" panose="020B0604020202020204"/>
              </a:rPr>
              <a:t>n</a:t>
            </a:r>
            <a:r>
              <a:rPr sz="2400" kern="0" spc="290" dirty="0">
                <a:solidFill>
                  <a:srgbClr val="00605A">
                    <a:alpha val="100000"/>
                  </a:srgbClr>
                </a:solidFill>
                <a:latin typeface="Arial" panose="020B0604020202020204"/>
                <a:ea typeface="Arial" panose="020B0604020202020204"/>
                <a:cs typeface="Arial" panose="020B0604020202020204"/>
              </a:rPr>
              <a:t>&lt;/td&gt;&lt;td&gt;</a:t>
            </a:r>
            <a:r>
              <a:rPr sz="2400" kern="0" spc="290" dirty="0">
                <a:solidFill>
                  <a:srgbClr val="000000">
                    <a:alpha val="100000"/>
                  </a:srgbClr>
                </a:solidFill>
                <a:latin typeface="Arial" panose="020B0604020202020204"/>
                <a:ea typeface="Arial" panose="020B0604020202020204"/>
                <a:cs typeface="Arial" panose="020B0604020202020204"/>
              </a:rPr>
              <a:t>101</a:t>
            </a:r>
            <a:r>
              <a:rPr sz="2400" kern="0" spc="290" dirty="0">
                <a:solidFill>
                  <a:srgbClr val="00605A">
                    <a:alpha val="100000"/>
                  </a:srgbClr>
                </a:solidFill>
                <a:latin typeface="Arial" panose="020B0604020202020204"/>
                <a:ea typeface="Arial" panose="020B0604020202020204"/>
                <a:cs typeface="Arial" panose="020B0604020202020204"/>
              </a:rPr>
              <a:t>&lt;/td&gt;&lt;/tr&gt;</a:t>
            </a:r>
            <a:endParaRPr lang="en-US" altLang="en-US" sz="2400" dirty="0"/>
          </a:p>
          <a:p>
            <a:pPr algn="l" rtl="0" eaLnBrk="0">
              <a:lnSpc>
                <a:spcPct val="108000"/>
              </a:lnSpc>
            </a:pPr>
            <a:endParaRPr lang="en-US" altLang="en-US" sz="1000" dirty="0"/>
          </a:p>
          <a:p>
            <a:pPr marL="401320" algn="l" rtl="0" eaLnBrk="0">
              <a:lnSpc>
                <a:spcPct val="84000"/>
              </a:lnSpc>
              <a:spcBef>
                <a:spcPts val="730"/>
              </a:spcBef>
            </a:pPr>
            <a:r>
              <a:rPr sz="2400" kern="0" spc="240" dirty="0">
                <a:solidFill>
                  <a:srgbClr val="00605A">
                    <a:alpha val="100000"/>
                  </a:srgbClr>
                </a:solidFill>
                <a:latin typeface="Arial" panose="020B0604020202020204"/>
                <a:ea typeface="Arial" panose="020B0604020202020204"/>
                <a:cs typeface="Arial" panose="020B0604020202020204"/>
              </a:rPr>
              <a:t>&lt;/tbody&gt;</a:t>
            </a:r>
            <a:endParaRPr lang="en-US" altLang="en-US" sz="2400" dirty="0"/>
          </a:p>
          <a:p>
            <a:pPr marL="35560" algn="l" rtl="0" eaLnBrk="0">
              <a:lnSpc>
                <a:spcPts val="3315"/>
              </a:lnSpc>
            </a:pPr>
            <a:r>
              <a:rPr sz="2400" kern="0" spc="320" dirty="0">
                <a:solidFill>
                  <a:srgbClr val="00605A">
                    <a:alpha val="100000"/>
                  </a:srgbClr>
                </a:solidFill>
                <a:latin typeface="Arial" panose="020B0604020202020204"/>
                <a:ea typeface="Arial" panose="020B0604020202020204"/>
                <a:cs typeface="Arial" panose="020B0604020202020204"/>
              </a:rPr>
              <a:t>&lt;/table&gt;</a:t>
            </a:r>
            <a:endParaRPr lang="en-US" altLang="en-US" sz="2400" dirty="0"/>
          </a:p>
        </p:txBody>
      </p:sp>
      <p:graphicFrame>
        <p:nvGraphicFramePr>
          <p:cNvPr id="92" name="table 92"/>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94" name="table 94"/>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8640">
                <a:tc>
                  <a:txBody>
                    <a:bodyPr/>
                    <a:lstStyle/>
                    <a:p>
                      <a:pPr algn="l" rtl="0" eaLnBrk="0">
                        <a:lnSpc>
                          <a:spcPct val="110000"/>
                        </a:lnSpc>
                      </a:pPr>
                      <a:endParaRPr lang="en-US" altLang="en-US" sz="900" dirty="0"/>
                    </a:p>
                    <a:p>
                      <a:pPr algn="l" rtl="0" eaLnBrk="0">
                        <a:lnSpc>
                          <a:spcPct val="7000"/>
                        </a:lnSpc>
                      </a:pPr>
                      <a:endParaRPr lang="en-US" altLang="en-US" sz="100" dirty="0"/>
                    </a:p>
                    <a:p>
                      <a:pPr marL="8213090" algn="l" rtl="0" eaLnBrk="0">
                        <a:lnSpc>
                          <a:spcPct val="84000"/>
                        </a:lnSpc>
                      </a:pPr>
                      <a:r>
                        <a:rPr sz="1500" kern="0" spc="-10" dirty="0">
                          <a:solidFill>
                            <a:srgbClr val="FFFFFF">
                              <a:alpha val="100000"/>
                            </a:srgbClr>
                          </a:solidFill>
                          <a:latin typeface="Arial" panose="020B0604020202020204"/>
                          <a:ea typeface="Arial" panose="020B0604020202020204"/>
                          <a:cs typeface="Arial" panose="020B0604020202020204"/>
                        </a:rPr>
                        <a:t>12</a:t>
                      </a:r>
                      <a:endParaRPr lang="en-US" altLang="en-US" sz="15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96"/>
          <p:cNvPicPr>
            <a:picLocks noChangeAspect="1"/>
          </p:cNvPicPr>
          <p:nvPr/>
        </p:nvPicPr>
        <p:blipFill>
          <a:blip r:embed="rId1"/>
          <a:stretch>
            <a:fillRect/>
          </a:stretch>
        </p:blipFill>
        <p:spPr>
          <a:xfrm rot="21600000">
            <a:off x="1728724" y="1801800"/>
            <a:ext cx="5895365" cy="4463643"/>
          </a:xfrm>
          <a:prstGeom prst="rect">
            <a:avLst/>
          </a:prstGeom>
        </p:spPr>
      </p:pic>
      <p:graphicFrame>
        <p:nvGraphicFramePr>
          <p:cNvPr id="98" name="table 98"/>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00" name="table 100"/>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8640">
                <a:tc>
                  <a:txBody>
                    <a:bodyPr/>
                    <a:lstStyle/>
                    <a:p>
                      <a:pPr algn="l" rtl="0" eaLnBrk="0">
                        <a:lnSpc>
                          <a:spcPct val="110000"/>
                        </a:lnSpc>
                      </a:pPr>
                      <a:endParaRPr lang="en-US" altLang="en-US" sz="900" dirty="0"/>
                    </a:p>
                    <a:p>
                      <a:pPr marL="821309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13</a:t>
                      </a:r>
                      <a:endParaRPr lang="en-US" altLang="en-US" sz="15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623FB8"/>
                    </a:solidFill>
                  </a:tcPr>
                </a:tc>
              </a:tr>
            </a:tbl>
          </a:graphicData>
        </a:graphic>
      </p:graphicFrame>
      <p:sp>
        <p:nvSpPr>
          <p:cNvPr id="102" name="textbox 102"/>
          <p:cNvSpPr/>
          <p:nvPr/>
        </p:nvSpPr>
        <p:spPr>
          <a:xfrm>
            <a:off x="751027" y="1090269"/>
            <a:ext cx="7776844" cy="48196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83000"/>
              </a:lnSpc>
            </a:pPr>
            <a:r>
              <a:rPr sz="3600" kern="0" spc="0" dirty="0">
                <a:solidFill>
                  <a:srgbClr val="000000">
                    <a:alpha val="100000"/>
                  </a:srgbClr>
                </a:solidFill>
                <a:latin typeface="Arial" panose="020B0604020202020204"/>
                <a:ea typeface="Arial" panose="020B0604020202020204"/>
                <a:cs typeface="Arial" panose="020B0604020202020204"/>
              </a:rPr>
              <a:t>Datatable</a:t>
            </a:r>
            <a:r>
              <a:rPr sz="3600" kern="0" spc="70" dirty="0">
                <a:solidFill>
                  <a:srgbClr val="000000">
                    <a:alpha val="100000"/>
                  </a:srgbClr>
                </a:solidFill>
                <a:latin typeface="Arial" panose="020B0604020202020204"/>
                <a:ea typeface="Arial" panose="020B0604020202020204"/>
                <a:cs typeface="Arial" panose="020B0604020202020204"/>
              </a:rPr>
              <a:t>              </a:t>
            </a:r>
            <a:r>
              <a:rPr sz="3600" kern="0" spc="60" dirty="0">
                <a:solidFill>
                  <a:srgbClr val="000000">
                    <a:alpha val="100000"/>
                  </a:srgbClr>
                </a:solidFill>
                <a:latin typeface="Arial" panose="020B0604020202020204"/>
                <a:ea typeface="Arial" panose="020B0604020202020204"/>
                <a:cs typeface="Arial" panose="020B0604020202020204"/>
              </a:rPr>
              <a:t>          </a:t>
            </a:r>
            <a:r>
              <a:rPr sz="3600" kern="0" spc="380" baseline="7000" dirty="0">
                <a:solidFill>
                  <a:srgbClr val="000000">
                    <a:alpha val="100000"/>
                  </a:srgbClr>
                </a:solidFill>
                <a:latin typeface="Arial" panose="020B0604020202020204"/>
                <a:ea typeface="Arial" panose="020B0604020202020204"/>
                <a:cs typeface="Arial" panose="020B0604020202020204"/>
              </a:rPr>
              <a:t>datatables.net</a:t>
            </a:r>
            <a:endParaRPr lang="en-US" altLang="en-US" sz="3600" baseline="7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p:nvPr/>
        </p:nvSpPr>
        <p:spPr>
          <a:xfrm>
            <a:off x="0" y="2022843"/>
            <a:ext cx="9143365" cy="2410460"/>
          </a:xfrm>
          <a:prstGeom prst="rect">
            <a:avLst/>
          </a:prstGeom>
          <a:solidFill>
            <a:srgbClr val="D3C9ED"/>
          </a:solidFill>
        </p:spPr>
        <p:txBody>
          <a:bodyPr vert="horz" wrap="square" lIns="0" tIns="0" rIns="0" bIns="0"/>
          <a:lstStyle/>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marL="3898265" algn="l" rtl="0" eaLnBrk="0">
              <a:lnSpc>
                <a:spcPct val="84000"/>
              </a:lnSpc>
              <a:spcBef>
                <a:spcPts val="5"/>
              </a:spcBef>
            </a:pPr>
            <a:r>
              <a:rPr sz="4700" kern="0" spc="-10" dirty="0">
                <a:solidFill>
                  <a:srgbClr val="000000">
                    <a:alpha val="100000"/>
                  </a:srgbClr>
                </a:solidFill>
                <a:latin typeface="Arial" panose="020B0604020202020204"/>
                <a:ea typeface="Arial" panose="020B0604020202020204"/>
                <a:cs typeface="Arial" panose="020B0604020202020204"/>
              </a:rPr>
              <a:t>Links</a:t>
            </a:r>
            <a:endParaRPr lang="en-US" altLang="en-US" sz="4700" dirty="0"/>
          </a:p>
        </p:txBody>
      </p:sp>
      <p:graphicFrame>
        <p:nvGraphicFramePr>
          <p:cNvPr id="12" name="table 12"/>
          <p:cNvGraphicFramePr>
            <a:graphicFrameLocks noGrp="1"/>
          </p:cNvGraphicFramePr>
          <p:nvPr/>
        </p:nvGraphicFramePr>
        <p:xfrm>
          <a:off x="0" y="5493777"/>
          <a:ext cx="9144000" cy="1363980"/>
        </p:xfrm>
        <a:graphic>
          <a:graphicData uri="http://schemas.openxmlformats.org/drawingml/2006/table">
            <a:tbl>
              <a:tblPr/>
              <a:tblGrid>
                <a:gridCol w="9144000"/>
              </a:tblGrid>
              <a:tr h="1354455">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r>
            </a:tbl>
          </a:graphicData>
        </a:graphic>
      </p:graphicFrame>
      <p:pic>
        <p:nvPicPr>
          <p:cNvPr id="14" name="picture 14"/>
          <p:cNvPicPr>
            <a:picLocks noChangeAspect="1"/>
          </p:cNvPicPr>
          <p:nvPr/>
        </p:nvPicPr>
        <p:blipFill>
          <a:blip r:embed="rId1"/>
          <a:stretch>
            <a:fillRect/>
          </a:stretch>
        </p:blipFill>
        <p:spPr>
          <a:xfrm rot="21600000">
            <a:off x="0" y="0"/>
            <a:ext cx="9144000" cy="1363498"/>
          </a:xfrm>
          <a:prstGeom prst="rect">
            <a:avLst/>
          </a:prstGeom>
        </p:spPr>
      </p:pic>
      <p:pic>
        <p:nvPicPr>
          <p:cNvPr id="16" name="picture 16"/>
          <p:cNvPicPr>
            <a:picLocks noChangeAspect="1"/>
          </p:cNvPicPr>
          <p:nvPr/>
        </p:nvPicPr>
        <p:blipFill>
          <a:blip r:embed="rId2"/>
          <a:stretch>
            <a:fillRect/>
          </a:stretch>
        </p:blipFill>
        <p:spPr>
          <a:xfrm rot="21600000">
            <a:off x="8613356" y="6327000"/>
            <a:ext cx="19087" cy="194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p:nvPr/>
        </p:nvSpPr>
        <p:spPr>
          <a:xfrm>
            <a:off x="730614" y="1090269"/>
            <a:ext cx="7952105" cy="4365625"/>
          </a:xfrm>
          <a:prstGeom prst="rect">
            <a:avLst/>
          </a:prstGeom>
        </p:spPr>
        <p:txBody>
          <a:bodyPr vert="horz" wrap="square" lIns="0" tIns="0" rIns="0" bIns="0"/>
          <a:lstStyle/>
          <a:p>
            <a:pPr algn="l" rtl="0" eaLnBrk="0">
              <a:lnSpc>
                <a:spcPct val="87000"/>
              </a:lnSpc>
            </a:pPr>
            <a:endParaRPr lang="en-US" altLang="en-US" sz="100" dirty="0"/>
          </a:p>
          <a:p>
            <a:pPr marL="33020" algn="l" rtl="0" eaLnBrk="0">
              <a:lnSpc>
                <a:spcPct val="83000"/>
              </a:lnSpc>
            </a:pPr>
            <a:r>
              <a:rPr sz="3600" kern="0" spc="-20" dirty="0">
                <a:solidFill>
                  <a:srgbClr val="000000">
                    <a:alpha val="100000"/>
                  </a:srgbClr>
                </a:solidFill>
                <a:latin typeface="Arial" panose="020B0604020202020204"/>
                <a:ea typeface="Arial" panose="020B0604020202020204"/>
                <a:cs typeface="Arial" panose="020B0604020202020204"/>
              </a:rPr>
              <a:t>Links</a:t>
            </a:r>
            <a:endParaRPr lang="en-US" altLang="en-US" sz="3600" dirty="0"/>
          </a:p>
          <a:p>
            <a:pPr algn="l" rtl="0" eaLnBrk="0">
              <a:lnSpc>
                <a:spcPct val="190000"/>
              </a:lnSpc>
            </a:pPr>
            <a:endParaRPr lang="en-US" altLang="en-US" sz="1000" dirty="0"/>
          </a:p>
          <a:p>
            <a:pPr marL="15240" algn="l" rtl="0" eaLnBrk="0">
              <a:lnSpc>
                <a:spcPct val="84000"/>
              </a:lnSpc>
              <a:spcBef>
                <a:spcPts val="725"/>
              </a:spcBef>
            </a:pPr>
            <a:r>
              <a:rPr sz="2400" kern="0" spc="210" dirty="0">
                <a:solidFill>
                  <a:srgbClr val="00605A">
                    <a:alpha val="100000"/>
                  </a:srgbClr>
                </a:solidFill>
                <a:latin typeface="Arial" panose="020B0604020202020204"/>
                <a:ea typeface="Arial" panose="020B0604020202020204"/>
                <a:cs typeface="Arial" panose="020B0604020202020204"/>
              </a:rPr>
              <a:t>&lt;a  </a:t>
            </a:r>
            <a:r>
              <a:rPr sz="2400" kern="0" spc="210" dirty="0">
                <a:solidFill>
                  <a:srgbClr val="06636F">
                    <a:alpha val="100000"/>
                  </a:srgbClr>
                </a:solidFill>
                <a:latin typeface="Arial" panose="020B0604020202020204"/>
                <a:ea typeface="Arial" panose="020B0604020202020204"/>
                <a:cs typeface="Arial" panose="020B0604020202020204"/>
              </a:rPr>
              <a:t>href</a:t>
            </a:r>
            <a:r>
              <a:rPr sz="2400" kern="0" spc="210" dirty="0">
                <a:solidFill>
                  <a:srgbClr val="000000">
                    <a:alpha val="100000"/>
                  </a:srgbClr>
                </a:solidFill>
                <a:latin typeface="Arial" panose="020B0604020202020204"/>
                <a:ea typeface="Arial" panose="020B0604020202020204"/>
                <a:cs typeface="Arial" panose="020B0604020202020204"/>
              </a:rPr>
              <a:t>=</a:t>
            </a:r>
            <a:r>
              <a:rPr sz="2400" kern="0" spc="-290" dirty="0">
                <a:solidFill>
                  <a:srgbClr val="000000">
                    <a:alpha val="100000"/>
                  </a:srgbClr>
                </a:solidFill>
                <a:latin typeface="Arial" panose="020B0604020202020204"/>
                <a:ea typeface="Arial" panose="020B0604020202020204"/>
                <a:cs typeface="Arial" panose="020B0604020202020204"/>
              </a:rPr>
              <a:t> </a:t>
            </a:r>
            <a:r>
              <a:rPr sz="2400" kern="0" spc="210" dirty="0">
                <a:solidFill>
                  <a:srgbClr val="72104D">
                    <a:alpha val="100000"/>
                  </a:srgbClr>
                </a:solidFill>
                <a:latin typeface="Arial" panose="020B0604020202020204"/>
                <a:ea typeface="Arial" panose="020B0604020202020204"/>
                <a:cs typeface="Arial" panose="020B0604020202020204"/>
              </a:rPr>
              <a:t>"/courses"</a:t>
            </a:r>
            <a:r>
              <a:rPr sz="2400" kern="0" spc="210" dirty="0">
                <a:solidFill>
                  <a:srgbClr val="00605A">
                    <a:alpha val="100000"/>
                  </a:srgbClr>
                </a:solidFill>
                <a:latin typeface="Arial" panose="020B0604020202020204"/>
                <a:ea typeface="Arial" panose="020B0604020202020204"/>
                <a:cs typeface="Arial" panose="020B0604020202020204"/>
              </a:rPr>
              <a:t>&gt;</a:t>
            </a:r>
            <a:r>
              <a:rPr sz="2400" kern="0" spc="210" dirty="0">
                <a:solidFill>
                  <a:srgbClr val="000000">
                    <a:alpha val="100000"/>
                  </a:srgbClr>
                </a:solidFill>
                <a:latin typeface="Arial" panose="020B0604020202020204"/>
                <a:ea typeface="Arial" panose="020B0604020202020204"/>
                <a:cs typeface="Arial" panose="020B0604020202020204"/>
              </a:rPr>
              <a:t>Our  Cou</a:t>
            </a:r>
            <a:r>
              <a:rPr sz="2400" kern="0" spc="200" dirty="0">
                <a:solidFill>
                  <a:srgbClr val="000000">
                    <a:alpha val="100000"/>
                  </a:srgbClr>
                </a:solidFill>
                <a:latin typeface="Arial" panose="020B0604020202020204"/>
                <a:ea typeface="Arial" panose="020B0604020202020204"/>
                <a:cs typeface="Arial" panose="020B0604020202020204"/>
              </a:rPr>
              <a:t>rses</a:t>
            </a:r>
            <a:r>
              <a:rPr sz="2400" kern="0" spc="200" dirty="0">
                <a:solidFill>
                  <a:srgbClr val="00605A">
                    <a:alpha val="100000"/>
                  </a:srgbClr>
                </a:solidFill>
                <a:latin typeface="Arial" panose="020B0604020202020204"/>
                <a:ea typeface="Arial" panose="020B0604020202020204"/>
                <a:cs typeface="Arial" panose="020B0604020202020204"/>
              </a:rPr>
              <a:t>&lt;/a&gt;</a:t>
            </a:r>
            <a:endParaRPr lang="en-US" altLang="en-US" sz="24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1000"/>
              </a:lnSpc>
            </a:pPr>
            <a:endParaRPr lang="en-US" altLang="en-US" sz="1000" dirty="0"/>
          </a:p>
          <a:p>
            <a:pPr algn="l" rtl="0" eaLnBrk="0">
              <a:lnSpc>
                <a:spcPct val="102000"/>
              </a:lnSpc>
            </a:pPr>
            <a:endParaRPr lang="en-US" altLang="en-US" sz="1000" dirty="0"/>
          </a:p>
          <a:p>
            <a:pPr marL="12700" algn="l" rtl="0" eaLnBrk="0">
              <a:lnSpc>
                <a:spcPct val="84000"/>
              </a:lnSpc>
              <a:spcBef>
                <a:spcPts val="725"/>
              </a:spcBef>
            </a:pPr>
            <a:r>
              <a:rPr sz="2400" kern="0" spc="420" dirty="0">
                <a:solidFill>
                  <a:srgbClr val="000000">
                    <a:alpha val="100000"/>
                  </a:srgbClr>
                </a:solidFill>
                <a:latin typeface="Arial" panose="020B0604020202020204"/>
                <a:ea typeface="Arial" panose="020B0604020202020204"/>
                <a:cs typeface="Arial" panose="020B0604020202020204"/>
              </a:rPr>
              <a:t>bristol.ac.</a:t>
            </a:r>
            <a:r>
              <a:rPr sz="2400" kern="0" spc="410" dirty="0">
                <a:solidFill>
                  <a:srgbClr val="000000">
                    <a:alpha val="100000"/>
                  </a:srgbClr>
                </a:solidFill>
                <a:latin typeface="Arial" panose="020B0604020202020204"/>
                <a:ea typeface="Arial" panose="020B0604020202020204"/>
                <a:cs typeface="Arial" panose="020B0604020202020204"/>
              </a:rPr>
              <a:t>uk/students/info.html  :</a:t>
            </a:r>
            <a:endParaRPr lang="en-US" altLang="en-US" sz="2400" dirty="0"/>
          </a:p>
          <a:p>
            <a:pPr algn="l" rtl="0" eaLnBrk="0">
              <a:lnSpc>
                <a:spcPct val="115000"/>
              </a:lnSpc>
            </a:pPr>
            <a:endParaRPr lang="en-US" altLang="en-US" sz="1000" dirty="0"/>
          </a:p>
          <a:p>
            <a:pPr algn="l" rtl="0" eaLnBrk="0">
              <a:lnSpc>
                <a:spcPct val="115000"/>
              </a:lnSpc>
            </a:pPr>
            <a:endParaRPr lang="en-US" altLang="en-US" sz="1000" dirty="0"/>
          </a:p>
          <a:p>
            <a:pPr marL="36830" algn="l" rtl="0" eaLnBrk="0">
              <a:lnSpc>
                <a:spcPct val="79000"/>
              </a:lnSpc>
              <a:spcBef>
                <a:spcPts val="725"/>
              </a:spcBef>
            </a:pPr>
            <a:r>
              <a:rPr sz="2400" kern="0" spc="260" dirty="0">
                <a:solidFill>
                  <a:srgbClr val="72104D">
                    <a:alpha val="100000"/>
                  </a:srgbClr>
                </a:solidFill>
                <a:latin typeface="Arial" panose="020B0604020202020204"/>
                <a:ea typeface="Arial" panose="020B0604020202020204"/>
                <a:cs typeface="Arial" panose="020B0604020202020204"/>
              </a:rPr>
              <a:t>"/courses"</a:t>
            </a:r>
            <a:r>
              <a:rPr sz="2400" kern="0" spc="80" dirty="0">
                <a:solidFill>
                  <a:srgbClr val="72104D">
                    <a:alpha val="100000"/>
                  </a:srgbClr>
                </a:solidFill>
                <a:latin typeface="Arial" panose="020B0604020202020204"/>
                <a:ea typeface="Arial" panose="020B0604020202020204"/>
                <a:cs typeface="Arial" panose="020B0604020202020204"/>
              </a:rPr>
              <a:t>      </a:t>
            </a:r>
            <a:r>
              <a:rPr sz="2400" kern="0" spc="260" dirty="0">
                <a:solidFill>
                  <a:srgbClr val="000000">
                    <a:alpha val="100000"/>
                  </a:srgbClr>
                </a:solidFill>
                <a:latin typeface="Arial" panose="020B0604020202020204"/>
                <a:ea typeface="Arial" panose="020B0604020202020204"/>
                <a:cs typeface="Arial" panose="020B0604020202020204"/>
              </a:rPr>
              <a:t>=&gt;</a:t>
            </a:r>
            <a:r>
              <a:rPr sz="2400" kern="0" spc="150" dirty="0">
                <a:solidFill>
                  <a:srgbClr val="000000">
                    <a:alpha val="100000"/>
                  </a:srgbClr>
                </a:solidFill>
                <a:latin typeface="Arial" panose="020B0604020202020204"/>
                <a:ea typeface="Arial" panose="020B0604020202020204"/>
                <a:cs typeface="Arial" panose="020B0604020202020204"/>
              </a:rPr>
              <a:t>  </a:t>
            </a:r>
            <a:r>
              <a:rPr sz="2100" kern="0" spc="400" dirty="0">
                <a:solidFill>
                  <a:srgbClr val="000000">
                    <a:alpha val="100000"/>
                  </a:srgbClr>
                </a:solidFill>
                <a:latin typeface="Arial" panose="020B0604020202020204"/>
                <a:ea typeface="Arial" panose="020B0604020202020204"/>
                <a:cs typeface="Arial" panose="020B0604020202020204"/>
              </a:rPr>
              <a:t>bristol.ac.uk/cou</a:t>
            </a:r>
            <a:r>
              <a:rPr sz="2100" kern="0" spc="390" dirty="0">
                <a:solidFill>
                  <a:srgbClr val="000000">
                    <a:alpha val="100000"/>
                  </a:srgbClr>
                </a:solidFill>
                <a:latin typeface="Arial" panose="020B0604020202020204"/>
                <a:ea typeface="Arial" panose="020B0604020202020204"/>
                <a:cs typeface="Arial" panose="020B0604020202020204"/>
              </a:rPr>
              <a:t>rses</a:t>
            </a:r>
            <a:endParaRPr lang="en-US" altLang="en-US" sz="2100" dirty="0"/>
          </a:p>
          <a:p>
            <a:pPr marL="36830" algn="l" rtl="0" eaLnBrk="0">
              <a:lnSpc>
                <a:spcPct val="79000"/>
              </a:lnSpc>
              <a:spcBef>
                <a:spcPts val="1605"/>
              </a:spcBef>
            </a:pPr>
            <a:r>
              <a:rPr sz="2400" kern="0" spc="200" dirty="0">
                <a:solidFill>
                  <a:srgbClr val="72104D">
                    <a:alpha val="100000"/>
                  </a:srgbClr>
                </a:solidFill>
                <a:latin typeface="Arial" panose="020B0604020202020204"/>
                <a:ea typeface="Arial" panose="020B0604020202020204"/>
                <a:cs typeface="Arial" panose="020B0604020202020204"/>
              </a:rPr>
              <a:t>"courses"</a:t>
            </a:r>
            <a:r>
              <a:rPr sz="2400" kern="0" spc="70" dirty="0">
                <a:solidFill>
                  <a:srgbClr val="72104D">
                    <a:alpha val="100000"/>
                  </a:srgbClr>
                </a:solidFill>
                <a:latin typeface="Arial" panose="020B0604020202020204"/>
                <a:ea typeface="Arial" panose="020B0604020202020204"/>
                <a:cs typeface="Arial" panose="020B0604020202020204"/>
              </a:rPr>
              <a:t>        </a:t>
            </a:r>
            <a:r>
              <a:rPr sz="2400" kern="0" spc="200" dirty="0">
                <a:solidFill>
                  <a:srgbClr val="000000">
                    <a:alpha val="100000"/>
                  </a:srgbClr>
                </a:solidFill>
                <a:latin typeface="Arial" panose="020B0604020202020204"/>
                <a:ea typeface="Arial" panose="020B0604020202020204"/>
                <a:cs typeface="Arial" panose="020B0604020202020204"/>
              </a:rPr>
              <a:t>=&gt;  </a:t>
            </a:r>
            <a:r>
              <a:rPr sz="2100" kern="0" spc="390" dirty="0">
                <a:solidFill>
                  <a:srgbClr val="000000">
                    <a:alpha val="100000"/>
                  </a:srgbClr>
                </a:solidFill>
                <a:latin typeface="Arial" panose="020B0604020202020204"/>
                <a:ea typeface="Arial" panose="020B0604020202020204"/>
                <a:cs typeface="Arial" panose="020B0604020202020204"/>
              </a:rPr>
              <a:t>bristol.ac.uk/students/courses</a:t>
            </a:r>
            <a:endParaRPr lang="en-US" altLang="en-US" sz="2100" dirty="0"/>
          </a:p>
          <a:p>
            <a:pPr algn="l" rtl="0" eaLnBrk="0">
              <a:lnSpc>
                <a:spcPct val="102000"/>
              </a:lnSpc>
            </a:pPr>
            <a:endParaRPr lang="en-US" altLang="en-US" sz="1300" dirty="0"/>
          </a:p>
          <a:p>
            <a:pPr algn="l" rtl="0" eaLnBrk="0">
              <a:lnSpc>
                <a:spcPct val="11000"/>
              </a:lnSpc>
            </a:pPr>
            <a:endParaRPr lang="en-US" altLang="en-US" sz="100" dirty="0"/>
          </a:p>
          <a:p>
            <a:pPr marL="36830" algn="l" rtl="0" eaLnBrk="0">
              <a:lnSpc>
                <a:spcPct val="79000"/>
              </a:lnSpc>
            </a:pPr>
            <a:r>
              <a:rPr sz="2400" kern="0" spc="360" dirty="0">
                <a:solidFill>
                  <a:srgbClr val="72104D">
                    <a:alpha val="100000"/>
                  </a:srgbClr>
                </a:solidFill>
                <a:latin typeface="Arial" panose="020B0604020202020204"/>
                <a:ea typeface="Arial" panose="020B0604020202020204"/>
                <a:cs typeface="Arial" panose="020B0604020202020204"/>
              </a:rPr>
              <a:t>"</a:t>
            </a:r>
            <a:r>
              <a:rPr sz="2400" kern="0" spc="-100" dirty="0">
                <a:solidFill>
                  <a:srgbClr val="72104D">
                    <a:alpha val="100000"/>
                  </a:srgbClr>
                </a:solidFill>
                <a:latin typeface="Arial" panose="020B0604020202020204"/>
                <a:ea typeface="Arial" panose="020B0604020202020204"/>
                <a:cs typeface="Arial" panose="020B0604020202020204"/>
              </a:rPr>
              <a:t> </a:t>
            </a:r>
            <a:r>
              <a:rPr sz="2400" kern="0" spc="360" dirty="0">
                <a:solidFill>
                  <a:srgbClr val="72104D">
                    <a:alpha val="100000"/>
                  </a:srgbClr>
                </a:solidFill>
                <a:latin typeface="Arial" panose="020B0604020202020204"/>
                <a:ea typeface="Arial" panose="020B0604020202020204"/>
                <a:cs typeface="Arial" panose="020B0604020202020204"/>
              </a:rPr>
              <a:t>../courses"</a:t>
            </a:r>
            <a:r>
              <a:rPr sz="2400" kern="0" spc="130" dirty="0">
                <a:solidFill>
                  <a:srgbClr val="72104D">
                    <a:alpha val="100000"/>
                  </a:srgbClr>
                </a:solidFill>
                <a:latin typeface="Arial" panose="020B0604020202020204"/>
                <a:ea typeface="Arial" panose="020B0604020202020204"/>
                <a:cs typeface="Arial" panose="020B0604020202020204"/>
              </a:rPr>
              <a:t>  </a:t>
            </a:r>
            <a:r>
              <a:rPr sz="2400" kern="0" spc="360" dirty="0">
                <a:solidFill>
                  <a:srgbClr val="000000">
                    <a:alpha val="100000"/>
                  </a:srgbClr>
                </a:solidFill>
                <a:latin typeface="Arial" panose="020B0604020202020204"/>
                <a:ea typeface="Arial" panose="020B0604020202020204"/>
                <a:cs typeface="Arial" panose="020B0604020202020204"/>
              </a:rPr>
              <a:t>=&gt;</a:t>
            </a:r>
            <a:r>
              <a:rPr sz="2400" kern="0" spc="150" dirty="0">
                <a:solidFill>
                  <a:srgbClr val="000000">
                    <a:alpha val="100000"/>
                  </a:srgbClr>
                </a:solidFill>
                <a:latin typeface="Arial" panose="020B0604020202020204"/>
                <a:ea typeface="Arial" panose="020B0604020202020204"/>
                <a:cs typeface="Arial" panose="020B0604020202020204"/>
              </a:rPr>
              <a:t>  </a:t>
            </a:r>
            <a:r>
              <a:rPr sz="2100" kern="0" spc="360" dirty="0">
                <a:solidFill>
                  <a:srgbClr val="000000">
                    <a:alpha val="100000"/>
                  </a:srgbClr>
                </a:solidFill>
                <a:latin typeface="Arial" panose="020B0604020202020204"/>
                <a:ea typeface="Arial" panose="020B0604020202020204"/>
                <a:cs typeface="Arial" panose="020B0604020202020204"/>
              </a:rPr>
              <a:t>bristol.</a:t>
            </a:r>
            <a:r>
              <a:rPr sz="2100" kern="0" spc="350" dirty="0">
                <a:solidFill>
                  <a:srgbClr val="000000">
                    <a:alpha val="100000"/>
                  </a:srgbClr>
                </a:solidFill>
                <a:latin typeface="Arial" panose="020B0604020202020204"/>
                <a:ea typeface="Arial" panose="020B0604020202020204"/>
                <a:cs typeface="Arial" panose="020B0604020202020204"/>
              </a:rPr>
              <a:t>ac.uk/courses</a:t>
            </a:r>
            <a:endParaRPr lang="en-US" altLang="en-US" sz="2100" dirty="0"/>
          </a:p>
        </p:txBody>
      </p:sp>
      <p:graphicFrame>
        <p:nvGraphicFramePr>
          <p:cNvPr id="20" name="table 20"/>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22" name="table 22"/>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31850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3</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4"/>
          <p:cNvSpPr/>
          <p:nvPr/>
        </p:nvSpPr>
        <p:spPr>
          <a:xfrm>
            <a:off x="0" y="2022843"/>
            <a:ext cx="9143365" cy="2410460"/>
          </a:xfrm>
          <a:prstGeom prst="rect">
            <a:avLst/>
          </a:prstGeom>
          <a:solidFill>
            <a:srgbClr val="D3C9ED"/>
          </a:solidFill>
        </p:spPr>
        <p:txBody>
          <a:bodyPr vert="horz" wrap="square" lIns="0" tIns="0" rIns="0" bIns="0"/>
          <a:lstStyle/>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6000"/>
              </a:lnSpc>
            </a:pPr>
            <a:endParaRPr lang="en-US" altLang="en-US" sz="1000" dirty="0"/>
          </a:p>
          <a:p>
            <a:pPr algn="l" rtl="0" eaLnBrk="0">
              <a:lnSpc>
                <a:spcPct val="106000"/>
              </a:lnSpc>
            </a:pPr>
            <a:endParaRPr lang="en-US" altLang="en-US" sz="1000" dirty="0"/>
          </a:p>
          <a:p>
            <a:pPr marL="3731895" algn="l" rtl="0" eaLnBrk="0">
              <a:lnSpc>
                <a:spcPct val="81000"/>
              </a:lnSpc>
              <a:spcBef>
                <a:spcPts val="5"/>
              </a:spcBef>
            </a:pPr>
            <a:r>
              <a:rPr sz="4700" kern="0" spc="60" dirty="0">
                <a:solidFill>
                  <a:srgbClr val="000000">
                    <a:alpha val="100000"/>
                  </a:srgbClr>
                </a:solidFill>
                <a:latin typeface="Arial" panose="020B0604020202020204"/>
                <a:ea typeface="Arial" panose="020B0604020202020204"/>
                <a:cs typeface="Arial" panose="020B0604020202020204"/>
              </a:rPr>
              <a:t>Forms</a:t>
            </a:r>
            <a:endParaRPr lang="en-US" altLang="en-US" sz="4700" dirty="0"/>
          </a:p>
        </p:txBody>
      </p:sp>
      <p:graphicFrame>
        <p:nvGraphicFramePr>
          <p:cNvPr id="26" name="table 26"/>
          <p:cNvGraphicFramePr>
            <a:graphicFrameLocks noGrp="1"/>
          </p:cNvGraphicFramePr>
          <p:nvPr/>
        </p:nvGraphicFramePr>
        <p:xfrm>
          <a:off x="0" y="5493777"/>
          <a:ext cx="9144000" cy="1363980"/>
        </p:xfrm>
        <a:graphic>
          <a:graphicData uri="http://schemas.openxmlformats.org/drawingml/2006/table">
            <a:tbl>
              <a:tblPr/>
              <a:tblGrid>
                <a:gridCol w="9144000"/>
              </a:tblGrid>
              <a:tr h="1354455">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r>
            </a:tbl>
          </a:graphicData>
        </a:graphic>
      </p:graphicFrame>
      <p:pic>
        <p:nvPicPr>
          <p:cNvPr id="28" name="picture 28"/>
          <p:cNvPicPr>
            <a:picLocks noChangeAspect="1"/>
          </p:cNvPicPr>
          <p:nvPr/>
        </p:nvPicPr>
        <p:blipFill>
          <a:blip r:embed="rId1"/>
          <a:stretch>
            <a:fillRect/>
          </a:stretch>
        </p:blipFill>
        <p:spPr>
          <a:xfrm rot="21600000">
            <a:off x="0" y="0"/>
            <a:ext cx="9144000" cy="1363498"/>
          </a:xfrm>
          <a:prstGeom prst="rect">
            <a:avLst/>
          </a:prstGeom>
        </p:spPr>
      </p:pic>
      <p:pic>
        <p:nvPicPr>
          <p:cNvPr id="30" name="picture 30"/>
          <p:cNvPicPr>
            <a:picLocks noChangeAspect="1"/>
          </p:cNvPicPr>
          <p:nvPr/>
        </p:nvPicPr>
        <p:blipFill>
          <a:blip r:embed="rId2"/>
          <a:stretch>
            <a:fillRect/>
          </a:stretch>
        </p:blipFill>
        <p:spPr>
          <a:xfrm rot="21600000">
            <a:off x="8613356" y="6327000"/>
            <a:ext cx="19087" cy="194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1"/>
          <a:stretch>
            <a:fillRect/>
          </a:stretch>
        </p:blipFill>
        <p:spPr>
          <a:xfrm rot="21600000">
            <a:off x="1805038" y="2365921"/>
            <a:ext cx="5533199" cy="3314153"/>
          </a:xfrm>
          <a:prstGeom prst="rect">
            <a:avLst/>
          </a:prstGeom>
        </p:spPr>
      </p:pic>
      <p:graphicFrame>
        <p:nvGraphicFramePr>
          <p:cNvPr id="34" name="table 34"/>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6" name="table 36"/>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00000"/>
                        </a:lnSpc>
                      </a:pPr>
                      <a:endParaRPr lang="en-US" altLang="en-US" sz="1000" dirty="0"/>
                    </a:p>
                    <a:p>
                      <a:pPr algn="l" rtl="0" eaLnBrk="0">
                        <a:lnSpc>
                          <a:spcPct val="9000"/>
                        </a:lnSpc>
                      </a:pPr>
                      <a:endParaRPr lang="en-US" altLang="en-US" sz="100" dirty="0"/>
                    </a:p>
                    <a:p>
                      <a:pPr marL="8323580" algn="l" rtl="0" eaLnBrk="0">
                        <a:lnSpc>
                          <a:spcPct val="83000"/>
                        </a:lnSpc>
                      </a:pPr>
                      <a:r>
                        <a:rPr sz="1500" kern="0" spc="-20" dirty="0">
                          <a:solidFill>
                            <a:srgbClr val="FFFFFF">
                              <a:alpha val="100000"/>
                            </a:srgbClr>
                          </a:solidFill>
                          <a:latin typeface="Arial" panose="020B0604020202020204"/>
                          <a:ea typeface="Arial" panose="020B0604020202020204"/>
                          <a:cs typeface="Arial" panose="020B0604020202020204"/>
                        </a:rPr>
                        <a:t>5</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38" name="textbox 38"/>
          <p:cNvSpPr/>
          <p:nvPr/>
        </p:nvSpPr>
        <p:spPr>
          <a:xfrm>
            <a:off x="751027" y="1111300"/>
            <a:ext cx="1321435" cy="460375"/>
          </a:xfrm>
          <a:prstGeom prst="rect">
            <a:avLst/>
          </a:prstGeom>
        </p:spPr>
        <p:txBody>
          <a:bodyPr vert="horz" wrap="square" lIns="0" tIns="0" rIns="0" bIns="0"/>
          <a:lstStyle/>
          <a:p>
            <a:pPr algn="l" rtl="0" eaLnBrk="0">
              <a:lnSpc>
                <a:spcPct val="93000"/>
              </a:lnSpc>
            </a:pPr>
            <a:endParaRPr lang="en-US" altLang="en-US" sz="100" dirty="0"/>
          </a:p>
          <a:p>
            <a:pPr marL="12700" algn="l" rtl="0" eaLnBrk="0">
              <a:lnSpc>
                <a:spcPct val="79000"/>
              </a:lnSpc>
            </a:pPr>
            <a:r>
              <a:rPr sz="3600" kern="0" spc="-10" dirty="0">
                <a:solidFill>
                  <a:srgbClr val="000000">
                    <a:alpha val="100000"/>
                  </a:srgbClr>
                </a:solidFill>
                <a:latin typeface="Arial" panose="020B0604020202020204"/>
                <a:ea typeface="Arial" panose="020B0604020202020204"/>
                <a:cs typeface="Arial" panose="020B0604020202020204"/>
              </a:rPr>
              <a:t>Forms</a:t>
            </a:r>
            <a:endParaRPr lang="en-US"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40"/>
          <p:cNvSpPr/>
          <p:nvPr/>
        </p:nvSpPr>
        <p:spPr>
          <a:xfrm>
            <a:off x="733663" y="1111300"/>
            <a:ext cx="6947534" cy="4075429"/>
          </a:xfrm>
          <a:prstGeom prst="rect">
            <a:avLst/>
          </a:prstGeom>
        </p:spPr>
        <p:txBody>
          <a:bodyPr vert="horz" wrap="square" lIns="0" tIns="0" rIns="0" bIns="0"/>
          <a:lstStyle/>
          <a:p>
            <a:pPr algn="l" rtl="0" eaLnBrk="0">
              <a:lnSpc>
                <a:spcPct val="93000"/>
              </a:lnSpc>
            </a:pPr>
            <a:endParaRPr lang="en-US" altLang="en-US" sz="100" dirty="0"/>
          </a:p>
          <a:p>
            <a:pPr marL="29845" algn="l" rtl="0" eaLnBrk="0">
              <a:lnSpc>
                <a:spcPct val="79000"/>
              </a:lnSpc>
            </a:pPr>
            <a:r>
              <a:rPr sz="3600" kern="0" spc="-10" dirty="0">
                <a:solidFill>
                  <a:srgbClr val="000000">
                    <a:alpha val="100000"/>
                  </a:srgbClr>
                </a:solidFill>
                <a:latin typeface="Arial" panose="020B0604020202020204"/>
                <a:ea typeface="Arial" panose="020B0604020202020204"/>
                <a:cs typeface="Arial" panose="020B0604020202020204"/>
              </a:rPr>
              <a:t>Forms</a:t>
            </a:r>
            <a:endParaRPr lang="en-US" altLang="en-US" sz="3600" dirty="0"/>
          </a:p>
          <a:p>
            <a:pPr algn="l" rtl="0" eaLnBrk="0">
              <a:lnSpc>
                <a:spcPct val="190000"/>
              </a:lnSpc>
            </a:pPr>
            <a:endParaRPr lang="en-US" altLang="en-US" sz="1000" dirty="0"/>
          </a:p>
          <a:p>
            <a:pPr marL="12700" algn="l" rtl="0" eaLnBrk="0">
              <a:lnSpc>
                <a:spcPct val="84000"/>
              </a:lnSpc>
              <a:spcBef>
                <a:spcPts val="730"/>
              </a:spcBef>
            </a:pPr>
            <a:r>
              <a:rPr sz="2400" kern="0" spc="210" dirty="0">
                <a:solidFill>
                  <a:srgbClr val="00605A">
                    <a:alpha val="100000"/>
                  </a:srgbClr>
                </a:solidFill>
                <a:latin typeface="Arial" panose="020B0604020202020204"/>
                <a:ea typeface="Arial" panose="020B0604020202020204"/>
                <a:cs typeface="Arial" panose="020B0604020202020204"/>
              </a:rPr>
              <a:t>&lt;form</a:t>
            </a:r>
            <a:r>
              <a:rPr sz="2400" kern="0" spc="110" dirty="0">
                <a:solidFill>
                  <a:srgbClr val="00605A">
                    <a:alpha val="100000"/>
                  </a:srgbClr>
                </a:solidFill>
                <a:latin typeface="Arial" panose="020B0604020202020204"/>
                <a:ea typeface="Arial" panose="020B0604020202020204"/>
                <a:cs typeface="Arial" panose="020B0604020202020204"/>
              </a:rPr>
              <a:t>  </a:t>
            </a:r>
            <a:r>
              <a:rPr sz="2400" kern="0" spc="210" dirty="0">
                <a:solidFill>
                  <a:srgbClr val="000000">
                    <a:alpha val="100000"/>
                  </a:srgbClr>
                </a:solidFill>
                <a:latin typeface="Arial" panose="020B0604020202020204"/>
                <a:ea typeface="Arial" panose="020B0604020202020204"/>
                <a:cs typeface="Arial" panose="020B0604020202020204"/>
              </a:rPr>
              <a:t>method=</a:t>
            </a:r>
            <a:r>
              <a:rPr sz="2400" kern="0" spc="-290" dirty="0">
                <a:solidFill>
                  <a:srgbClr val="000000">
                    <a:alpha val="100000"/>
                  </a:srgbClr>
                </a:solidFill>
                <a:latin typeface="Arial" panose="020B0604020202020204"/>
                <a:ea typeface="Arial" panose="020B0604020202020204"/>
                <a:cs typeface="Arial" panose="020B0604020202020204"/>
              </a:rPr>
              <a:t> </a:t>
            </a:r>
            <a:r>
              <a:rPr sz="2400" kern="0" spc="210" dirty="0">
                <a:solidFill>
                  <a:srgbClr val="72104D">
                    <a:alpha val="100000"/>
                  </a:srgbClr>
                </a:solidFill>
                <a:latin typeface="Arial" panose="020B0604020202020204"/>
                <a:ea typeface="Arial" panose="020B0604020202020204"/>
                <a:cs typeface="Arial" panose="020B0604020202020204"/>
              </a:rPr>
              <a:t>"post"  </a:t>
            </a:r>
            <a:r>
              <a:rPr sz="2400" kern="0" spc="210" dirty="0">
                <a:solidFill>
                  <a:srgbClr val="000000">
                    <a:alpha val="100000"/>
                  </a:srgbClr>
                </a:solidFill>
                <a:latin typeface="Arial" panose="020B0604020202020204"/>
                <a:ea typeface="Arial" panose="020B0604020202020204"/>
                <a:cs typeface="Arial" panose="020B0604020202020204"/>
              </a:rPr>
              <a:t>action=</a:t>
            </a:r>
            <a:r>
              <a:rPr sz="2400" kern="0" spc="210" dirty="0">
                <a:solidFill>
                  <a:srgbClr val="72104D">
                    <a:alpha val="100000"/>
                  </a:srgbClr>
                </a:solidFill>
                <a:latin typeface="Arial" panose="020B0604020202020204"/>
                <a:ea typeface="Arial" panose="020B0604020202020204"/>
                <a:cs typeface="Arial" panose="020B0604020202020204"/>
              </a:rPr>
              <a:t>"/co</a:t>
            </a:r>
            <a:r>
              <a:rPr sz="2400" kern="0" spc="200" dirty="0">
                <a:solidFill>
                  <a:srgbClr val="72104D">
                    <a:alpha val="100000"/>
                  </a:srgbClr>
                </a:solidFill>
                <a:latin typeface="Arial" panose="020B0604020202020204"/>
                <a:ea typeface="Arial" panose="020B0604020202020204"/>
                <a:cs typeface="Arial" panose="020B0604020202020204"/>
              </a:rPr>
              <a:t>mment"</a:t>
            </a:r>
            <a:r>
              <a:rPr sz="2400" kern="0" spc="200" dirty="0">
                <a:solidFill>
                  <a:srgbClr val="00605A">
                    <a:alpha val="100000"/>
                  </a:srgbClr>
                </a:solidFill>
                <a:latin typeface="Arial" panose="020B0604020202020204"/>
                <a:ea typeface="Arial" panose="020B0604020202020204"/>
                <a:cs typeface="Arial" panose="020B0604020202020204"/>
              </a:rPr>
              <a:t>&gt;</a:t>
            </a:r>
            <a:endParaRPr lang="en-US" altLang="en-US" sz="2400" dirty="0"/>
          </a:p>
          <a:p>
            <a:pPr marL="378460" algn="l" rtl="0" eaLnBrk="0">
              <a:lnSpc>
                <a:spcPts val="2980"/>
              </a:lnSpc>
            </a:pPr>
            <a:r>
              <a:rPr sz="2400" kern="0" spc="-20" dirty="0">
                <a:solidFill>
                  <a:srgbClr val="00605A">
                    <a:alpha val="100000"/>
                  </a:srgbClr>
                </a:solidFill>
                <a:latin typeface="Arial" panose="020B0604020202020204"/>
                <a:ea typeface="Arial" panose="020B0604020202020204"/>
                <a:cs typeface="Arial" panose="020B0604020202020204"/>
              </a:rPr>
              <a:t>&lt;p&gt;</a:t>
            </a:r>
            <a:endParaRPr lang="en-US" altLang="en-US" sz="2400" dirty="0"/>
          </a:p>
          <a:p>
            <a:pPr marL="744220" algn="l" rtl="0" eaLnBrk="0">
              <a:lnSpc>
                <a:spcPct val="84000"/>
              </a:lnSpc>
              <a:spcBef>
                <a:spcPts val="355"/>
              </a:spcBef>
            </a:pPr>
            <a:r>
              <a:rPr sz="2400" kern="0" spc="250" dirty="0">
                <a:solidFill>
                  <a:srgbClr val="00605A">
                    <a:alpha val="100000"/>
                  </a:srgbClr>
                </a:solidFill>
                <a:latin typeface="Arial" panose="020B0604020202020204"/>
                <a:ea typeface="Arial" panose="020B0604020202020204"/>
                <a:cs typeface="Arial" panose="020B0604020202020204"/>
              </a:rPr>
              <a:t>&lt;label</a:t>
            </a:r>
            <a:r>
              <a:rPr sz="2400" kern="0" spc="130" dirty="0">
                <a:solidFill>
                  <a:srgbClr val="00605A">
                    <a:alpha val="100000"/>
                  </a:srgbClr>
                </a:solidFill>
                <a:latin typeface="Arial" panose="020B0604020202020204"/>
                <a:ea typeface="Arial" panose="020B0604020202020204"/>
                <a:cs typeface="Arial" panose="020B0604020202020204"/>
              </a:rPr>
              <a:t>  </a:t>
            </a:r>
            <a:r>
              <a:rPr sz="2400" kern="0" spc="250" dirty="0">
                <a:solidFill>
                  <a:srgbClr val="000000">
                    <a:alpha val="100000"/>
                  </a:srgbClr>
                </a:solidFill>
                <a:latin typeface="Arial" panose="020B0604020202020204"/>
                <a:ea typeface="Arial" panose="020B0604020202020204"/>
                <a:cs typeface="Arial" panose="020B0604020202020204"/>
              </a:rPr>
              <a:t>for=</a:t>
            </a:r>
            <a:r>
              <a:rPr sz="2400" kern="0" spc="250" dirty="0">
                <a:solidFill>
                  <a:srgbClr val="72104D">
                    <a:alpha val="100000"/>
                  </a:srgbClr>
                </a:solidFill>
                <a:latin typeface="Arial" panose="020B0604020202020204"/>
                <a:ea typeface="Arial" panose="020B0604020202020204"/>
                <a:cs typeface="Arial" panose="020B0604020202020204"/>
              </a:rPr>
              <a:t>"name"</a:t>
            </a:r>
            <a:r>
              <a:rPr sz="2400" kern="0" spc="250" dirty="0">
                <a:solidFill>
                  <a:srgbClr val="000000">
                    <a:alpha val="100000"/>
                  </a:srgbClr>
                </a:solidFill>
                <a:latin typeface="Arial" panose="020B0604020202020204"/>
                <a:ea typeface="Arial" panose="020B0604020202020204"/>
                <a:cs typeface="Arial" panose="020B0604020202020204"/>
              </a:rPr>
              <a:t>&gt;N</a:t>
            </a:r>
            <a:r>
              <a:rPr sz="2400" kern="0" spc="240" dirty="0">
                <a:solidFill>
                  <a:srgbClr val="000000">
                    <a:alpha val="100000"/>
                  </a:srgbClr>
                </a:solidFill>
                <a:latin typeface="Arial" panose="020B0604020202020204"/>
                <a:ea typeface="Arial" panose="020B0604020202020204"/>
                <a:cs typeface="Arial" panose="020B0604020202020204"/>
              </a:rPr>
              <a:t>ame:</a:t>
            </a:r>
            <a:r>
              <a:rPr sz="2400" kern="0" spc="240" dirty="0">
                <a:solidFill>
                  <a:srgbClr val="00605A">
                    <a:alpha val="100000"/>
                  </a:srgbClr>
                </a:solidFill>
                <a:latin typeface="Arial" panose="020B0604020202020204"/>
                <a:ea typeface="Arial" panose="020B0604020202020204"/>
                <a:cs typeface="Arial" panose="020B0604020202020204"/>
              </a:rPr>
              <a:t>&lt;/label&gt;</a:t>
            </a:r>
            <a:endParaRPr lang="en-US" altLang="en-US" sz="2400" dirty="0"/>
          </a:p>
          <a:p>
            <a:pPr marL="378460" indent="365125" algn="l" rtl="0" eaLnBrk="0">
              <a:lnSpc>
                <a:spcPct val="93000"/>
              </a:lnSpc>
              <a:spcBef>
                <a:spcPts val="510"/>
              </a:spcBef>
            </a:pPr>
            <a:r>
              <a:rPr sz="2400" kern="0" spc="160" dirty="0">
                <a:solidFill>
                  <a:srgbClr val="00605A">
                    <a:alpha val="100000"/>
                  </a:srgbClr>
                </a:solidFill>
                <a:latin typeface="Arial" panose="020B0604020202020204"/>
                <a:ea typeface="Arial" panose="020B0604020202020204"/>
                <a:cs typeface="Arial" panose="020B0604020202020204"/>
              </a:rPr>
              <a:t>&lt;input  </a:t>
            </a:r>
            <a:r>
              <a:rPr sz="2400" kern="0" spc="160" dirty="0">
                <a:solidFill>
                  <a:srgbClr val="000000">
                    <a:alpha val="100000"/>
                  </a:srgbClr>
                </a:solidFill>
                <a:latin typeface="Arial" panose="020B0604020202020204"/>
                <a:ea typeface="Arial" panose="020B0604020202020204"/>
                <a:cs typeface="Arial" panose="020B0604020202020204"/>
              </a:rPr>
              <a:t>id=</a:t>
            </a:r>
            <a:r>
              <a:rPr sz="2400" kern="0" spc="160" dirty="0">
                <a:solidFill>
                  <a:srgbClr val="72104D">
                    <a:alpha val="100000"/>
                  </a:srgbClr>
                </a:solidFill>
                <a:latin typeface="Arial" panose="020B0604020202020204"/>
                <a:ea typeface="Arial" panose="020B0604020202020204"/>
                <a:cs typeface="Arial" panose="020B0604020202020204"/>
              </a:rPr>
              <a:t>"name"  </a:t>
            </a:r>
            <a:r>
              <a:rPr sz="2400" kern="0" spc="160" dirty="0">
                <a:solidFill>
                  <a:srgbClr val="000000">
                    <a:alpha val="100000"/>
                  </a:srgbClr>
                </a:solidFill>
                <a:latin typeface="Arial" panose="020B0604020202020204"/>
                <a:ea typeface="Arial" panose="020B0604020202020204"/>
                <a:cs typeface="Arial" panose="020B0604020202020204"/>
              </a:rPr>
              <a:t>name</a:t>
            </a:r>
            <a:r>
              <a:rPr sz="2400" kern="0" spc="150" dirty="0">
                <a:solidFill>
                  <a:srgbClr val="000000">
                    <a:alpha val="100000"/>
                  </a:srgbClr>
                </a:solidFill>
                <a:latin typeface="Arial" panose="020B0604020202020204"/>
                <a:ea typeface="Arial" panose="020B0604020202020204"/>
                <a:cs typeface="Arial" panose="020B0604020202020204"/>
              </a:rPr>
              <a:t>=</a:t>
            </a:r>
            <a:r>
              <a:rPr sz="2400" kern="0" spc="150" dirty="0">
                <a:solidFill>
                  <a:srgbClr val="72104D">
                    <a:alpha val="100000"/>
                  </a:srgbClr>
                </a:solidFill>
                <a:latin typeface="Arial" panose="020B0604020202020204"/>
                <a:ea typeface="Arial" panose="020B0604020202020204"/>
                <a:cs typeface="Arial" panose="020B0604020202020204"/>
              </a:rPr>
              <a:t>"name"</a:t>
            </a:r>
            <a:r>
              <a:rPr sz="2400" kern="0" spc="150" dirty="0">
                <a:solidFill>
                  <a:srgbClr val="00605A">
                    <a:alpha val="100000"/>
                  </a:srgbClr>
                </a:solidFill>
                <a:latin typeface="Arial" panose="020B0604020202020204"/>
                <a:ea typeface="Arial" panose="020B0604020202020204"/>
                <a:cs typeface="Arial" panose="020B0604020202020204"/>
              </a:rPr>
              <a:t>/&gt;        </a:t>
            </a:r>
            <a:r>
              <a:rPr sz="2400" kern="0" spc="180" dirty="0">
                <a:solidFill>
                  <a:srgbClr val="00605A">
                    <a:alpha val="100000"/>
                  </a:srgbClr>
                </a:solidFill>
                <a:latin typeface="Arial" panose="020B0604020202020204"/>
                <a:ea typeface="Arial" panose="020B0604020202020204"/>
                <a:cs typeface="Arial" panose="020B0604020202020204"/>
              </a:rPr>
              <a:t>&lt;/p&gt;</a:t>
            </a:r>
            <a:endParaRPr lang="en-US" altLang="en-US" sz="2400" dirty="0"/>
          </a:p>
          <a:p>
            <a:pPr marL="378460" algn="l" rtl="0" eaLnBrk="0">
              <a:lnSpc>
                <a:spcPct val="74000"/>
              </a:lnSpc>
              <a:spcBef>
                <a:spcPts val="750"/>
              </a:spcBef>
            </a:pPr>
            <a:r>
              <a:rPr sz="2400" kern="0" spc="-20" dirty="0">
                <a:solidFill>
                  <a:srgbClr val="00605A">
                    <a:alpha val="100000"/>
                  </a:srgbClr>
                </a:solidFill>
                <a:latin typeface="Arial" panose="020B0604020202020204"/>
                <a:ea typeface="Arial" panose="020B0604020202020204"/>
                <a:cs typeface="Arial" panose="020B0604020202020204"/>
              </a:rPr>
              <a:t>&lt;p&gt;</a:t>
            </a:r>
            <a:endParaRPr lang="en-US" altLang="en-US" sz="2400" dirty="0"/>
          </a:p>
          <a:p>
            <a:pPr marL="378460" indent="365125" algn="l" rtl="0" eaLnBrk="0">
              <a:lnSpc>
                <a:spcPct val="93000"/>
              </a:lnSpc>
              <a:spcBef>
                <a:spcPts val="405"/>
              </a:spcBef>
            </a:pPr>
            <a:r>
              <a:rPr sz="2400" kern="0" spc="250" dirty="0">
                <a:solidFill>
                  <a:srgbClr val="00605A">
                    <a:alpha val="100000"/>
                  </a:srgbClr>
                </a:solidFill>
                <a:latin typeface="Arial" panose="020B0604020202020204"/>
                <a:ea typeface="Arial" panose="020B0604020202020204"/>
                <a:cs typeface="Arial" panose="020B0604020202020204"/>
              </a:rPr>
              <a:t>&lt;button</a:t>
            </a:r>
            <a:r>
              <a:rPr sz="2400" kern="0" spc="110" dirty="0">
                <a:solidFill>
                  <a:srgbClr val="00605A">
                    <a:alpha val="100000"/>
                  </a:srgbClr>
                </a:solidFill>
                <a:latin typeface="Arial" panose="020B0604020202020204"/>
                <a:ea typeface="Arial" panose="020B0604020202020204"/>
                <a:cs typeface="Arial" panose="020B0604020202020204"/>
              </a:rPr>
              <a:t>  </a:t>
            </a:r>
            <a:r>
              <a:rPr sz="2400" kern="0" spc="250" dirty="0">
                <a:solidFill>
                  <a:srgbClr val="000000">
                    <a:alpha val="100000"/>
                  </a:srgbClr>
                </a:solidFill>
                <a:latin typeface="Arial" panose="020B0604020202020204"/>
                <a:ea typeface="Arial" panose="020B0604020202020204"/>
                <a:cs typeface="Arial" panose="020B0604020202020204"/>
              </a:rPr>
              <a:t>type=</a:t>
            </a:r>
            <a:r>
              <a:rPr sz="2400" kern="0" spc="250" dirty="0">
                <a:solidFill>
                  <a:srgbClr val="72104D">
                    <a:alpha val="100000"/>
                  </a:srgbClr>
                </a:solidFill>
                <a:latin typeface="Arial" panose="020B0604020202020204"/>
                <a:ea typeface="Arial" panose="020B0604020202020204"/>
                <a:cs typeface="Arial" panose="020B0604020202020204"/>
              </a:rPr>
              <a:t>"submit"</a:t>
            </a:r>
            <a:r>
              <a:rPr sz="2400" kern="0" spc="250" dirty="0">
                <a:solidFill>
                  <a:srgbClr val="00605A">
                    <a:alpha val="100000"/>
                  </a:srgbClr>
                </a:solidFill>
                <a:latin typeface="Arial" panose="020B0604020202020204"/>
                <a:ea typeface="Arial" panose="020B0604020202020204"/>
                <a:cs typeface="Arial" panose="020B0604020202020204"/>
              </a:rPr>
              <a:t>&gt;</a:t>
            </a:r>
            <a:r>
              <a:rPr sz="2400" kern="0" spc="250" dirty="0">
                <a:solidFill>
                  <a:srgbClr val="000000">
                    <a:alpha val="100000"/>
                  </a:srgbClr>
                </a:solidFill>
                <a:latin typeface="Arial" panose="020B0604020202020204"/>
                <a:ea typeface="Arial" panose="020B0604020202020204"/>
                <a:cs typeface="Arial" panose="020B0604020202020204"/>
              </a:rPr>
              <a:t>OK</a:t>
            </a:r>
            <a:r>
              <a:rPr sz="2400" kern="0" spc="250" dirty="0">
                <a:solidFill>
                  <a:srgbClr val="00605A">
                    <a:alpha val="100000"/>
                  </a:srgbClr>
                </a:solidFill>
                <a:latin typeface="Arial" panose="020B0604020202020204"/>
                <a:ea typeface="Arial" panose="020B0604020202020204"/>
                <a:cs typeface="Arial" panose="020B0604020202020204"/>
              </a:rPr>
              <a:t>&lt;</a:t>
            </a:r>
            <a:r>
              <a:rPr sz="2400" kern="0" spc="240" dirty="0">
                <a:solidFill>
                  <a:srgbClr val="00605A">
                    <a:alpha val="100000"/>
                  </a:srgbClr>
                </a:solidFill>
                <a:latin typeface="Arial" panose="020B0604020202020204"/>
                <a:ea typeface="Arial" panose="020B0604020202020204"/>
                <a:cs typeface="Arial" panose="020B0604020202020204"/>
              </a:rPr>
              <a:t>/button&gt;</a:t>
            </a:r>
            <a:r>
              <a:rPr sz="2400" kern="0" spc="0" dirty="0">
                <a:solidFill>
                  <a:srgbClr val="00605A">
                    <a:alpha val="100000"/>
                  </a:srgbClr>
                </a:solidFill>
                <a:latin typeface="Arial" panose="020B0604020202020204"/>
                <a:ea typeface="Arial" panose="020B0604020202020204"/>
                <a:cs typeface="Arial" panose="020B0604020202020204"/>
              </a:rPr>
              <a:t>   </a:t>
            </a:r>
            <a:r>
              <a:rPr sz="2400" kern="0" spc="180" dirty="0">
                <a:solidFill>
                  <a:srgbClr val="00605A">
                    <a:alpha val="100000"/>
                  </a:srgbClr>
                </a:solidFill>
                <a:latin typeface="Arial" panose="020B0604020202020204"/>
                <a:ea typeface="Arial" panose="020B0604020202020204"/>
                <a:cs typeface="Arial" panose="020B0604020202020204"/>
              </a:rPr>
              <a:t>&lt;/p&gt;</a:t>
            </a:r>
            <a:endParaRPr lang="en-US" altLang="en-US" sz="2400" dirty="0"/>
          </a:p>
          <a:p>
            <a:pPr marL="12700" algn="l" rtl="0" eaLnBrk="0">
              <a:lnSpc>
                <a:spcPct val="84000"/>
              </a:lnSpc>
              <a:spcBef>
                <a:spcPts val="355"/>
              </a:spcBef>
            </a:pPr>
            <a:r>
              <a:rPr sz="2400" kern="0" spc="220" dirty="0">
                <a:solidFill>
                  <a:srgbClr val="00605A">
                    <a:alpha val="100000"/>
                  </a:srgbClr>
                </a:solidFill>
                <a:latin typeface="Arial" panose="020B0604020202020204"/>
                <a:ea typeface="Arial" panose="020B0604020202020204"/>
                <a:cs typeface="Arial" panose="020B0604020202020204"/>
              </a:rPr>
              <a:t>&lt;/form&gt;</a:t>
            </a:r>
            <a:endParaRPr lang="en-US" altLang="en-US" sz="2400" dirty="0"/>
          </a:p>
        </p:txBody>
      </p:sp>
      <p:graphicFrame>
        <p:nvGraphicFramePr>
          <p:cNvPr id="42" name="table 42"/>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44" name="table 44"/>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8640">
                <a:tc>
                  <a:txBody>
                    <a:bodyPr/>
                    <a:lstStyle/>
                    <a:p>
                      <a:pPr algn="l" rtl="0" eaLnBrk="0">
                        <a:lnSpc>
                          <a:spcPct val="110000"/>
                        </a:lnSpc>
                      </a:pPr>
                      <a:endParaRPr lang="en-US" altLang="en-US" sz="900" dirty="0"/>
                    </a:p>
                    <a:p>
                      <a:pPr marL="8322310" algn="l" rtl="0" eaLnBrk="0">
                        <a:lnSpc>
                          <a:spcPct val="84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6</a:t>
                      </a:r>
                      <a:endParaRPr lang="en-US" altLang="en-US" sz="15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6"/>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48" name="table 48"/>
          <p:cNvGraphicFramePr>
            <a:graphicFrameLocks noGrp="1"/>
          </p:cNvGraphicFramePr>
          <p:nvPr/>
        </p:nvGraphicFramePr>
        <p:xfrm>
          <a:off x="2514600" y="2087283"/>
          <a:ext cx="4113530" cy="1599564"/>
        </p:xfrm>
        <a:graphic>
          <a:graphicData uri="http://schemas.openxmlformats.org/drawingml/2006/table">
            <a:tbl>
              <a:tblPr/>
              <a:tblGrid>
                <a:gridCol w="4113530"/>
              </a:tblGrid>
              <a:tr h="1596389">
                <a:tc>
                  <a:txBody>
                    <a:bodyPr/>
                    <a:lstStyle/>
                    <a:p>
                      <a:pPr algn="l" rtl="0" eaLnBrk="0">
                        <a:lnSpc>
                          <a:spcPct val="100000"/>
                        </a:lnSpc>
                      </a:pPr>
                      <a:endParaRPr lang="en-US" altLang="en-US" sz="1000" dirty="0"/>
                    </a:p>
                  </a:txBody>
                  <a:tcPr marL="0" marR="0" marT="0" marB="0" vert="horz">
                    <a:lnL w="3175" cap="flat" cmpd="sng" algn="ctr">
                      <a:solidFill>
                        <a:srgbClr val="5F6B00"/>
                      </a:solidFill>
                      <a:prstDash val="solid"/>
                      <a:round/>
                      <a:headEnd type="none" w="med" len="med"/>
                      <a:tailEnd type="none" w="med" len="med"/>
                    </a:lnL>
                    <a:lnR w="3175" cap="flat" cmpd="sng" algn="ctr">
                      <a:solidFill>
                        <a:srgbClr val="5F6B00"/>
                      </a:solidFill>
                      <a:prstDash val="solid"/>
                      <a:round/>
                      <a:headEnd type="none" w="med" len="med"/>
                      <a:tailEnd type="none" w="med" len="med"/>
                    </a:lnR>
                    <a:lnT w="3175" cap="flat" cmpd="sng" algn="ctr">
                      <a:solidFill>
                        <a:srgbClr val="5F6B00"/>
                      </a:solidFill>
                      <a:prstDash val="solid"/>
                      <a:round/>
                      <a:headEnd type="none" w="med" len="med"/>
                      <a:tailEnd type="none" w="med" len="med"/>
                    </a:lnT>
                    <a:lnB w="3175" cap="flat" cmpd="sng" algn="ctr">
                      <a:solidFill>
                        <a:srgbClr val="5F6B00"/>
                      </a:solidFill>
                      <a:prstDash val="solid"/>
                      <a:round/>
                      <a:headEnd type="none" w="med" len="med"/>
                      <a:tailEnd type="none" w="med" len="med"/>
                    </a:lnB>
                  </a:tcPr>
                </a:tc>
              </a:tr>
            </a:tbl>
          </a:graphicData>
        </a:graphic>
      </p:graphicFrame>
      <p:pic>
        <p:nvPicPr>
          <p:cNvPr id="50" name="picture 50"/>
          <p:cNvPicPr>
            <a:picLocks noChangeAspect="1"/>
          </p:cNvPicPr>
          <p:nvPr/>
        </p:nvPicPr>
        <p:blipFill>
          <a:blip r:embed="rId1"/>
          <a:stretch>
            <a:fillRect/>
          </a:stretch>
        </p:blipFill>
        <p:spPr>
          <a:xfrm rot="21600000">
            <a:off x="2514600" y="2087283"/>
            <a:ext cx="4114076" cy="1599476"/>
          </a:xfrm>
          <a:prstGeom prst="rect">
            <a:avLst/>
          </a:prstGeom>
        </p:spPr>
      </p:pic>
      <p:graphicFrame>
        <p:nvGraphicFramePr>
          <p:cNvPr id="52" name="table 52"/>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8640">
                <a:tc>
                  <a:txBody>
                    <a:bodyPr/>
                    <a:lstStyle/>
                    <a:p>
                      <a:pPr algn="l" rtl="0" eaLnBrk="0">
                        <a:lnSpc>
                          <a:spcPct val="101000"/>
                        </a:lnSpc>
                      </a:pPr>
                      <a:endParaRPr lang="en-US" altLang="en-US" sz="1000" dirty="0"/>
                    </a:p>
                    <a:p>
                      <a:pPr marL="8319770" algn="l" rtl="0" eaLnBrk="0">
                        <a:lnSpc>
                          <a:spcPct val="83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7</a:t>
                      </a:r>
                      <a:endParaRPr lang="en-US" altLang="en-US" sz="15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623FB8"/>
                    </a:solidFill>
                  </a:tcPr>
                </a:tc>
              </a:tr>
            </a:tbl>
          </a:graphicData>
        </a:graphic>
      </p:graphicFrame>
      <p:sp>
        <p:nvSpPr>
          <p:cNvPr id="54" name="textbox 54"/>
          <p:cNvSpPr/>
          <p:nvPr/>
        </p:nvSpPr>
        <p:spPr>
          <a:xfrm>
            <a:off x="738232" y="4492021"/>
            <a:ext cx="6394450" cy="393065"/>
          </a:xfrm>
          <a:prstGeom prst="rect">
            <a:avLst/>
          </a:prstGeom>
        </p:spPr>
        <p:txBody>
          <a:bodyPr vert="horz" wrap="square" lIns="0" tIns="0" rIns="0" bIns="0"/>
          <a:lstStyle/>
          <a:p>
            <a:pPr algn="l" rtl="0" eaLnBrk="0">
              <a:lnSpc>
                <a:spcPct val="88000"/>
              </a:lnSpc>
            </a:pPr>
            <a:endParaRPr lang="en-US" altLang="en-US" sz="100" dirty="0"/>
          </a:p>
          <a:p>
            <a:pPr marL="12700" algn="l" rtl="0" eaLnBrk="0">
              <a:lnSpc>
                <a:spcPct val="86000"/>
              </a:lnSpc>
            </a:pPr>
            <a:r>
              <a:rPr sz="2800" kern="0" spc="300" dirty="0">
                <a:solidFill>
                  <a:srgbClr val="00605A">
                    <a:alpha val="100000"/>
                  </a:srgbClr>
                </a:solidFill>
                <a:latin typeface="Arial" panose="020B0604020202020204"/>
                <a:ea typeface="Arial" panose="020B0604020202020204"/>
                <a:cs typeface="Arial" panose="020B0604020202020204"/>
              </a:rPr>
              <a:t>&lt;input</a:t>
            </a:r>
            <a:r>
              <a:rPr sz="2800" kern="0" spc="150" dirty="0">
                <a:solidFill>
                  <a:srgbClr val="00605A">
                    <a:alpha val="100000"/>
                  </a:srgbClr>
                </a:solidFill>
                <a:latin typeface="Arial" panose="020B0604020202020204"/>
                <a:ea typeface="Arial" panose="020B0604020202020204"/>
                <a:cs typeface="Arial" panose="020B0604020202020204"/>
              </a:rPr>
              <a:t>  </a:t>
            </a:r>
            <a:r>
              <a:rPr sz="2800" kern="0" spc="300" dirty="0">
                <a:solidFill>
                  <a:srgbClr val="000000">
                    <a:alpha val="100000"/>
                  </a:srgbClr>
                </a:solidFill>
                <a:latin typeface="Arial" panose="020B0604020202020204"/>
                <a:ea typeface="Arial" panose="020B0604020202020204"/>
                <a:cs typeface="Arial" panose="020B0604020202020204"/>
              </a:rPr>
              <a:t>required</a:t>
            </a:r>
            <a:r>
              <a:rPr sz="2800" kern="0" spc="140" dirty="0">
                <a:solidFill>
                  <a:srgbClr val="000000">
                    <a:alpha val="100000"/>
                  </a:srgbClr>
                </a:solidFill>
                <a:latin typeface="Arial" panose="020B0604020202020204"/>
                <a:ea typeface="Arial" panose="020B0604020202020204"/>
                <a:cs typeface="Arial" panose="020B0604020202020204"/>
              </a:rPr>
              <a:t>  </a:t>
            </a:r>
            <a:r>
              <a:rPr sz="2800" kern="0" spc="300" dirty="0">
                <a:solidFill>
                  <a:srgbClr val="000000">
                    <a:alpha val="100000"/>
                  </a:srgbClr>
                </a:solidFill>
                <a:latin typeface="Arial" panose="020B0604020202020204"/>
                <a:ea typeface="Arial" panose="020B0604020202020204"/>
                <a:cs typeface="Arial" panose="020B0604020202020204"/>
              </a:rPr>
              <a:t>t</a:t>
            </a:r>
            <a:r>
              <a:rPr sz="2800" kern="0" spc="290" dirty="0">
                <a:solidFill>
                  <a:srgbClr val="000000">
                    <a:alpha val="100000"/>
                  </a:srgbClr>
                </a:solidFill>
                <a:latin typeface="Arial" panose="020B0604020202020204"/>
                <a:ea typeface="Arial" panose="020B0604020202020204"/>
                <a:cs typeface="Arial" panose="020B0604020202020204"/>
              </a:rPr>
              <a:t>ype=</a:t>
            </a:r>
            <a:r>
              <a:rPr sz="2800" kern="0" spc="290" dirty="0">
                <a:solidFill>
                  <a:srgbClr val="72104D">
                    <a:alpha val="100000"/>
                  </a:srgbClr>
                </a:solidFill>
                <a:latin typeface="Arial" panose="020B0604020202020204"/>
                <a:ea typeface="Arial" panose="020B0604020202020204"/>
                <a:cs typeface="Arial" panose="020B0604020202020204"/>
              </a:rPr>
              <a:t>"number"</a:t>
            </a:r>
            <a:r>
              <a:rPr sz="2800" kern="0" spc="290" dirty="0">
                <a:solidFill>
                  <a:srgbClr val="00605A">
                    <a:alpha val="100000"/>
                  </a:srgbClr>
                </a:solidFill>
                <a:latin typeface="Arial" panose="020B0604020202020204"/>
                <a:ea typeface="Arial" panose="020B0604020202020204"/>
                <a:cs typeface="Arial" panose="020B0604020202020204"/>
              </a:rPr>
              <a:t>&gt;</a:t>
            </a:r>
            <a:endParaRPr lang="en-US" altLang="en-US" sz="2800" dirty="0"/>
          </a:p>
        </p:txBody>
      </p:sp>
      <p:sp>
        <p:nvSpPr>
          <p:cNvPr id="56" name="textbox 56"/>
          <p:cNvSpPr/>
          <p:nvPr/>
        </p:nvSpPr>
        <p:spPr>
          <a:xfrm>
            <a:off x="706221" y="1090269"/>
            <a:ext cx="2139950" cy="48196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83000"/>
              </a:lnSpc>
            </a:pPr>
            <a:r>
              <a:rPr sz="3600" kern="0" spc="80" dirty="0">
                <a:solidFill>
                  <a:srgbClr val="000000">
                    <a:alpha val="100000"/>
                  </a:srgbClr>
                </a:solidFill>
                <a:latin typeface="Arial" panose="020B0604020202020204"/>
                <a:ea typeface="Arial" panose="020B0604020202020204"/>
                <a:cs typeface="Arial" panose="020B0604020202020204"/>
              </a:rPr>
              <a:t>Validation</a:t>
            </a:r>
            <a:endParaRPr lang="en-US"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8"/>
          <p:cNvSpPr/>
          <p:nvPr/>
        </p:nvSpPr>
        <p:spPr>
          <a:xfrm>
            <a:off x="706221" y="1090269"/>
            <a:ext cx="6631940" cy="3367404"/>
          </a:xfrm>
          <a:prstGeom prst="rect">
            <a:avLst/>
          </a:prstGeom>
        </p:spPr>
        <p:txBody>
          <a:bodyPr vert="horz" wrap="square" lIns="0" tIns="0" rIns="0" bIns="0"/>
          <a:lstStyle/>
          <a:p>
            <a:pPr algn="l" rtl="0" eaLnBrk="0">
              <a:lnSpc>
                <a:spcPct val="72000"/>
              </a:lnSpc>
            </a:pPr>
            <a:endParaRPr lang="en-US" altLang="en-US" sz="100" dirty="0"/>
          </a:p>
          <a:p>
            <a:pPr marL="12700" algn="l" rtl="0" eaLnBrk="0">
              <a:lnSpc>
                <a:spcPct val="87000"/>
              </a:lnSpc>
            </a:pPr>
            <a:r>
              <a:rPr sz="3600" kern="0" spc="130" dirty="0">
                <a:solidFill>
                  <a:srgbClr val="000000">
                    <a:alpha val="100000"/>
                  </a:srgbClr>
                </a:solidFill>
                <a:latin typeface="Arial" panose="020B0604020202020204"/>
                <a:ea typeface="Arial" panose="020B0604020202020204"/>
                <a:cs typeface="Arial" panose="020B0604020202020204"/>
              </a:rPr>
              <a:t>Autocomplete</a:t>
            </a:r>
            <a:endParaRPr lang="en-US" altLang="en-US" sz="3600" dirty="0"/>
          </a:p>
          <a:p>
            <a:pPr algn="l" rtl="0" eaLnBrk="0">
              <a:lnSpc>
                <a:spcPct val="178000"/>
              </a:lnSpc>
            </a:pPr>
            <a:endParaRPr lang="en-US" altLang="en-US" sz="1000" dirty="0"/>
          </a:p>
          <a:p>
            <a:pPr marL="44450" algn="l" rtl="0" eaLnBrk="0">
              <a:lnSpc>
                <a:spcPct val="86000"/>
              </a:lnSpc>
              <a:spcBef>
                <a:spcPts val="840"/>
              </a:spcBef>
            </a:pPr>
            <a:r>
              <a:rPr sz="2800" kern="0" spc="380" dirty="0">
                <a:solidFill>
                  <a:srgbClr val="00605A">
                    <a:alpha val="100000"/>
                  </a:srgbClr>
                </a:solidFill>
                <a:latin typeface="Arial" panose="020B0604020202020204"/>
                <a:ea typeface="Arial" panose="020B0604020202020204"/>
                <a:cs typeface="Arial" panose="020B0604020202020204"/>
              </a:rPr>
              <a:t>&lt;input</a:t>
            </a:r>
            <a:r>
              <a:rPr sz="2800" kern="0" spc="140" dirty="0">
                <a:solidFill>
                  <a:srgbClr val="00605A">
                    <a:alpha val="100000"/>
                  </a:srgbClr>
                </a:solidFill>
                <a:latin typeface="Arial" panose="020B0604020202020204"/>
                <a:ea typeface="Arial" panose="020B0604020202020204"/>
                <a:cs typeface="Arial" panose="020B0604020202020204"/>
              </a:rPr>
              <a:t>  </a:t>
            </a:r>
            <a:r>
              <a:rPr sz="2800" kern="0" spc="380" dirty="0">
                <a:solidFill>
                  <a:srgbClr val="000000">
                    <a:alpha val="100000"/>
                  </a:srgbClr>
                </a:solidFill>
                <a:latin typeface="Arial" panose="020B0604020202020204"/>
                <a:ea typeface="Arial" panose="020B0604020202020204"/>
                <a:cs typeface="Arial" panose="020B0604020202020204"/>
              </a:rPr>
              <a:t>type=</a:t>
            </a:r>
            <a:r>
              <a:rPr sz="2800" kern="0" spc="-320" dirty="0">
                <a:solidFill>
                  <a:srgbClr val="000000">
                    <a:alpha val="100000"/>
                  </a:srgbClr>
                </a:solidFill>
                <a:latin typeface="Arial" panose="020B0604020202020204"/>
                <a:ea typeface="Arial" panose="020B0604020202020204"/>
                <a:cs typeface="Arial" panose="020B0604020202020204"/>
              </a:rPr>
              <a:t> </a:t>
            </a:r>
            <a:r>
              <a:rPr sz="2800" kern="0" spc="380" dirty="0">
                <a:solidFill>
                  <a:srgbClr val="72104D">
                    <a:alpha val="100000"/>
                  </a:srgbClr>
                </a:solidFill>
                <a:latin typeface="Arial" panose="020B0604020202020204"/>
                <a:ea typeface="Arial" panose="020B0604020202020204"/>
                <a:cs typeface="Arial" panose="020B0604020202020204"/>
              </a:rPr>
              <a:t>"text"</a:t>
            </a:r>
            <a:endParaRPr lang="en-US" altLang="en-US" sz="2800" dirty="0"/>
          </a:p>
          <a:p>
            <a:pPr marL="37465" algn="l" rtl="0" eaLnBrk="0">
              <a:lnSpc>
                <a:spcPct val="87000"/>
              </a:lnSpc>
              <a:spcBef>
                <a:spcPts val="460"/>
              </a:spcBef>
            </a:pPr>
            <a:r>
              <a:rPr sz="2800" kern="0" spc="210" dirty="0">
                <a:solidFill>
                  <a:srgbClr val="000000">
                    <a:alpha val="100000"/>
                  </a:srgbClr>
                </a:solidFill>
                <a:latin typeface="Arial" panose="020B0604020202020204"/>
                <a:ea typeface="Arial" panose="020B0604020202020204"/>
                <a:cs typeface="Arial" panose="020B0604020202020204"/>
              </a:rPr>
              <a:t>autocomplete=</a:t>
            </a:r>
            <a:r>
              <a:rPr sz="2800" kern="0" spc="210" dirty="0">
                <a:solidFill>
                  <a:srgbClr val="72104D">
                    <a:alpha val="100000"/>
                  </a:srgbClr>
                </a:solidFill>
                <a:latin typeface="Arial" panose="020B0604020202020204"/>
                <a:ea typeface="Arial" panose="020B0604020202020204"/>
                <a:cs typeface="Arial" panose="020B0604020202020204"/>
              </a:rPr>
              <a:t>"name"</a:t>
            </a:r>
            <a:r>
              <a:rPr sz="2800" kern="0" spc="210" dirty="0">
                <a:solidFill>
                  <a:srgbClr val="00605A">
                    <a:alpha val="100000"/>
                  </a:srgbClr>
                </a:solidFill>
                <a:latin typeface="Arial" panose="020B0604020202020204"/>
                <a:ea typeface="Arial" panose="020B0604020202020204"/>
                <a:cs typeface="Arial" panose="020B0604020202020204"/>
              </a:rPr>
              <a:t>&gt;</a:t>
            </a:r>
            <a:endParaRPr lang="en-US" altLang="en-US" sz="2800" dirty="0"/>
          </a:p>
          <a:p>
            <a:pPr algn="l" rtl="0" eaLnBrk="0">
              <a:lnSpc>
                <a:spcPct val="115000"/>
              </a:lnSpc>
            </a:pPr>
            <a:endParaRPr lang="en-US" altLang="en-US" sz="1000" dirty="0"/>
          </a:p>
          <a:p>
            <a:pPr algn="l" rtl="0" eaLnBrk="0">
              <a:lnSpc>
                <a:spcPct val="115000"/>
              </a:lnSpc>
            </a:pPr>
            <a:endParaRPr lang="en-US" altLang="en-US" sz="1000" dirty="0"/>
          </a:p>
          <a:p>
            <a:pPr algn="l" rtl="0" eaLnBrk="0">
              <a:lnSpc>
                <a:spcPct val="115000"/>
              </a:lnSpc>
            </a:pPr>
            <a:endParaRPr lang="en-US" altLang="en-US" sz="1000" dirty="0"/>
          </a:p>
          <a:p>
            <a:pPr algn="l" rtl="0" eaLnBrk="0">
              <a:lnSpc>
                <a:spcPct val="101000"/>
              </a:lnSpc>
            </a:pPr>
            <a:endParaRPr lang="en-US" altLang="en-US" sz="700" dirty="0"/>
          </a:p>
          <a:p>
            <a:pPr marL="33020" indent="10795" algn="l" rtl="0" eaLnBrk="0">
              <a:lnSpc>
                <a:spcPct val="124000"/>
              </a:lnSpc>
              <a:spcBef>
                <a:spcPts val="5"/>
              </a:spcBef>
            </a:pPr>
            <a:r>
              <a:rPr sz="2800" kern="0" spc="-40" dirty="0">
                <a:solidFill>
                  <a:srgbClr val="000000">
                    <a:alpha val="100000"/>
                  </a:srgbClr>
                </a:solidFill>
                <a:latin typeface="Arial" panose="020B0604020202020204"/>
                <a:ea typeface="Arial" panose="020B0604020202020204"/>
                <a:cs typeface="Arial" panose="020B0604020202020204"/>
              </a:rPr>
              <a:t>name, email, address-line1, co</a:t>
            </a:r>
            <a:r>
              <a:rPr sz="2800" kern="0" spc="-50" dirty="0">
                <a:solidFill>
                  <a:srgbClr val="000000">
                    <a:alpha val="100000"/>
                  </a:srgbClr>
                </a:solidFill>
                <a:latin typeface="Arial" panose="020B0604020202020204"/>
                <a:ea typeface="Arial" panose="020B0604020202020204"/>
                <a:cs typeface="Arial" panose="020B0604020202020204"/>
              </a:rPr>
              <a:t>untry, tel,</a:t>
            </a:r>
            <a:r>
              <a:rPr sz="2800" kern="0" spc="170" dirty="0">
                <a:solidFill>
                  <a:srgbClr val="000000">
                    <a:alpha val="100000"/>
                  </a:srgbClr>
                </a:solidFill>
                <a:latin typeface="Arial" panose="020B0604020202020204"/>
                <a:ea typeface="Arial" panose="020B0604020202020204"/>
                <a:cs typeface="Arial" panose="020B0604020202020204"/>
              </a:rPr>
              <a:t> </a:t>
            </a:r>
            <a:r>
              <a:rPr sz="2800" kern="0" spc="-50" dirty="0">
                <a:solidFill>
                  <a:srgbClr val="000000">
                    <a:alpha val="100000"/>
                  </a:srgbClr>
                </a:solidFill>
                <a:latin typeface="Arial" panose="020B0604020202020204"/>
                <a:ea typeface="Arial" panose="020B0604020202020204"/>
                <a:cs typeface="Arial" panose="020B0604020202020204"/>
              </a:rPr>
              <a:t>…</a:t>
            </a:r>
            <a:r>
              <a:rPr sz="2800" kern="0" spc="0" dirty="0">
                <a:solidFill>
                  <a:srgbClr val="000000">
                    <a:alpha val="100000"/>
                  </a:srgbClr>
                </a:solidFill>
                <a:latin typeface="Arial" panose="020B0604020202020204"/>
                <a:ea typeface="Arial" panose="020B0604020202020204"/>
                <a:cs typeface="Arial" panose="020B0604020202020204"/>
              </a:rPr>
              <a:t> </a:t>
            </a:r>
            <a:r>
              <a:rPr sz="2800" kern="0" spc="-10" dirty="0">
                <a:solidFill>
                  <a:srgbClr val="000000">
                    <a:alpha val="100000"/>
                  </a:srgbClr>
                </a:solidFill>
                <a:latin typeface="Arial" panose="020B0604020202020204"/>
                <a:ea typeface="Arial" panose="020B0604020202020204"/>
                <a:cs typeface="Arial" panose="020B0604020202020204"/>
              </a:rPr>
              <a:t>cc-name, </a:t>
            </a:r>
            <a:r>
              <a:rPr sz="2800" kern="0" spc="-20" dirty="0">
                <a:solidFill>
                  <a:srgbClr val="000000">
                    <a:alpha val="100000"/>
                  </a:srgbClr>
                </a:solidFill>
                <a:latin typeface="Arial" panose="020B0604020202020204"/>
                <a:ea typeface="Arial" panose="020B0604020202020204"/>
                <a:cs typeface="Arial" panose="020B0604020202020204"/>
              </a:rPr>
              <a:t>cc-number,</a:t>
            </a:r>
            <a:r>
              <a:rPr sz="2800" kern="0" spc="160" dirty="0">
                <a:solidFill>
                  <a:srgbClr val="000000">
                    <a:alpha val="100000"/>
                  </a:srgbClr>
                </a:solidFill>
                <a:latin typeface="Arial" panose="020B0604020202020204"/>
                <a:ea typeface="Arial" panose="020B0604020202020204"/>
                <a:cs typeface="Arial" panose="020B0604020202020204"/>
              </a:rPr>
              <a:t> </a:t>
            </a:r>
            <a:r>
              <a:rPr sz="2800" kern="0" spc="-20" dirty="0">
                <a:solidFill>
                  <a:srgbClr val="000000">
                    <a:alpha val="100000"/>
                  </a:srgbClr>
                </a:solidFill>
                <a:latin typeface="Arial" panose="020B0604020202020204"/>
                <a:ea typeface="Arial" panose="020B0604020202020204"/>
                <a:cs typeface="Arial" panose="020B0604020202020204"/>
              </a:rPr>
              <a:t>…</a:t>
            </a:r>
            <a:endParaRPr lang="en-US" altLang="en-US" sz="2800" dirty="0"/>
          </a:p>
        </p:txBody>
      </p:sp>
      <p:graphicFrame>
        <p:nvGraphicFramePr>
          <p:cNvPr id="60" name="table 60"/>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62" name="table 62"/>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8640">
                <a:tc>
                  <a:txBody>
                    <a:bodyPr/>
                    <a:lstStyle/>
                    <a:p>
                      <a:pPr algn="l" rtl="0" eaLnBrk="0">
                        <a:lnSpc>
                          <a:spcPct val="110000"/>
                        </a:lnSpc>
                      </a:pPr>
                      <a:endParaRPr lang="en-US" altLang="en-US" sz="900" dirty="0"/>
                    </a:p>
                    <a:p>
                      <a:pPr marL="8321040" algn="l" rtl="0" eaLnBrk="0">
                        <a:lnSpc>
                          <a:spcPct val="84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8</a:t>
                      </a:r>
                      <a:endParaRPr lang="en-US" altLang="en-US" sz="15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table 64"/>
          <p:cNvGraphicFramePr>
            <a:graphicFrameLocks noGrp="1"/>
          </p:cNvGraphicFramePr>
          <p:nvPr/>
        </p:nvGraphicFramePr>
        <p:xfrm>
          <a:off x="732791" y="971753"/>
          <a:ext cx="7457440" cy="4762500"/>
        </p:xfrm>
        <a:graphic>
          <a:graphicData uri="http://schemas.openxmlformats.org/drawingml/2006/table">
            <a:tbl>
              <a:tblPr/>
              <a:tblGrid>
                <a:gridCol w="2522855"/>
                <a:gridCol w="2266314"/>
                <a:gridCol w="2668270"/>
              </a:tblGrid>
              <a:tr h="742315">
                <a:tc>
                  <a:txBody>
                    <a:bodyPr/>
                    <a:lstStyle/>
                    <a:p>
                      <a:pPr marL="31115" algn="l" rtl="0" eaLnBrk="0">
                        <a:lnSpc>
                          <a:spcPts val="4740"/>
                        </a:lnSpc>
                      </a:pPr>
                      <a:r>
                        <a:rPr sz="3600" kern="0" spc="100" dirty="0">
                          <a:solidFill>
                            <a:srgbClr val="000000">
                              <a:alpha val="100000"/>
                            </a:srgbClr>
                          </a:solidFill>
                          <a:latin typeface="Arial" panose="020B0604020202020204"/>
                          <a:ea typeface="Arial" panose="020B0604020202020204"/>
                          <a:cs typeface="Arial" panose="020B0604020202020204"/>
                        </a:rPr>
                        <a:t>input typ</a:t>
                      </a:r>
                      <a:r>
                        <a:rPr sz="3600" kern="0" spc="90" dirty="0">
                          <a:solidFill>
                            <a:srgbClr val="000000">
                              <a:alpha val="100000"/>
                            </a:srgbClr>
                          </a:solidFill>
                          <a:latin typeface="Arial" panose="020B0604020202020204"/>
                          <a:ea typeface="Arial" panose="020B0604020202020204"/>
                          <a:cs typeface="Arial" panose="020B0604020202020204"/>
                        </a:rPr>
                        <a:t>es</a:t>
                      </a:r>
                      <a:endParaRPr lang="en-US" altLang="en-US" sz="3600" dirty="0"/>
                    </a:p>
                  </a:txBody>
                  <a:tcPr marL="0" marR="0" marT="0" marB="0" vert="horz">
                    <a:lnL>
                      <a:noFill/>
                    </a:lnL>
                    <a:lnR>
                      <a:noFill/>
                    </a:lnR>
                    <a:lnT>
                      <a:noFill/>
                    </a:lnT>
                    <a:lnB>
                      <a:noFill/>
                    </a:lnB>
                  </a:tcPr>
                </a:tc>
                <a:tc>
                  <a:txBody>
                    <a:bodyPr/>
                    <a:lstStyle/>
                    <a:p>
                      <a:pPr algn="l" rtl="0" eaLnBrk="0">
                        <a:lnSpc>
                          <a:spcPct val="100000"/>
                        </a:lnSpc>
                      </a:pPr>
                      <a:endParaRPr lang="en-US" altLang="en-US" sz="1000" dirty="0"/>
                    </a:p>
                  </a:txBody>
                  <a:tcPr marL="0" marR="0" marT="0" marB="0" vert="horz">
                    <a:lnL>
                      <a:noFill/>
                    </a:lnL>
                    <a:lnR>
                      <a:noFill/>
                    </a:lnR>
                    <a:lnT>
                      <a:noFill/>
                    </a:lnT>
                    <a:lnB>
                      <a:noFill/>
                    </a:lnB>
                  </a:tcPr>
                </a:tc>
                <a:tc>
                  <a:txBody>
                    <a:bodyPr/>
                    <a:lstStyle/>
                    <a:p>
                      <a:pPr algn="l" rtl="0" eaLnBrk="0">
                        <a:lnSpc>
                          <a:spcPct val="100000"/>
                        </a:lnSpc>
                      </a:pPr>
                      <a:endParaRPr lang="en-US" altLang="en-US" sz="1000" dirty="0"/>
                    </a:p>
                  </a:txBody>
                  <a:tcPr marL="0" marR="0" marT="0" marB="0" vert="horz">
                    <a:lnL>
                      <a:noFill/>
                    </a:lnL>
                    <a:lnR>
                      <a:noFill/>
                    </a:lnR>
                    <a:lnT>
                      <a:noFill/>
                    </a:lnT>
                    <a:lnB>
                      <a:noFill/>
                    </a:lnB>
                  </a:tcPr>
                </a:tc>
              </a:tr>
              <a:tr h="587375">
                <a:tc>
                  <a:txBody>
                    <a:bodyPr/>
                    <a:lstStyle/>
                    <a:p>
                      <a:pPr algn="l" rtl="0" eaLnBrk="0">
                        <a:lnSpc>
                          <a:spcPct val="101000"/>
                        </a:lnSpc>
                      </a:pPr>
                      <a:endParaRPr lang="en-US" altLang="en-US" sz="900" dirty="0"/>
                    </a:p>
                    <a:p>
                      <a:pPr algn="l" rtl="0" eaLnBrk="0">
                        <a:lnSpc>
                          <a:spcPct val="8000"/>
                        </a:lnSpc>
                      </a:pPr>
                      <a:endParaRPr lang="en-US" altLang="en-US" sz="100" dirty="0"/>
                    </a:p>
                    <a:p>
                      <a:pPr marL="26670" algn="l" rtl="0" eaLnBrk="0">
                        <a:lnSpc>
                          <a:spcPts val="3475"/>
                        </a:lnSpc>
                      </a:pPr>
                      <a:r>
                        <a:rPr sz="2800" kern="0" spc="60" dirty="0">
                          <a:solidFill>
                            <a:srgbClr val="000000">
                              <a:alpha val="100000"/>
                            </a:srgbClr>
                          </a:solidFill>
                          <a:latin typeface="Arial" panose="020B0604020202020204"/>
                          <a:ea typeface="Arial" panose="020B0604020202020204"/>
                          <a:cs typeface="Arial" panose="020B0604020202020204"/>
                        </a:rPr>
                        <a:t>button</a:t>
                      </a:r>
                      <a:endParaRPr lang="en-US" altLang="en-US" sz="2800" dirty="0"/>
                    </a:p>
                  </a:txBody>
                  <a:tcPr marL="0" marR="0" marT="0" marB="0" vert="horz">
                    <a:lnL>
                      <a:noFill/>
                    </a:lnL>
                    <a:lnR>
                      <a:noFill/>
                    </a:lnR>
                    <a:lnT>
                      <a:noFill/>
                    </a:lnT>
                    <a:lnB>
                      <a:noFill/>
                    </a:lnB>
                  </a:tcPr>
                </a:tc>
                <a:tc>
                  <a:txBody>
                    <a:bodyPr/>
                    <a:lstStyle/>
                    <a:p>
                      <a:pPr algn="l" rtl="0" eaLnBrk="0">
                        <a:lnSpc>
                          <a:spcPct val="101000"/>
                        </a:lnSpc>
                      </a:pPr>
                      <a:endParaRPr lang="en-US" altLang="en-US" sz="900" dirty="0"/>
                    </a:p>
                    <a:p>
                      <a:pPr algn="l" rtl="0" eaLnBrk="0">
                        <a:lnSpc>
                          <a:spcPct val="8000"/>
                        </a:lnSpc>
                      </a:pPr>
                      <a:endParaRPr lang="en-US" altLang="en-US" sz="100" dirty="0"/>
                    </a:p>
                    <a:p>
                      <a:pPr marL="182880" algn="l" rtl="0" eaLnBrk="0">
                        <a:lnSpc>
                          <a:spcPts val="3475"/>
                        </a:lnSpc>
                      </a:pPr>
                      <a:r>
                        <a:rPr sz="2800" kern="0" spc="50" dirty="0">
                          <a:solidFill>
                            <a:srgbClr val="000000">
                              <a:alpha val="100000"/>
                            </a:srgbClr>
                          </a:solidFill>
                          <a:latin typeface="Arial" panose="020B0604020202020204"/>
                          <a:ea typeface="Arial" panose="020B0604020202020204"/>
                          <a:cs typeface="Arial" panose="020B0604020202020204"/>
                        </a:rPr>
                        <a:t>month</a:t>
                      </a:r>
                      <a:endParaRPr lang="en-US" altLang="en-US" sz="2800" dirty="0"/>
                    </a:p>
                  </a:txBody>
                  <a:tcPr marL="0" marR="0" marT="0" marB="0" vert="horz">
                    <a:lnL>
                      <a:noFill/>
                    </a:lnL>
                    <a:lnR>
                      <a:noFill/>
                    </a:lnR>
                    <a:lnT>
                      <a:noFill/>
                    </a:lnT>
                    <a:lnB>
                      <a:noFill/>
                    </a:lnB>
                  </a:tcPr>
                </a:tc>
                <a:tc>
                  <a:txBody>
                    <a:bodyPr/>
                    <a:lstStyle/>
                    <a:p>
                      <a:pPr algn="l" rtl="0" eaLnBrk="0">
                        <a:lnSpc>
                          <a:spcPct val="182000"/>
                        </a:lnSpc>
                      </a:pPr>
                      <a:endParaRPr lang="en-US" altLang="en-US" sz="1000" dirty="0"/>
                    </a:p>
                    <a:p>
                      <a:pPr marL="577850" algn="l" rtl="0" eaLnBrk="0">
                        <a:lnSpc>
                          <a:spcPct val="71000"/>
                        </a:lnSpc>
                        <a:spcBef>
                          <a:spcPts val="5"/>
                        </a:spcBef>
                      </a:pPr>
                      <a:r>
                        <a:rPr sz="2800" kern="0" spc="40" dirty="0">
                          <a:solidFill>
                            <a:srgbClr val="000000">
                              <a:alpha val="100000"/>
                            </a:srgbClr>
                          </a:solidFill>
                          <a:latin typeface="Arial" panose="020B0604020202020204"/>
                          <a:ea typeface="Arial" panose="020B0604020202020204"/>
                          <a:cs typeface="Arial" panose="020B0604020202020204"/>
                        </a:rPr>
                        <a:t>text</a:t>
                      </a:r>
                      <a:endParaRPr lang="en-US" altLang="en-US" sz="2800" dirty="0"/>
                    </a:p>
                  </a:txBody>
                  <a:tcPr marL="0" marR="0" marT="0" marB="0" vert="horz">
                    <a:lnL>
                      <a:noFill/>
                    </a:lnL>
                    <a:lnR>
                      <a:noFill/>
                    </a:lnR>
                    <a:lnT>
                      <a:noFill/>
                    </a:lnT>
                    <a:lnB>
                      <a:noFill/>
                    </a:lnB>
                  </a:tcPr>
                </a:tc>
              </a:tr>
              <a:tr h="426719">
                <a:tc>
                  <a:txBody>
                    <a:bodyPr/>
                    <a:lstStyle/>
                    <a:p>
                      <a:pPr algn="l" rtl="0" eaLnBrk="0">
                        <a:lnSpc>
                          <a:spcPct val="15000"/>
                        </a:lnSpc>
                      </a:pPr>
                      <a:endParaRPr lang="en-US" altLang="en-US" sz="100" dirty="0"/>
                    </a:p>
                    <a:p>
                      <a:pPr marL="15240" algn="l" rtl="0" eaLnBrk="0">
                        <a:lnSpc>
                          <a:spcPct val="98000"/>
                        </a:lnSpc>
                      </a:pPr>
                      <a:r>
                        <a:rPr sz="2800" kern="0" spc="-20" dirty="0">
                          <a:solidFill>
                            <a:srgbClr val="000000">
                              <a:alpha val="100000"/>
                            </a:srgbClr>
                          </a:solidFill>
                          <a:latin typeface="Arial" panose="020B0604020202020204"/>
                          <a:ea typeface="Arial" panose="020B0604020202020204"/>
                          <a:cs typeface="Arial" panose="020B0604020202020204"/>
                        </a:rPr>
                        <a:t>checkbox</a:t>
                      </a:r>
                      <a:endParaRPr lang="en-US" altLang="en-US" sz="2800" dirty="0"/>
                    </a:p>
                  </a:txBody>
                  <a:tcPr marL="0" marR="0" marT="0" marB="0" vert="horz">
                    <a:lnL>
                      <a:noFill/>
                    </a:lnL>
                    <a:lnR>
                      <a:noFill/>
                    </a:lnR>
                    <a:lnT>
                      <a:noFill/>
                    </a:lnT>
                    <a:lnB>
                      <a:noFill/>
                    </a:lnB>
                  </a:tcPr>
                </a:tc>
                <a:tc>
                  <a:txBody>
                    <a:bodyPr/>
                    <a:lstStyle/>
                    <a:p>
                      <a:pPr algn="l" rtl="0" eaLnBrk="0">
                        <a:lnSpc>
                          <a:spcPct val="15000"/>
                        </a:lnSpc>
                      </a:pPr>
                      <a:endParaRPr lang="en-US" altLang="en-US" sz="100" dirty="0"/>
                    </a:p>
                    <a:p>
                      <a:pPr marL="182880" algn="l" rtl="0" eaLnBrk="0">
                        <a:lnSpc>
                          <a:spcPct val="98000"/>
                        </a:lnSpc>
                      </a:pPr>
                      <a:r>
                        <a:rPr sz="2800" kern="0" spc="40" dirty="0">
                          <a:solidFill>
                            <a:srgbClr val="000000">
                              <a:alpha val="100000"/>
                            </a:srgbClr>
                          </a:solidFill>
                          <a:latin typeface="Arial" panose="020B0604020202020204"/>
                          <a:ea typeface="Arial" panose="020B0604020202020204"/>
                          <a:cs typeface="Arial" panose="020B0604020202020204"/>
                        </a:rPr>
                        <a:t>number</a:t>
                      </a:r>
                      <a:endParaRPr lang="en-US" altLang="en-US" sz="2800" dirty="0"/>
                    </a:p>
                  </a:txBody>
                  <a:tcPr marL="0" marR="0" marT="0" marB="0" vert="horz">
                    <a:lnL>
                      <a:noFill/>
                    </a:lnL>
                    <a:lnR>
                      <a:noFill/>
                    </a:lnR>
                    <a:lnT>
                      <a:noFill/>
                    </a:lnT>
                    <a:lnB>
                      <a:noFill/>
                    </a:lnB>
                  </a:tcPr>
                </a:tc>
                <a:tc>
                  <a:txBody>
                    <a:bodyPr/>
                    <a:lstStyle/>
                    <a:p>
                      <a:pPr algn="l" rtl="0" eaLnBrk="0">
                        <a:lnSpc>
                          <a:spcPct val="15000"/>
                        </a:lnSpc>
                      </a:pPr>
                      <a:endParaRPr lang="en-US" altLang="en-US" sz="100" dirty="0"/>
                    </a:p>
                    <a:p>
                      <a:pPr marL="577850" algn="l" rtl="0" eaLnBrk="0">
                        <a:lnSpc>
                          <a:spcPct val="98000"/>
                        </a:lnSpc>
                      </a:pPr>
                      <a:r>
                        <a:rPr sz="2800" kern="0" spc="50" dirty="0">
                          <a:solidFill>
                            <a:srgbClr val="000000">
                              <a:alpha val="100000"/>
                            </a:srgbClr>
                          </a:solidFill>
                          <a:latin typeface="Arial" panose="020B0604020202020204"/>
                          <a:ea typeface="Arial" panose="020B0604020202020204"/>
                          <a:cs typeface="Arial" panose="020B0604020202020204"/>
                        </a:rPr>
                        <a:t>time</a:t>
                      </a:r>
                      <a:endParaRPr lang="en-US" altLang="en-US" sz="2800" dirty="0"/>
                    </a:p>
                  </a:txBody>
                  <a:tcPr marL="0" marR="0" marT="0" marB="0" vert="horz">
                    <a:lnL>
                      <a:noFill/>
                    </a:lnL>
                    <a:lnR>
                      <a:noFill/>
                    </a:lnR>
                    <a:lnT>
                      <a:noFill/>
                    </a:lnT>
                    <a:lnB>
                      <a:noFill/>
                    </a:lnB>
                  </a:tcPr>
                </a:tc>
              </a:tr>
              <a:tr h="426719">
                <a:tc>
                  <a:txBody>
                    <a:bodyPr/>
                    <a:lstStyle/>
                    <a:p>
                      <a:pPr algn="l" rtl="0" eaLnBrk="0">
                        <a:lnSpc>
                          <a:spcPct val="15000"/>
                        </a:lnSpc>
                      </a:pPr>
                      <a:endParaRPr lang="en-US" altLang="en-US" sz="100" dirty="0"/>
                    </a:p>
                    <a:p>
                      <a:pPr marL="15240" algn="l" rtl="0" eaLnBrk="0">
                        <a:lnSpc>
                          <a:spcPct val="98000"/>
                        </a:lnSpc>
                      </a:pPr>
                      <a:r>
                        <a:rPr sz="2800" kern="0" spc="10" dirty="0">
                          <a:solidFill>
                            <a:srgbClr val="000000">
                              <a:alpha val="100000"/>
                            </a:srgbClr>
                          </a:solidFill>
                          <a:latin typeface="Arial" panose="020B0604020202020204"/>
                          <a:ea typeface="Arial" panose="020B0604020202020204"/>
                          <a:cs typeface="Arial" panose="020B0604020202020204"/>
                        </a:rPr>
                        <a:t>color</a:t>
                      </a:r>
                      <a:endParaRPr lang="en-US" altLang="en-US" sz="2800" dirty="0"/>
                    </a:p>
                  </a:txBody>
                  <a:tcPr marL="0" marR="0" marT="0" marB="0" vert="horz">
                    <a:lnL>
                      <a:noFill/>
                    </a:lnL>
                    <a:lnR>
                      <a:noFill/>
                    </a:lnR>
                    <a:lnT>
                      <a:noFill/>
                    </a:lnT>
                    <a:lnB>
                      <a:noFill/>
                    </a:lnB>
                  </a:tcPr>
                </a:tc>
                <a:tc>
                  <a:txBody>
                    <a:bodyPr/>
                    <a:lstStyle/>
                    <a:p>
                      <a:pPr algn="l" rtl="0" eaLnBrk="0">
                        <a:lnSpc>
                          <a:spcPct val="15000"/>
                        </a:lnSpc>
                      </a:pPr>
                      <a:endParaRPr lang="en-US" altLang="en-US" sz="100" dirty="0"/>
                    </a:p>
                    <a:p>
                      <a:pPr marL="182880" algn="l" rtl="0" eaLnBrk="0">
                        <a:lnSpc>
                          <a:spcPct val="98000"/>
                        </a:lnSpc>
                      </a:pPr>
                      <a:r>
                        <a:rPr sz="2800" kern="0" spc="-30" dirty="0">
                          <a:solidFill>
                            <a:srgbClr val="000000">
                              <a:alpha val="100000"/>
                            </a:srgbClr>
                          </a:solidFill>
                          <a:latin typeface="Arial" panose="020B0604020202020204"/>
                          <a:ea typeface="Arial" panose="020B0604020202020204"/>
                          <a:cs typeface="Arial" panose="020B0604020202020204"/>
                        </a:rPr>
                        <a:t>password</a:t>
                      </a:r>
                      <a:endParaRPr lang="en-US" altLang="en-US" sz="2800" dirty="0"/>
                    </a:p>
                  </a:txBody>
                  <a:tcPr marL="0" marR="0" marT="0" marB="0" vert="horz">
                    <a:lnL>
                      <a:noFill/>
                    </a:lnL>
                    <a:lnR>
                      <a:noFill/>
                    </a:lnR>
                    <a:lnT>
                      <a:noFill/>
                    </a:lnT>
                    <a:lnB>
                      <a:noFill/>
                    </a:lnB>
                  </a:tcPr>
                </a:tc>
                <a:tc>
                  <a:txBody>
                    <a:bodyPr/>
                    <a:lstStyle/>
                    <a:p>
                      <a:pPr algn="l" rtl="0" eaLnBrk="0">
                        <a:lnSpc>
                          <a:spcPct val="15000"/>
                        </a:lnSpc>
                      </a:pPr>
                      <a:endParaRPr lang="en-US" altLang="en-US" sz="100" dirty="0"/>
                    </a:p>
                    <a:p>
                      <a:pPr marL="603250" algn="l" rtl="0" eaLnBrk="0">
                        <a:lnSpc>
                          <a:spcPct val="98000"/>
                        </a:lnSpc>
                      </a:pPr>
                      <a:r>
                        <a:rPr sz="2800" kern="0" spc="-10" dirty="0">
                          <a:solidFill>
                            <a:srgbClr val="000000">
                              <a:alpha val="100000"/>
                            </a:srgbClr>
                          </a:solidFill>
                          <a:latin typeface="Arial" panose="020B0604020202020204"/>
                          <a:ea typeface="Arial" panose="020B0604020202020204"/>
                          <a:cs typeface="Arial" panose="020B0604020202020204"/>
                        </a:rPr>
                        <a:t>url</a:t>
                      </a:r>
                      <a:endParaRPr lang="en-US" altLang="en-US" sz="2800" dirty="0"/>
                    </a:p>
                  </a:txBody>
                  <a:tcPr marL="0" marR="0" marT="0" marB="0" vert="horz">
                    <a:lnL>
                      <a:noFill/>
                    </a:lnL>
                    <a:lnR>
                      <a:noFill/>
                    </a:lnR>
                    <a:lnT>
                      <a:noFill/>
                    </a:lnT>
                    <a:lnB>
                      <a:noFill/>
                    </a:lnB>
                  </a:tcPr>
                </a:tc>
              </a:tr>
              <a:tr h="426719">
                <a:tc>
                  <a:txBody>
                    <a:bodyPr/>
                    <a:lstStyle/>
                    <a:p>
                      <a:pPr algn="l" rtl="0" eaLnBrk="0">
                        <a:lnSpc>
                          <a:spcPct val="15000"/>
                        </a:lnSpc>
                      </a:pPr>
                      <a:endParaRPr lang="en-US" altLang="en-US" sz="100" dirty="0"/>
                    </a:p>
                    <a:p>
                      <a:pPr marL="15240" algn="l" rtl="0" eaLnBrk="0">
                        <a:lnSpc>
                          <a:spcPct val="98000"/>
                        </a:lnSpc>
                      </a:pPr>
                      <a:r>
                        <a:rPr sz="2800" kern="0" spc="-10" dirty="0">
                          <a:solidFill>
                            <a:srgbClr val="000000">
                              <a:alpha val="100000"/>
                            </a:srgbClr>
                          </a:solidFill>
                          <a:latin typeface="Arial" panose="020B0604020202020204"/>
                          <a:ea typeface="Arial" panose="020B0604020202020204"/>
                          <a:cs typeface="Arial" panose="020B0604020202020204"/>
                        </a:rPr>
                        <a:t>date</a:t>
                      </a:r>
                      <a:endParaRPr lang="en-US" altLang="en-US" sz="2800" dirty="0"/>
                    </a:p>
                  </a:txBody>
                  <a:tcPr marL="0" marR="0" marT="0" marB="0" vert="horz">
                    <a:lnL>
                      <a:noFill/>
                    </a:lnL>
                    <a:lnR>
                      <a:noFill/>
                    </a:lnR>
                    <a:lnT>
                      <a:noFill/>
                    </a:lnT>
                    <a:lnB>
                      <a:noFill/>
                    </a:lnB>
                  </a:tcPr>
                </a:tc>
                <a:tc>
                  <a:txBody>
                    <a:bodyPr/>
                    <a:lstStyle/>
                    <a:p>
                      <a:pPr algn="l" rtl="0" eaLnBrk="0">
                        <a:lnSpc>
                          <a:spcPct val="15000"/>
                        </a:lnSpc>
                      </a:pPr>
                      <a:endParaRPr lang="en-US" altLang="en-US" sz="100" dirty="0"/>
                    </a:p>
                    <a:p>
                      <a:pPr marL="182880" algn="l" rtl="0" eaLnBrk="0">
                        <a:lnSpc>
                          <a:spcPct val="98000"/>
                        </a:lnSpc>
                      </a:pPr>
                      <a:r>
                        <a:rPr sz="2800" kern="0" spc="-20" dirty="0">
                          <a:solidFill>
                            <a:srgbClr val="000000">
                              <a:alpha val="100000"/>
                            </a:srgbClr>
                          </a:solidFill>
                          <a:latin typeface="Arial" panose="020B0604020202020204"/>
                          <a:ea typeface="Arial" panose="020B0604020202020204"/>
                          <a:cs typeface="Arial" panose="020B0604020202020204"/>
                        </a:rPr>
                        <a:t>radio</a:t>
                      </a:r>
                      <a:endParaRPr lang="en-US" altLang="en-US" sz="2800" dirty="0"/>
                    </a:p>
                  </a:txBody>
                  <a:tcPr marL="0" marR="0" marT="0" marB="0" vert="horz">
                    <a:lnL>
                      <a:noFill/>
                    </a:lnL>
                    <a:lnR>
                      <a:noFill/>
                    </a:lnR>
                    <a:lnT>
                      <a:noFill/>
                    </a:lnT>
                    <a:lnB>
                      <a:noFill/>
                    </a:lnB>
                  </a:tcPr>
                </a:tc>
                <a:tc>
                  <a:txBody>
                    <a:bodyPr/>
                    <a:lstStyle/>
                    <a:p>
                      <a:pPr algn="l" rtl="0" eaLnBrk="0">
                        <a:lnSpc>
                          <a:spcPct val="15000"/>
                        </a:lnSpc>
                      </a:pPr>
                      <a:endParaRPr lang="en-US" altLang="en-US" sz="100" dirty="0"/>
                    </a:p>
                    <a:p>
                      <a:pPr marL="579120" algn="l" rtl="0" eaLnBrk="0">
                        <a:lnSpc>
                          <a:spcPct val="98000"/>
                        </a:lnSpc>
                      </a:pPr>
                      <a:r>
                        <a:rPr sz="2800" kern="0" spc="-30" dirty="0">
                          <a:solidFill>
                            <a:srgbClr val="000000">
                              <a:alpha val="100000"/>
                            </a:srgbClr>
                          </a:solidFill>
                          <a:latin typeface="Arial" panose="020B0604020202020204"/>
                          <a:ea typeface="Arial" panose="020B0604020202020204"/>
                          <a:cs typeface="Arial" panose="020B0604020202020204"/>
                        </a:rPr>
                        <a:t>week</a:t>
                      </a:r>
                      <a:endParaRPr lang="en-US" altLang="en-US" sz="2800" dirty="0"/>
                    </a:p>
                  </a:txBody>
                  <a:tcPr marL="0" marR="0" marT="0" marB="0" vert="horz">
                    <a:lnL>
                      <a:noFill/>
                    </a:lnL>
                    <a:lnR>
                      <a:noFill/>
                    </a:lnR>
                    <a:lnT>
                      <a:noFill/>
                    </a:lnT>
                    <a:lnB>
                      <a:noFill/>
                    </a:lnB>
                  </a:tcPr>
                </a:tc>
              </a:tr>
              <a:tr h="426084">
                <a:tc>
                  <a:txBody>
                    <a:bodyPr/>
                    <a:lstStyle/>
                    <a:p>
                      <a:pPr algn="l" rtl="0" eaLnBrk="0">
                        <a:lnSpc>
                          <a:spcPct val="10000"/>
                        </a:lnSpc>
                      </a:pPr>
                      <a:endParaRPr lang="en-US" altLang="en-US" sz="100" dirty="0"/>
                    </a:p>
                    <a:p>
                      <a:pPr marL="15240" algn="l" rtl="0" eaLnBrk="0">
                        <a:lnSpc>
                          <a:spcPct val="98000"/>
                        </a:lnSpc>
                      </a:pPr>
                      <a:r>
                        <a:rPr sz="2800" kern="0" spc="0" dirty="0">
                          <a:solidFill>
                            <a:srgbClr val="000000">
                              <a:alpha val="100000"/>
                            </a:srgbClr>
                          </a:solidFill>
                          <a:latin typeface="Arial" panose="020B0604020202020204"/>
                          <a:ea typeface="Arial" panose="020B0604020202020204"/>
                          <a:cs typeface="Arial" panose="020B0604020202020204"/>
                        </a:rPr>
                        <a:t>datetime</a:t>
                      </a:r>
                      <a:r>
                        <a:rPr sz="2800" kern="0" spc="150" dirty="0">
                          <a:solidFill>
                            <a:srgbClr val="000000">
                              <a:alpha val="100000"/>
                            </a:srgbClr>
                          </a:solidFill>
                          <a:latin typeface="Arial" panose="020B0604020202020204"/>
                          <a:ea typeface="Arial" panose="020B0604020202020204"/>
                          <a:cs typeface="Arial" panose="020B0604020202020204"/>
                        </a:rPr>
                        <a:t>-</a:t>
                      </a:r>
                      <a:r>
                        <a:rPr sz="2800" kern="0" spc="0" dirty="0">
                          <a:solidFill>
                            <a:srgbClr val="000000">
                              <a:alpha val="100000"/>
                            </a:srgbClr>
                          </a:solidFill>
                          <a:latin typeface="Arial" panose="020B0604020202020204"/>
                          <a:ea typeface="Arial" panose="020B0604020202020204"/>
                          <a:cs typeface="Arial" panose="020B0604020202020204"/>
                        </a:rPr>
                        <a:t>local</a:t>
                      </a:r>
                      <a:endParaRPr lang="en-US" altLang="en-US" sz="2800" dirty="0"/>
                    </a:p>
                  </a:txBody>
                  <a:tcPr marL="0" marR="0" marT="0" marB="0" vert="horz">
                    <a:lnL>
                      <a:noFill/>
                    </a:lnL>
                    <a:lnR>
                      <a:noFill/>
                    </a:lnR>
                    <a:lnT>
                      <a:noFill/>
                    </a:lnT>
                    <a:lnB>
                      <a:noFill/>
                    </a:lnB>
                  </a:tcPr>
                </a:tc>
                <a:tc>
                  <a:txBody>
                    <a:bodyPr/>
                    <a:lstStyle/>
                    <a:p>
                      <a:pPr algn="l" rtl="0" eaLnBrk="0">
                        <a:lnSpc>
                          <a:spcPct val="104000"/>
                        </a:lnSpc>
                      </a:pPr>
                      <a:endParaRPr lang="en-US" altLang="en-US" sz="1000" dirty="0"/>
                    </a:p>
                    <a:p>
                      <a:pPr marL="182880" algn="l" rtl="0" eaLnBrk="0">
                        <a:lnSpc>
                          <a:spcPts val="2050"/>
                        </a:lnSpc>
                        <a:spcBef>
                          <a:spcPts val="5"/>
                        </a:spcBef>
                      </a:pPr>
                      <a:r>
                        <a:rPr sz="2800" kern="0" spc="-60" dirty="0">
                          <a:solidFill>
                            <a:srgbClr val="000000">
                              <a:alpha val="100000"/>
                            </a:srgbClr>
                          </a:solidFill>
                          <a:latin typeface="Arial" panose="020B0604020202020204"/>
                          <a:ea typeface="Arial" panose="020B0604020202020204"/>
                          <a:cs typeface="Arial" panose="020B0604020202020204"/>
                        </a:rPr>
                        <a:t>range</a:t>
                      </a:r>
                      <a:endParaRPr lang="en-US" altLang="en-US" sz="2800" dirty="0"/>
                    </a:p>
                  </a:txBody>
                  <a:tcPr marL="0" marR="0" marT="0" marB="0" vert="horz">
                    <a:lnL>
                      <a:noFill/>
                    </a:lnL>
                    <a:lnR>
                      <a:noFill/>
                    </a:lnR>
                    <a:lnT>
                      <a:noFill/>
                    </a:lnT>
                    <a:lnB>
                      <a:noFill/>
                    </a:lnB>
                  </a:tcPr>
                </a:tc>
                <a:tc>
                  <a:txBody>
                    <a:bodyPr/>
                    <a:lstStyle/>
                    <a:p>
                      <a:pPr algn="l" rtl="0" eaLnBrk="0">
                        <a:lnSpc>
                          <a:spcPct val="100000"/>
                        </a:lnSpc>
                      </a:pPr>
                      <a:endParaRPr lang="en-US" altLang="en-US" sz="1000" dirty="0"/>
                    </a:p>
                  </a:txBody>
                  <a:tcPr marL="0" marR="0" marT="0" marB="0" vert="horz">
                    <a:lnL>
                      <a:noFill/>
                    </a:lnL>
                    <a:lnR>
                      <a:noFill/>
                    </a:lnR>
                    <a:lnT>
                      <a:noFill/>
                    </a:lnT>
                    <a:lnB>
                      <a:noFill/>
                    </a:lnB>
                  </a:tcPr>
                </a:tc>
              </a:tr>
              <a:tr h="426084">
                <a:tc>
                  <a:txBody>
                    <a:bodyPr/>
                    <a:lstStyle/>
                    <a:p>
                      <a:pPr algn="l" rtl="0" eaLnBrk="0">
                        <a:lnSpc>
                          <a:spcPct val="10000"/>
                        </a:lnSpc>
                      </a:pPr>
                      <a:endParaRPr lang="en-US" altLang="en-US" sz="100" dirty="0"/>
                    </a:p>
                    <a:p>
                      <a:pPr marL="15240" algn="l" rtl="0" eaLnBrk="0">
                        <a:lnSpc>
                          <a:spcPct val="98000"/>
                        </a:lnSpc>
                      </a:pPr>
                      <a:r>
                        <a:rPr sz="2800" kern="0" spc="-30" dirty="0">
                          <a:solidFill>
                            <a:srgbClr val="000000">
                              <a:alpha val="100000"/>
                            </a:srgbClr>
                          </a:solidFill>
                          <a:latin typeface="Arial" panose="020B0604020202020204"/>
                          <a:ea typeface="Arial" panose="020B0604020202020204"/>
                          <a:cs typeface="Arial" panose="020B0604020202020204"/>
                        </a:rPr>
                        <a:t>email</a:t>
                      </a:r>
                      <a:endParaRPr lang="en-US" altLang="en-US" sz="2800" dirty="0"/>
                    </a:p>
                  </a:txBody>
                  <a:tcPr marL="0" marR="0" marT="0" marB="0" vert="horz">
                    <a:lnL>
                      <a:noFill/>
                    </a:lnL>
                    <a:lnR>
                      <a:noFill/>
                    </a:lnR>
                    <a:lnT>
                      <a:noFill/>
                    </a:lnT>
                    <a:lnB>
                      <a:noFill/>
                    </a:lnB>
                  </a:tcPr>
                </a:tc>
                <a:tc>
                  <a:txBody>
                    <a:bodyPr/>
                    <a:lstStyle/>
                    <a:p>
                      <a:pPr algn="l" rtl="0" eaLnBrk="0">
                        <a:lnSpc>
                          <a:spcPct val="109000"/>
                        </a:lnSpc>
                      </a:pPr>
                      <a:endParaRPr lang="en-US" altLang="en-US" sz="700" dirty="0"/>
                    </a:p>
                    <a:p>
                      <a:pPr marL="182880" algn="l" rtl="0" eaLnBrk="0">
                        <a:lnSpc>
                          <a:spcPct val="71000"/>
                        </a:lnSpc>
                        <a:spcBef>
                          <a:spcPts val="5"/>
                        </a:spcBef>
                      </a:pPr>
                      <a:r>
                        <a:rPr sz="2800" kern="0" spc="-40" dirty="0">
                          <a:solidFill>
                            <a:srgbClr val="000000">
                              <a:alpha val="100000"/>
                            </a:srgbClr>
                          </a:solidFill>
                          <a:latin typeface="Arial" panose="020B0604020202020204"/>
                          <a:ea typeface="Arial" panose="020B0604020202020204"/>
                          <a:cs typeface="Arial" panose="020B0604020202020204"/>
                        </a:rPr>
                        <a:t>reset</a:t>
                      </a:r>
                      <a:endParaRPr lang="en-US" altLang="en-US" sz="2800" dirty="0"/>
                    </a:p>
                  </a:txBody>
                  <a:tcPr marL="0" marR="0" marT="0" marB="0" vert="horz">
                    <a:lnL>
                      <a:noFill/>
                    </a:lnL>
                    <a:lnR>
                      <a:noFill/>
                    </a:lnR>
                    <a:lnT>
                      <a:noFill/>
                    </a:lnT>
                    <a:lnB>
                      <a:noFill/>
                    </a:lnB>
                  </a:tcPr>
                </a:tc>
                <a:tc>
                  <a:txBody>
                    <a:bodyPr/>
                    <a:lstStyle/>
                    <a:p>
                      <a:pPr algn="l" rtl="0" eaLnBrk="0">
                        <a:lnSpc>
                          <a:spcPct val="109000"/>
                        </a:lnSpc>
                      </a:pPr>
                      <a:endParaRPr lang="en-US" altLang="en-US" sz="700" dirty="0"/>
                    </a:p>
                    <a:p>
                      <a:pPr marL="591820" algn="l" rtl="0" eaLnBrk="0">
                        <a:lnSpc>
                          <a:spcPct val="71000"/>
                        </a:lnSpc>
                        <a:spcBef>
                          <a:spcPts val="5"/>
                        </a:spcBef>
                      </a:pPr>
                      <a:r>
                        <a:rPr sz="2800" kern="0" spc="170" dirty="0">
                          <a:solidFill>
                            <a:srgbClr val="000000">
                              <a:alpha val="100000"/>
                            </a:srgbClr>
                          </a:solidFill>
                          <a:latin typeface="Arial" panose="020B0604020202020204"/>
                          <a:ea typeface="Arial" panose="020B0604020202020204"/>
                          <a:cs typeface="Arial" panose="020B0604020202020204"/>
                        </a:rPr>
                        <a:t>&lt;</a:t>
                      </a:r>
                      <a:r>
                        <a:rPr sz="2800" kern="0" spc="0" dirty="0">
                          <a:solidFill>
                            <a:srgbClr val="000000">
                              <a:alpha val="100000"/>
                            </a:srgbClr>
                          </a:solidFill>
                          <a:latin typeface="Arial" panose="020B0604020202020204"/>
                          <a:ea typeface="Arial" panose="020B0604020202020204"/>
                          <a:cs typeface="Arial" panose="020B0604020202020204"/>
                        </a:rPr>
                        <a:t>textarea</a:t>
                      </a:r>
                      <a:r>
                        <a:rPr sz="2800" kern="0" spc="170" dirty="0">
                          <a:solidFill>
                            <a:srgbClr val="000000">
                              <a:alpha val="100000"/>
                            </a:srgbClr>
                          </a:solidFill>
                          <a:latin typeface="Arial" panose="020B0604020202020204"/>
                          <a:ea typeface="Arial" panose="020B0604020202020204"/>
                          <a:cs typeface="Arial" panose="020B0604020202020204"/>
                        </a:rPr>
                        <a:t>&gt;</a:t>
                      </a:r>
                      <a:endParaRPr lang="en-US" altLang="en-US" sz="2800" dirty="0"/>
                    </a:p>
                  </a:txBody>
                  <a:tcPr marL="0" marR="0" marT="0" marB="0" vert="horz">
                    <a:lnL>
                      <a:noFill/>
                    </a:lnL>
                    <a:lnR>
                      <a:noFill/>
                    </a:lnR>
                    <a:lnT>
                      <a:noFill/>
                    </a:lnT>
                    <a:lnB>
                      <a:noFill/>
                    </a:lnB>
                  </a:tcPr>
                </a:tc>
              </a:tr>
              <a:tr h="426719">
                <a:tc>
                  <a:txBody>
                    <a:bodyPr/>
                    <a:lstStyle/>
                    <a:p>
                      <a:pPr algn="l" rtl="0" eaLnBrk="0">
                        <a:lnSpc>
                          <a:spcPct val="15000"/>
                        </a:lnSpc>
                      </a:pPr>
                      <a:endParaRPr lang="en-US" altLang="en-US" sz="100" dirty="0"/>
                    </a:p>
                    <a:p>
                      <a:pPr algn="l" rtl="0" eaLnBrk="0">
                        <a:lnSpc>
                          <a:spcPct val="98000"/>
                        </a:lnSpc>
                      </a:pPr>
                      <a:r>
                        <a:rPr sz="2800" kern="0" spc="0" dirty="0">
                          <a:solidFill>
                            <a:srgbClr val="000000">
                              <a:alpha val="100000"/>
                            </a:srgbClr>
                          </a:solidFill>
                          <a:latin typeface="Arial" panose="020B0604020202020204"/>
                          <a:ea typeface="Arial" panose="020B0604020202020204"/>
                          <a:cs typeface="Arial" panose="020B0604020202020204"/>
                        </a:rPr>
                        <a:t>file</a:t>
                      </a:r>
                      <a:endParaRPr lang="en-US" altLang="en-US" sz="2800" dirty="0"/>
                    </a:p>
                  </a:txBody>
                  <a:tcPr marL="0" marR="0" marT="0" marB="0" vert="horz">
                    <a:lnL>
                      <a:noFill/>
                    </a:lnL>
                    <a:lnR>
                      <a:noFill/>
                    </a:lnR>
                    <a:lnT>
                      <a:noFill/>
                    </a:lnT>
                    <a:lnB>
                      <a:noFill/>
                    </a:lnB>
                  </a:tcPr>
                </a:tc>
                <a:tc>
                  <a:txBody>
                    <a:bodyPr/>
                    <a:lstStyle/>
                    <a:p>
                      <a:pPr algn="l" rtl="0" eaLnBrk="0">
                        <a:lnSpc>
                          <a:spcPct val="15000"/>
                        </a:lnSpc>
                      </a:pPr>
                      <a:endParaRPr lang="en-US" altLang="en-US" sz="100" dirty="0"/>
                    </a:p>
                    <a:p>
                      <a:pPr marL="165735" algn="l" rtl="0" eaLnBrk="0">
                        <a:lnSpc>
                          <a:spcPct val="98000"/>
                        </a:lnSpc>
                      </a:pPr>
                      <a:r>
                        <a:rPr sz="2800" kern="0" spc="-40" dirty="0">
                          <a:solidFill>
                            <a:srgbClr val="000000">
                              <a:alpha val="100000"/>
                            </a:srgbClr>
                          </a:solidFill>
                          <a:latin typeface="Arial" panose="020B0604020202020204"/>
                          <a:ea typeface="Arial" panose="020B0604020202020204"/>
                          <a:cs typeface="Arial" panose="020B0604020202020204"/>
                        </a:rPr>
                        <a:t>search</a:t>
                      </a:r>
                      <a:endParaRPr lang="en-US" altLang="en-US" sz="2800" dirty="0"/>
                    </a:p>
                  </a:txBody>
                  <a:tcPr marL="0" marR="0" marT="0" marB="0" vert="horz">
                    <a:lnL>
                      <a:noFill/>
                    </a:lnL>
                    <a:lnR>
                      <a:noFill/>
                    </a:lnR>
                    <a:lnT>
                      <a:noFill/>
                    </a:lnT>
                    <a:lnB>
                      <a:noFill/>
                    </a:lnB>
                  </a:tcPr>
                </a:tc>
                <a:tc>
                  <a:txBody>
                    <a:bodyPr/>
                    <a:lstStyle/>
                    <a:p>
                      <a:pPr algn="l" rtl="0" eaLnBrk="0">
                        <a:lnSpc>
                          <a:spcPct val="100000"/>
                        </a:lnSpc>
                      </a:pPr>
                      <a:endParaRPr lang="en-US" altLang="en-US" sz="1000" dirty="0"/>
                    </a:p>
                  </a:txBody>
                  <a:tcPr marL="0" marR="0" marT="0" marB="0" vert="horz">
                    <a:lnL>
                      <a:noFill/>
                    </a:lnL>
                    <a:lnR>
                      <a:noFill/>
                    </a:lnR>
                    <a:lnT>
                      <a:noFill/>
                    </a:lnT>
                    <a:lnB>
                      <a:noFill/>
                    </a:lnB>
                  </a:tcPr>
                </a:tc>
              </a:tr>
              <a:tr h="426719">
                <a:tc>
                  <a:txBody>
                    <a:bodyPr/>
                    <a:lstStyle/>
                    <a:p>
                      <a:pPr algn="l" rtl="0" eaLnBrk="0">
                        <a:lnSpc>
                          <a:spcPct val="15000"/>
                        </a:lnSpc>
                      </a:pPr>
                      <a:endParaRPr lang="en-US" altLang="en-US" sz="100" dirty="0"/>
                    </a:p>
                    <a:p>
                      <a:pPr marL="26670" algn="l" rtl="0" eaLnBrk="0">
                        <a:lnSpc>
                          <a:spcPct val="98000"/>
                        </a:lnSpc>
                      </a:pPr>
                      <a:r>
                        <a:rPr sz="2800" kern="0" spc="10" dirty="0">
                          <a:solidFill>
                            <a:srgbClr val="000000">
                              <a:alpha val="100000"/>
                            </a:srgbClr>
                          </a:solidFill>
                          <a:latin typeface="Arial" panose="020B0604020202020204"/>
                          <a:ea typeface="Arial" panose="020B0604020202020204"/>
                          <a:cs typeface="Arial" panose="020B0604020202020204"/>
                        </a:rPr>
                        <a:t>hidden</a:t>
                      </a:r>
                      <a:endParaRPr lang="en-US" altLang="en-US" sz="2800" dirty="0"/>
                    </a:p>
                  </a:txBody>
                  <a:tcPr marL="0" marR="0" marT="0" marB="0" vert="horz">
                    <a:lnL>
                      <a:noFill/>
                    </a:lnL>
                    <a:lnR>
                      <a:noFill/>
                    </a:lnR>
                    <a:lnT>
                      <a:noFill/>
                    </a:lnT>
                    <a:lnB>
                      <a:noFill/>
                    </a:lnB>
                  </a:tcPr>
                </a:tc>
                <a:tc>
                  <a:txBody>
                    <a:bodyPr/>
                    <a:lstStyle/>
                    <a:p>
                      <a:pPr algn="l" rtl="0" eaLnBrk="0">
                        <a:lnSpc>
                          <a:spcPct val="15000"/>
                        </a:lnSpc>
                      </a:pPr>
                      <a:endParaRPr lang="en-US" altLang="en-US" sz="100" dirty="0"/>
                    </a:p>
                    <a:p>
                      <a:pPr marL="165735" algn="l" rtl="0" eaLnBrk="0">
                        <a:lnSpc>
                          <a:spcPct val="98000"/>
                        </a:lnSpc>
                      </a:pPr>
                      <a:r>
                        <a:rPr sz="2800" kern="0" spc="40" dirty="0">
                          <a:solidFill>
                            <a:srgbClr val="000000">
                              <a:alpha val="100000"/>
                            </a:srgbClr>
                          </a:solidFill>
                          <a:latin typeface="Arial" panose="020B0604020202020204"/>
                          <a:ea typeface="Arial" panose="020B0604020202020204"/>
                          <a:cs typeface="Arial" panose="020B0604020202020204"/>
                        </a:rPr>
                        <a:t>submit</a:t>
                      </a:r>
                      <a:endParaRPr lang="en-US" altLang="en-US" sz="2800" dirty="0"/>
                    </a:p>
                  </a:txBody>
                  <a:tcPr marL="0" marR="0" marT="0" marB="0" vert="horz">
                    <a:lnL>
                      <a:noFill/>
                    </a:lnL>
                    <a:lnR>
                      <a:noFill/>
                    </a:lnR>
                    <a:lnT>
                      <a:noFill/>
                    </a:lnT>
                    <a:lnB>
                      <a:noFill/>
                    </a:lnB>
                  </a:tcPr>
                </a:tc>
                <a:tc>
                  <a:txBody>
                    <a:bodyPr/>
                    <a:lstStyle/>
                    <a:p>
                      <a:pPr algn="l" rtl="0" eaLnBrk="0">
                        <a:lnSpc>
                          <a:spcPct val="105000"/>
                        </a:lnSpc>
                      </a:pPr>
                      <a:endParaRPr lang="en-US" altLang="en-US" sz="600" dirty="0"/>
                    </a:p>
                    <a:p>
                      <a:pPr algn="r" rtl="0" eaLnBrk="0">
                        <a:lnSpc>
                          <a:spcPct val="78000"/>
                        </a:lnSpc>
                        <a:spcBef>
                          <a:spcPts val="5"/>
                        </a:spcBef>
                      </a:pPr>
                      <a:r>
                        <a:rPr sz="2700" i="1" kern="0" spc="-110" dirty="0">
                          <a:solidFill>
                            <a:srgbClr val="000000">
                              <a:alpha val="100000"/>
                            </a:srgbClr>
                          </a:solidFill>
                          <a:latin typeface="Arial" panose="020B0604020202020204"/>
                          <a:ea typeface="Arial" panose="020B0604020202020204"/>
                          <a:cs typeface="Arial" panose="020B0604020202020204"/>
                        </a:rPr>
                        <a:t>(source:</a:t>
                      </a:r>
                      <a:r>
                        <a:rPr sz="2700" i="1" kern="0" spc="120" dirty="0">
                          <a:solidFill>
                            <a:srgbClr val="000000">
                              <a:alpha val="100000"/>
                            </a:srgbClr>
                          </a:solidFill>
                          <a:latin typeface="Arial" panose="020B0604020202020204"/>
                          <a:ea typeface="Arial" panose="020B0604020202020204"/>
                          <a:cs typeface="Arial" panose="020B0604020202020204"/>
                        </a:rPr>
                        <a:t> </a:t>
                      </a:r>
                      <a:r>
                        <a:rPr sz="2700" i="1" kern="0" spc="-110" dirty="0">
                          <a:solidFill>
                            <a:srgbClr val="000000">
                              <a:alpha val="100000"/>
                            </a:srgbClr>
                          </a:solidFill>
                          <a:latin typeface="Arial" panose="020B0604020202020204"/>
                          <a:ea typeface="Arial" panose="020B0604020202020204"/>
                          <a:cs typeface="Arial" panose="020B0604020202020204"/>
                        </a:rPr>
                        <a:t>MD</a:t>
                      </a:r>
                      <a:r>
                        <a:rPr sz="2700" i="1" kern="0" spc="-120" dirty="0">
                          <a:solidFill>
                            <a:srgbClr val="000000">
                              <a:alpha val="100000"/>
                            </a:srgbClr>
                          </a:solidFill>
                          <a:latin typeface="Arial" panose="020B0604020202020204"/>
                          <a:ea typeface="Arial" panose="020B0604020202020204"/>
                          <a:cs typeface="Arial" panose="020B0604020202020204"/>
                        </a:rPr>
                        <a:t>N)</a:t>
                      </a:r>
                      <a:endParaRPr lang="en-US" altLang="en-US" sz="2700" dirty="0"/>
                    </a:p>
                  </a:txBody>
                  <a:tcPr marL="0" marR="0" marT="0" marB="0" vert="horz">
                    <a:lnL>
                      <a:noFill/>
                    </a:lnL>
                    <a:lnR>
                      <a:noFill/>
                    </a:lnR>
                    <a:lnT>
                      <a:noFill/>
                    </a:lnT>
                    <a:lnB>
                      <a:noFill/>
                    </a:lnB>
                  </a:tcPr>
                </a:tc>
              </a:tr>
              <a:tr h="447040">
                <a:tc>
                  <a:txBody>
                    <a:bodyPr/>
                    <a:lstStyle/>
                    <a:p>
                      <a:pPr marL="24130" algn="l" rtl="0" eaLnBrk="0">
                        <a:lnSpc>
                          <a:spcPts val="3470"/>
                        </a:lnSpc>
                      </a:pPr>
                      <a:r>
                        <a:rPr sz="2800" kern="0" spc="-60" dirty="0">
                          <a:solidFill>
                            <a:srgbClr val="000000">
                              <a:alpha val="100000"/>
                            </a:srgbClr>
                          </a:solidFill>
                          <a:latin typeface="Arial" panose="020B0604020202020204"/>
                          <a:ea typeface="Arial" panose="020B0604020202020204"/>
                          <a:cs typeface="Arial" panose="020B0604020202020204"/>
                        </a:rPr>
                        <a:t>image</a:t>
                      </a:r>
                      <a:endParaRPr lang="en-US" altLang="en-US" sz="2800" dirty="0"/>
                    </a:p>
                  </a:txBody>
                  <a:tcPr marL="0" marR="0" marT="0" marB="0" vert="horz">
                    <a:lnL>
                      <a:noFill/>
                    </a:lnL>
                    <a:lnR>
                      <a:noFill/>
                    </a:lnR>
                    <a:lnT>
                      <a:noFill/>
                    </a:lnT>
                    <a:lnB>
                      <a:noFill/>
                    </a:lnB>
                  </a:tcPr>
                </a:tc>
                <a:tc>
                  <a:txBody>
                    <a:bodyPr/>
                    <a:lstStyle/>
                    <a:p>
                      <a:pPr marL="155575" algn="l" rtl="0" eaLnBrk="0">
                        <a:lnSpc>
                          <a:spcPts val="3470"/>
                        </a:lnSpc>
                      </a:pPr>
                      <a:r>
                        <a:rPr sz="2800" kern="0" spc="20" dirty="0">
                          <a:solidFill>
                            <a:srgbClr val="000000">
                              <a:alpha val="100000"/>
                            </a:srgbClr>
                          </a:solidFill>
                          <a:latin typeface="Arial" panose="020B0604020202020204"/>
                          <a:ea typeface="Arial" panose="020B0604020202020204"/>
                          <a:cs typeface="Arial" panose="020B0604020202020204"/>
                        </a:rPr>
                        <a:t>tel</a:t>
                      </a:r>
                      <a:endParaRPr lang="en-US" altLang="en-US" sz="2800" dirty="0"/>
                    </a:p>
                  </a:txBody>
                  <a:tcPr marL="0" marR="0" marT="0" marB="0" vert="horz">
                    <a:lnL>
                      <a:noFill/>
                    </a:lnL>
                    <a:lnR>
                      <a:noFill/>
                    </a:lnR>
                    <a:lnT>
                      <a:noFill/>
                    </a:lnT>
                    <a:lnB>
                      <a:noFill/>
                    </a:lnB>
                  </a:tcPr>
                </a:tc>
                <a:tc>
                  <a:txBody>
                    <a:bodyPr/>
                    <a:lstStyle/>
                    <a:p>
                      <a:pPr algn="l" rtl="0" eaLnBrk="0">
                        <a:lnSpc>
                          <a:spcPct val="100000"/>
                        </a:lnSpc>
                      </a:pPr>
                      <a:endParaRPr lang="en-US" altLang="en-US" sz="1000" dirty="0"/>
                    </a:p>
                  </a:txBody>
                  <a:tcPr marL="0" marR="0" marT="0" marB="0" vert="horz">
                    <a:lnL>
                      <a:noFill/>
                    </a:lnL>
                    <a:lnR>
                      <a:noFill/>
                    </a:lnR>
                    <a:lnT>
                      <a:noFill/>
                    </a:lnT>
                    <a:lnB>
                      <a:noFill/>
                    </a:lnB>
                  </a:tcPr>
                </a:tc>
              </a:tr>
            </a:tbl>
          </a:graphicData>
        </a:graphic>
      </p:graphicFrame>
      <p:graphicFrame>
        <p:nvGraphicFramePr>
          <p:cNvPr id="66" name="table 66"/>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68" name="table 68"/>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320405" algn="l" rtl="0" eaLnBrk="0">
                        <a:lnSpc>
                          <a:spcPct val="84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9</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tags/tag1.xml><?xml version="1.0" encoding="utf-8"?>
<p:tagLst xmlns:p="http://schemas.openxmlformats.org/presentationml/2006/main">
  <p:tag name="commondata" val="eyJoZGlkIjoiNjJlNzNhMmIyNTc4MmQ3N2UyMWU5NTFkNjQ5ZDE1YWYifQ=="/>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1125</Words>
  <Application>WPS 演示</Application>
  <PresentationFormat/>
  <Paragraphs>171</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Arial</vt:lpstr>
      <vt:lpstr>微软雅黑</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elements</dc:title>
  <dc:creator>David</dc:creator>
  <cp:lastModifiedBy>fufu</cp:lastModifiedBy>
  <cp:revision>2</cp:revision>
  <dcterms:created xsi:type="dcterms:W3CDTF">2024-04-17T19:38:00Z</dcterms:created>
  <dcterms:modified xsi:type="dcterms:W3CDTF">2024-04-30T15:19:24Z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2024-04-17T21:23:33Z</vt:filetime>
  </property>
  <property fmtid="{D5CDD505-2E9C-101B-9397-08002B2CF9AE}" pid="4" name="ICV">
    <vt:lpwstr>86AD46CBC741459CAB165ECBD4DFDA9E_12</vt:lpwstr>
  </property>
  <property fmtid="{D5CDD505-2E9C-101B-9397-08002B2CF9AE}" pid="5" name="KSOProductBuildVer">
    <vt:lpwstr>2052-12.1.0.16729</vt:lpwstr>
  </property>
</Properties>
</file>