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当然，这些是CSS选择器，我来用中文解释一下：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`p`：这是一个类型选择器，它会选择HTML文档中的所有`&lt;p&gt;`元素。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`.important`：这是一个类选择器，它会选择所有带有`class="important"`的元素。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以下是对给定选择器的解释：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`.container p`: 这个选择器选择了类名为 "container" 的元素内部的所有段落（p）元素。它将选择任何嵌套在类名为 "container" 的元素内部的段落元素。</a:t>
            </a:r>
            <a:endParaRPr lang="zh-CN" altLang="en-US"/>
          </a:p>
          <a:p>
            <a:r>
              <a:rPr kern="0" spc="3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&lt;p&gt;direct</a:t>
            </a:r>
            <a:r>
              <a:rPr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 </a:t>
            </a:r>
            <a:r>
              <a:rPr kern="0" spc="3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chil</a:t>
            </a:r>
            <a:r>
              <a:rPr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d&lt;/p&gt;</a:t>
            </a:r>
            <a:endParaRPr kern="0" spc="33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  <a:p>
            <a:r>
              <a:rPr kern="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&lt;p&gt;descenda</a:t>
            </a:r>
            <a:r>
              <a:rPr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nt&lt;/p&gt;</a:t>
            </a:r>
            <a:endParaRPr lang="zh-CN" altLang="en-US"/>
          </a:p>
          <a:p>
            <a:r>
              <a:rPr lang="zh-CN" altLang="en-US"/>
              <a:t>2. `.container &gt; p`: 这个选择器选择了类名为 "container" 的元素直接子级中的所有段落（p）元素。它将选择任何作为类名为 "container" 元素的直接子级的段落元素。</a:t>
            </a:r>
            <a:endParaRPr lang="zh-CN" altLang="en-US"/>
          </a:p>
          <a:p>
            <a:r>
              <a:rPr kern="0" spc="3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&lt;p&gt;direct</a:t>
            </a:r>
            <a:r>
              <a:rPr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 </a:t>
            </a:r>
            <a:r>
              <a:rPr kern="0" spc="3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chil</a:t>
            </a:r>
            <a:r>
              <a:rPr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d&lt;/p&gt;</a:t>
            </a:r>
            <a:endParaRPr lang="zh-CN" altLang="en-US"/>
          </a:p>
          <a:p>
            <a:r>
              <a:rPr lang="zh-CN" altLang="en-US"/>
              <a:t>3. `.container ~ p`: 这个选择器选择了紧跟在类名为 "container" 的元素之后的所有段落（p）元素。它将选择紧跟在类名为 "container" 的元素之后的任何段落元素，即它们具有相同的父级并且处于同一级别。</a:t>
            </a:r>
            <a:endParaRPr lang="zh-CN" altLang="en-US"/>
          </a:p>
          <a:p>
            <a:pPr marL="114935" algn="l" rtl="0" eaLnBrk="0">
              <a:lnSpc>
                <a:spcPct val="83000"/>
              </a:lnSpc>
              <a:spcBef>
                <a:spcPts val="635"/>
              </a:spcBef>
            </a:pPr>
            <a:r>
              <a:rPr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&lt;p&gt;para  one&lt;/</a:t>
            </a:r>
            <a:r>
              <a:rPr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p&gt;</a:t>
            </a:r>
            <a:endParaRPr lang="en-US" altLang="en-US" dirty="0"/>
          </a:p>
          <a:p>
            <a:pPr marL="114935" algn="l" rtl="0" eaLnBrk="0">
              <a:lnSpc>
                <a:spcPts val="4140"/>
              </a:lnSpc>
            </a:pPr>
            <a:r>
              <a:rPr kern="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&lt;p&gt;para  two&lt;/p&gt;</a:t>
            </a:r>
            <a:endParaRPr lang="zh-CN" altLang="en-US"/>
          </a:p>
          <a:p>
            <a:r>
              <a:rPr lang="zh-CN" altLang="en-US"/>
              <a:t>4. `.container + p`: 这个选择器选择了紧跟在类名为 "container" 的元素之后的下一个段落（p）元素。它将选择紧跟在类名为 "container" 的元素之后的下一个段落元素，即它们具有相同的父级并且处于同一级别。</a:t>
            </a:r>
            <a:endParaRPr lang="zh-CN" altLang="en-US"/>
          </a:p>
          <a:p>
            <a:r>
              <a:rPr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&lt;p&gt;para  one&lt;/</a:t>
            </a:r>
            <a:r>
              <a:rPr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p&gt;</a:t>
            </a:r>
            <a:endParaRPr lang="en-US" altLang="en-US" dirty="0"/>
          </a:p>
          <a:p>
            <a:endParaRPr lang="zh-CN" altLang="en-US"/>
          </a:p>
          <a:p>
            <a:r>
              <a:rPr lang="zh-CN" altLang="en-US"/>
              <a:t>5. `p, div`: 这个选择器选择了所有段落（p）元素和所有 div 元素。它将选择 HTML 文档中所有的段落元素和所有的 div 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当然，CSS的盒模型（Box Model）是一个在网页设计中非常重要的概念。它描述了元素在网页布局中所占的空间方式。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盒模型主要包括四个部分，从内到外依次是：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内容（Content）：这是元素的实际内容，如文本、图片等，通过 width 和 height 属性可以设置其大小。</a:t>
            </a:r>
            <a:endParaRPr lang="zh-CN" altLang="en-US"/>
          </a:p>
          <a:p>
            <a:r>
              <a:rPr lang="zh-CN" altLang="en-US"/>
              <a:t>内边距（Padding）：内边距是内容周围的空白区域，它清晰地隔开了元素的内容和边框。</a:t>
            </a:r>
            <a:endParaRPr lang="zh-CN" altLang="en-US"/>
          </a:p>
          <a:p>
            <a:r>
              <a:rPr lang="zh-CN" altLang="en-US"/>
              <a:t>边框（Border）：边框是围绕在内边距和内容外的线。边框的大小和样式可以通过 CSS 进行设置。</a:t>
            </a:r>
            <a:endParaRPr lang="zh-CN" altLang="en-US"/>
          </a:p>
          <a:p>
            <a:r>
              <a:rPr lang="zh-CN" altLang="en-US"/>
              <a:t>外边距（Margin）：外边距是边框外的空白区域，用于隔开不同元素之间的空间。</a:t>
            </a:r>
            <a:endParaRPr lang="zh-CN" altLang="en-US"/>
          </a:p>
          <a:p>
            <a:r>
              <a:rPr lang="zh-CN" altLang="en-US"/>
              <a:t>这四个部分一起构成了一个元素的完整视觉呈现，也决定了元素在网页布局中所占据的空间大小。理解盒模型对于掌握 CSS 布局非常重要。希望这个解释对你有所帮助！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 rtl="0" eaLnBrk="0">
              <a:lnSpc>
                <a:spcPct val="83000"/>
              </a:lnSpc>
            </a:pPr>
            <a:r>
              <a:rPr lang="en-US" altLang="en-US" dirty="0"/>
              <a:t>你提供的是一些CSS属性，它们都是与CSS盒模型（Box Model）相关的。让我来解释一下：</a:t>
            </a:r>
            <a:endParaRPr lang="en-US" altLang="en-US" dirty="0"/>
          </a:p>
          <a:p>
            <a:pPr algn="l" rtl="0" eaLnBrk="0">
              <a:lnSpc>
                <a:spcPct val="83000"/>
              </a:lnSpc>
            </a:pPr>
            <a:endParaRPr lang="en-US" altLang="en-US" dirty="0"/>
          </a:p>
          <a:p>
            <a:pPr algn="l" rtl="0" eaLnBrk="0">
              <a:lnSpc>
                <a:spcPct val="83000"/>
              </a:lnSpc>
            </a:pPr>
            <a:r>
              <a:rPr lang="en-US" altLang="en-US" dirty="0"/>
              <a:t>margin-top: 10px;：这个属性设置了元素的上外边距（Margin）为10像素。外边距是元素边框外的空白区域，用于隔开不同元素之间的空间。</a:t>
            </a:r>
            <a:endParaRPr lang="en-US" altLang="en-US" dirty="0"/>
          </a:p>
          <a:p>
            <a:pPr algn="l" rtl="0" eaLnBrk="0">
              <a:lnSpc>
                <a:spcPct val="83000"/>
              </a:lnSpc>
            </a:pPr>
            <a:r>
              <a:rPr lang="en-US" altLang="en-US" dirty="0"/>
              <a:t>padding-left: 20px;：这个属性设置了元素的左内边距（Padding）为20像素。内边距是内容周围的空白区域，它清晰地隔开了元素的内容和边框。</a:t>
            </a:r>
            <a:endParaRPr lang="en-US" altLang="en-US" dirty="0"/>
          </a:p>
          <a:p>
            <a:pPr algn="l" rtl="0" eaLnBrk="0">
              <a:lnSpc>
                <a:spcPct val="83000"/>
              </a:lnSpc>
            </a:pPr>
            <a:r>
              <a:rPr lang="en-US" altLang="en-US" dirty="0"/>
              <a:t>margin: 10px 5px 15px 20px;：这个属性是一个简写属性，用于同时设置元素的上、右、下、左外边距。四个值分别对应上、右、下、左的外边距，所以这个属性设置了上外边距为10像素，右外边距为5像素，下外边距为15像素，左外边距为20像素。</a:t>
            </a:r>
            <a:endParaRPr lang="en-US" altLang="en-US" dirty="0"/>
          </a:p>
          <a:p>
            <a:pPr algn="l" rtl="0" eaLnBrk="0">
              <a:lnSpc>
                <a:spcPct val="83000"/>
              </a:lnSpc>
            </a:pPr>
            <a:r>
              <a:rPr lang="en-US" altLang="en-US" dirty="0"/>
              <a:t>border: 1px solid black;：这个属性是一个简写属性，用于同时设置元素的边框宽度、样式和颜色。所以这个属性设置了元素的边框宽度为1像素，样式为实线，颜色为黑色。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hyperlink" Target="https://www.bristol.ac.uk/" TargetMode="Externa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2022843"/>
          <a:ext cx="9142730" cy="240982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2730"/>
              </a:tblGrid>
              <a:tr h="2406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3827780" algn="l" rtl="0" eaLnBrk="0">
                        <a:lnSpc>
                          <a:spcPct val="86000"/>
                        </a:lnSpc>
                      </a:pPr>
                      <a:r>
                        <a:rPr sz="4400" kern="0" spc="-2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CSS</a:t>
                      </a:r>
                      <a:r>
                        <a:rPr sz="4400" kern="0" spc="4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400" kern="0" spc="-2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4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493777"/>
            <a:ext cx="9144000" cy="136422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1363498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2687428" y="4698650"/>
            <a:ext cx="3785870" cy="10153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COMS10012 / COMSM008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24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946785" algn="l" rtl="0" eaLnBrk="0">
              <a:lnSpc>
                <a:spcPct val="84000"/>
              </a:lnSpc>
              <a:spcBef>
                <a:spcPts val="0"/>
              </a:spcBef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Software To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ols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8"/>
          <p:cNvGraphicFramePr>
            <a:graphicFrameLocks noGrp="1"/>
          </p:cNvGraphicFramePr>
          <p:nvPr/>
        </p:nvGraphicFramePr>
        <p:xfrm>
          <a:off x="1571404" y="1847883"/>
          <a:ext cx="5999479" cy="3322954"/>
        </p:xfrm>
        <a:graphic>
          <a:graphicData uri="http://schemas.openxmlformats.org/drawingml/2006/table">
            <a:tbl>
              <a:tblPr/>
              <a:tblGrid>
                <a:gridCol w="5999479"/>
              </a:tblGrid>
              <a:tr h="32848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table 70"/>
          <p:cNvGraphicFramePr>
            <a:graphicFrameLocks noGrp="1"/>
          </p:cNvGraphicFramePr>
          <p:nvPr/>
        </p:nvGraphicFramePr>
        <p:xfrm>
          <a:off x="2075939" y="2222459"/>
          <a:ext cx="5019040" cy="2491104"/>
        </p:xfrm>
        <a:graphic>
          <a:graphicData uri="http://schemas.openxmlformats.org/drawingml/2006/table">
            <a:tbl>
              <a:tblPr>
                <a:solidFill>
                  <a:srgbClr val="96EEF9"/>
                </a:solidFill>
              </a:tblPr>
              <a:tblGrid>
                <a:gridCol w="5019040"/>
              </a:tblGrid>
              <a:tr h="24720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E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2"/>
          <p:cNvGraphicFramePr>
            <a:graphicFrameLocks noGrp="1"/>
          </p:cNvGraphicFramePr>
          <p:nvPr/>
        </p:nvGraphicFramePr>
        <p:xfrm>
          <a:off x="4784216" y="5632017"/>
          <a:ext cx="1764030" cy="6210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</a:tblPr>
              <a:tblGrid>
                <a:gridCol w="1764030"/>
              </a:tblGrid>
              <a:tr h="6115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326390" algn="l" rtl="0" eaLnBrk="0">
                        <a:lnSpc>
                          <a:spcPts val="3160"/>
                        </a:lnSpc>
                        <a:spcBef>
                          <a:spcPts val="0"/>
                        </a:spcBef>
                      </a:pPr>
                      <a:r>
                        <a:rPr sz="24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padding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4"/>
          <p:cNvGraphicFramePr>
            <a:graphicFrameLocks noGrp="1"/>
          </p:cNvGraphicFramePr>
          <p:nvPr/>
        </p:nvGraphicFramePr>
        <p:xfrm>
          <a:off x="6975537" y="5632017"/>
          <a:ext cx="1764030" cy="6210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</a:tblPr>
              <a:tblGrid>
                <a:gridCol w="1764030"/>
              </a:tblGrid>
              <a:tr h="6115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</a:pPr>
                      <a:endParaRPr lang="en-US" altLang="en-US" sz="1000" dirty="0"/>
                    </a:p>
                    <a:p>
                      <a:pPr marL="353695" algn="l" rtl="0" eaLnBrk="0">
                        <a:lnSpc>
                          <a:spcPct val="75000"/>
                        </a:lnSpc>
                      </a:pPr>
                      <a:r>
                        <a:rPr sz="2400" kern="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content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6"/>
          <p:cNvGraphicFramePr>
            <a:graphicFrameLocks noGrp="1"/>
          </p:cNvGraphicFramePr>
          <p:nvPr/>
        </p:nvGraphicFramePr>
        <p:xfrm>
          <a:off x="2592895" y="5632017"/>
          <a:ext cx="1764030" cy="6210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</a:tblPr>
              <a:tblGrid>
                <a:gridCol w="1764030"/>
              </a:tblGrid>
              <a:tr h="6115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421640" algn="l" rtl="0" eaLnBrk="0">
                        <a:lnSpc>
                          <a:spcPts val="3160"/>
                        </a:lnSpc>
                        <a:spcBef>
                          <a:spcPts val="0"/>
                        </a:spcBef>
                      </a:pPr>
                      <a:r>
                        <a:rPr sz="2400" kern="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border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8"/>
          <p:cNvGraphicFramePr>
            <a:graphicFrameLocks noGrp="1"/>
          </p:cNvGraphicFramePr>
          <p:nvPr/>
        </p:nvGraphicFramePr>
        <p:xfrm>
          <a:off x="441540" y="5632017"/>
          <a:ext cx="1724659" cy="6210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</a:tblPr>
              <a:tblGrid>
                <a:gridCol w="1724659"/>
              </a:tblGrid>
              <a:tr h="6115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marL="384810" algn="l" rtl="0" eaLnBrk="0">
                        <a:lnSpc>
                          <a:spcPts val="3160"/>
                        </a:lnSpc>
                        <a:spcBef>
                          <a:spcPts val="0"/>
                        </a:spcBef>
                      </a:pPr>
                      <a:r>
                        <a:rPr sz="24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margin</a:t>
                      </a:r>
                      <a:endParaRPr lang="en-US" altLang="en-US" sz="24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378800" y="3753370"/>
            <a:ext cx="6288801" cy="1933372"/>
          </a:xfrm>
          <a:prstGeom prst="rect">
            <a:avLst/>
          </a:prstGeom>
        </p:spPr>
      </p:pic>
      <p:graphicFrame>
        <p:nvGraphicFramePr>
          <p:cNvPr id="82" name="table 8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21309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86"/>
          <p:cNvGraphicFramePr>
            <a:graphicFrameLocks noGrp="1"/>
          </p:cNvGraphicFramePr>
          <p:nvPr/>
        </p:nvGraphicFramePr>
        <p:xfrm>
          <a:off x="2786401" y="3172684"/>
          <a:ext cx="3569969" cy="586739"/>
        </p:xfrm>
        <a:graphic>
          <a:graphicData uri="http://schemas.openxmlformats.org/drawingml/2006/table">
            <a:tbl>
              <a:tblPr/>
              <a:tblGrid>
                <a:gridCol w="3569969"/>
              </a:tblGrid>
              <a:tr h="548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900" dirty="0"/>
                    </a:p>
                    <a:p>
                      <a:pPr algn="r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3500" kern="0" spc="-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CSS</a:t>
                      </a:r>
                      <a:r>
                        <a:rPr sz="35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500" kern="0" spc="-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BOX</a:t>
                      </a:r>
                      <a:r>
                        <a:rPr sz="35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3500" kern="0" spc="-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3500" kern="0" spc="-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ODE</a:t>
                      </a:r>
                      <a:r>
                        <a:rPr sz="35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endParaRPr lang="en-US" altLang="en-US" sz="3500" dirty="0"/>
                    </a:p>
                  </a:txBody>
                  <a:tcPr marL="0" marR="0" marT="0" marB="0" vert="horz">
                    <a:lnL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6B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textbox 88"/>
          <p:cNvSpPr/>
          <p:nvPr/>
        </p:nvSpPr>
        <p:spPr>
          <a:xfrm>
            <a:off x="751027" y="959053"/>
            <a:ext cx="2252345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39204" y="1979650"/>
            <a:ext cx="3700436" cy="3422154"/>
          </a:xfrm>
          <a:prstGeom prst="rect">
            <a:avLst/>
          </a:prstGeom>
        </p:spPr>
      </p:pic>
      <p:graphicFrame>
        <p:nvGraphicFramePr>
          <p:cNvPr id="92" name="table 9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821309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11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96" name="textbox 96"/>
          <p:cNvSpPr/>
          <p:nvPr/>
        </p:nvSpPr>
        <p:spPr>
          <a:xfrm>
            <a:off x="4750629" y="4398109"/>
            <a:ext cx="4171950" cy="1038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1590" algn="l" rtl="0" eaLnBrk="0">
              <a:lnSpc>
                <a:spcPts val="2730"/>
              </a:lnSpc>
            </a:pP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https://www.bristol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.ac.uk/</a:t>
            </a:r>
            <a:endParaRPr lang="en-US" altLang="en-US" sz="2100" dirty="0"/>
          </a:p>
          <a:p>
            <a:pPr marL="12700" algn="l" rtl="0" eaLnBrk="0">
              <a:lnSpc>
                <a:spcPct val="99000"/>
              </a:lnSpc>
              <a:spcBef>
                <a:spcPts val="20"/>
              </a:spcBef>
            </a:pP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engineering/departments/</a:t>
            </a:r>
            <a:endParaRPr lang="en-US" altLang="en-US" sz="2100" dirty="0"/>
          </a:p>
          <a:p>
            <a:pPr marL="21590" algn="l" rtl="0" eaLnBrk="0">
              <a:lnSpc>
                <a:spcPts val="2725"/>
              </a:lnSpc>
            </a:pP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computerscience/</a:t>
            </a:r>
            <a:r>
              <a:rPr sz="2100" kern="0" spc="-20" dirty="0">
                <a:solidFill>
                  <a:srgbClr val="000000">
                    <a:alpha val="100000"/>
                  </a:srgbClr>
                </a:solidFill>
                <a:latin typeface="Lucida Sans Typewriter" panose="020B0509030504030204"/>
                <a:ea typeface="Lucida Sans Typewriter" panose="020B0509030504030204"/>
                <a:cs typeface="Lucida Sans Typewriter" panose="020B0509030504030204"/>
              </a:rPr>
              <a:t>contact/</a:t>
            </a:r>
            <a:endParaRPr lang="en-US" altLang="en-US" sz="2100" dirty="0"/>
          </a:p>
        </p:txBody>
      </p:sp>
      <p:sp>
        <p:nvSpPr>
          <p:cNvPr id="98" name="textbox 98"/>
          <p:cNvSpPr/>
          <p:nvPr/>
        </p:nvSpPr>
        <p:spPr>
          <a:xfrm>
            <a:off x="660666" y="959053"/>
            <a:ext cx="2252345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3600" dirty="0"/>
          </a:p>
        </p:txBody>
      </p:sp>
      <p:graphicFrame>
        <p:nvGraphicFramePr>
          <p:cNvPr id="100" name="table 100"/>
          <p:cNvGraphicFramePr>
            <a:graphicFrameLocks noGrp="1"/>
          </p:cNvGraphicFramePr>
          <p:nvPr/>
        </p:nvGraphicFramePr>
        <p:xfrm>
          <a:off x="5248084" y="3170161"/>
          <a:ext cx="2628264" cy="257809"/>
        </p:xfrm>
        <a:graphic>
          <a:graphicData uri="http://schemas.openxmlformats.org/drawingml/2006/table">
            <a:tbl>
              <a:tblPr/>
              <a:tblGrid>
                <a:gridCol w="2628264"/>
              </a:tblGrid>
              <a:tr h="2546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48084" y="3170173"/>
            <a:ext cx="2628696" cy="25811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6099301" y="1968296"/>
            <a:ext cx="926644" cy="425159"/>
            <a:chOff x="0" y="0"/>
            <a:chExt cx="926644" cy="425159"/>
          </a:xfrm>
        </p:grpSpPr>
        <p:sp>
          <p:nvSpPr>
            <p:cNvPr id="104" name="path"/>
            <p:cNvSpPr/>
            <p:nvPr/>
          </p:nvSpPr>
          <p:spPr>
            <a:xfrm>
              <a:off x="0" y="0"/>
              <a:ext cx="926644" cy="425159"/>
            </a:xfrm>
            <a:custGeom>
              <a:avLst/>
              <a:gdLst/>
              <a:ahLst/>
              <a:cxnLst/>
              <a:rect l="0" t="0" r="0" b="0"/>
              <a:pathLst>
                <a:path w="1459" h="669">
                  <a:moveTo>
                    <a:pt x="9" y="118"/>
                  </a:moveTo>
                  <a:lnTo>
                    <a:pt x="9" y="118"/>
                  </a:lnTo>
                  <a:cubicBezTo>
                    <a:pt x="9" y="98"/>
                    <a:pt x="15" y="80"/>
                    <a:pt x="24" y="63"/>
                  </a:cubicBezTo>
                  <a:cubicBezTo>
                    <a:pt x="33" y="47"/>
                    <a:pt x="47" y="33"/>
                    <a:pt x="64" y="24"/>
                  </a:cubicBezTo>
                  <a:cubicBezTo>
                    <a:pt x="80" y="15"/>
                    <a:pt x="98" y="9"/>
                    <a:pt x="118" y="9"/>
                  </a:cubicBezTo>
                  <a:lnTo>
                    <a:pt x="1340" y="9"/>
                  </a:lnTo>
                  <a:lnTo>
                    <a:pt x="1340" y="9"/>
                  </a:lnTo>
                  <a:cubicBezTo>
                    <a:pt x="1359" y="9"/>
                    <a:pt x="1377" y="15"/>
                    <a:pt x="1394" y="24"/>
                  </a:cubicBezTo>
                  <a:cubicBezTo>
                    <a:pt x="1411" y="33"/>
                    <a:pt x="1424" y="47"/>
                    <a:pt x="1434" y="64"/>
                  </a:cubicBezTo>
                  <a:cubicBezTo>
                    <a:pt x="1443" y="80"/>
                    <a:pt x="1448" y="98"/>
                    <a:pt x="1448" y="118"/>
                  </a:cubicBezTo>
                  <a:lnTo>
                    <a:pt x="1448" y="118"/>
                  </a:lnTo>
                  <a:lnTo>
                    <a:pt x="1449" y="550"/>
                  </a:lnTo>
                  <a:lnTo>
                    <a:pt x="1449" y="550"/>
                  </a:lnTo>
                  <a:cubicBezTo>
                    <a:pt x="1449" y="570"/>
                    <a:pt x="1444" y="588"/>
                    <a:pt x="1434" y="605"/>
                  </a:cubicBezTo>
                  <a:cubicBezTo>
                    <a:pt x="1425" y="621"/>
                    <a:pt x="1411" y="635"/>
                    <a:pt x="1394" y="644"/>
                  </a:cubicBezTo>
                  <a:cubicBezTo>
                    <a:pt x="1378" y="653"/>
                    <a:pt x="1360" y="659"/>
                    <a:pt x="1341" y="659"/>
                  </a:cubicBezTo>
                  <a:lnTo>
                    <a:pt x="118" y="659"/>
                  </a:lnTo>
                  <a:lnTo>
                    <a:pt x="118" y="659"/>
                  </a:lnTo>
                  <a:cubicBezTo>
                    <a:pt x="98" y="659"/>
                    <a:pt x="80" y="654"/>
                    <a:pt x="63" y="644"/>
                  </a:cubicBezTo>
                  <a:cubicBezTo>
                    <a:pt x="47" y="635"/>
                    <a:pt x="33" y="622"/>
                    <a:pt x="24" y="605"/>
                  </a:cubicBezTo>
                  <a:cubicBezTo>
                    <a:pt x="15" y="588"/>
                    <a:pt x="9" y="570"/>
                    <a:pt x="9" y="551"/>
                  </a:cubicBezTo>
                  <a:lnTo>
                    <a:pt x="9" y="118"/>
                  </a:lnTo>
                  <a:close/>
                </a:path>
              </a:pathLst>
            </a:custGeom>
            <a:noFill/>
            <a:ln w="12599" cap="flat">
              <a:solidFill>
                <a:srgbClr val="000000">
                  <a:alpha val="100000"/>
                </a:srgbClr>
              </a:solidFill>
              <a:prstDash val="solid"/>
              <a:miter lim="38637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" name="textbox 106"/>
            <p:cNvSpPr/>
            <p:nvPr/>
          </p:nvSpPr>
          <p:spPr>
            <a:xfrm>
              <a:off x="-12700" y="-12700"/>
              <a:ext cx="952500" cy="5029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9000"/>
                </a:lnSpc>
              </a:pPr>
              <a:endParaRPr lang="en-US" altLang="en-US" sz="9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307975" algn="l" rtl="0" eaLnBrk="0">
                <a:lnSpc>
                  <a:spcPct val="84000"/>
                </a:lnSpc>
              </a:pPr>
              <a:r>
                <a:rPr sz="1700" kern="0" spc="-6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F12</a:t>
              </a:r>
              <a:endParaRPr lang="en-US" altLang="en-US" sz="17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39204" y="1980006"/>
            <a:ext cx="3700436" cy="3422154"/>
          </a:xfrm>
          <a:prstGeom prst="rect">
            <a:avLst/>
          </a:prstGeom>
        </p:spPr>
      </p:pic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19993" y="2519641"/>
            <a:ext cx="4516196" cy="2159635"/>
          </a:xfrm>
          <a:prstGeom prst="rect">
            <a:avLst/>
          </a:prstGeom>
        </p:spPr>
      </p:pic>
      <p:graphicFrame>
        <p:nvGraphicFramePr>
          <p:cNvPr id="112" name="table 11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11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22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213090" algn="l" rtl="0" eaLnBrk="0">
                        <a:lnSpc>
                          <a:spcPct val="84000"/>
                        </a:lnSpc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12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116" name="textbox 116"/>
          <p:cNvSpPr/>
          <p:nvPr/>
        </p:nvSpPr>
        <p:spPr>
          <a:xfrm>
            <a:off x="660666" y="959053"/>
            <a:ext cx="2252345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3600" dirty="0"/>
          </a:p>
        </p:txBody>
      </p:sp>
      <p:graphicFrame>
        <p:nvGraphicFramePr>
          <p:cNvPr id="118" name="table 118"/>
          <p:cNvGraphicFramePr>
            <a:graphicFrameLocks noGrp="1"/>
          </p:cNvGraphicFramePr>
          <p:nvPr/>
        </p:nvGraphicFramePr>
        <p:xfrm>
          <a:off x="5838481" y="1967763"/>
          <a:ext cx="675639" cy="285115"/>
        </p:xfrm>
        <a:graphic>
          <a:graphicData uri="http://schemas.openxmlformats.org/drawingml/2006/table">
            <a:tbl>
              <a:tblPr/>
              <a:tblGrid>
                <a:gridCol w="675639"/>
              </a:tblGrid>
              <a:tr h="281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0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38481" y="1967763"/>
            <a:ext cx="675716" cy="285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91121" y="2100249"/>
            <a:ext cx="3548875" cy="3310915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14074" y="2699639"/>
            <a:ext cx="3445560" cy="2519641"/>
          </a:xfrm>
          <a:prstGeom prst="rect">
            <a:avLst/>
          </a:prstGeom>
        </p:spPr>
      </p:pic>
      <p:graphicFrame>
        <p:nvGraphicFramePr>
          <p:cNvPr id="126" name="table 126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table 128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21309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13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130" name="textbox 130"/>
          <p:cNvSpPr/>
          <p:nvPr/>
        </p:nvSpPr>
        <p:spPr>
          <a:xfrm>
            <a:off x="660666" y="959053"/>
            <a:ext cx="2252345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3600" dirty="0"/>
          </a:p>
        </p:txBody>
      </p:sp>
      <p:graphicFrame>
        <p:nvGraphicFramePr>
          <p:cNvPr id="132" name="table 132"/>
          <p:cNvGraphicFramePr>
            <a:graphicFrameLocks noGrp="1"/>
          </p:cNvGraphicFramePr>
          <p:nvPr/>
        </p:nvGraphicFramePr>
        <p:xfrm>
          <a:off x="6288836" y="1935353"/>
          <a:ext cx="846454" cy="408940"/>
        </p:xfrm>
        <a:graphic>
          <a:graphicData uri="http://schemas.openxmlformats.org/drawingml/2006/table">
            <a:tbl>
              <a:tblPr/>
              <a:tblGrid>
                <a:gridCol w="846454"/>
              </a:tblGrid>
              <a:tr h="4057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4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288836" y="1935353"/>
            <a:ext cx="847077" cy="408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06234" y="2100249"/>
            <a:ext cx="3624122" cy="3310915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93119" y="2879635"/>
            <a:ext cx="3746525" cy="2519642"/>
          </a:xfrm>
          <a:prstGeom prst="rect">
            <a:avLst/>
          </a:prstGeom>
        </p:spPr>
      </p:pic>
      <p:graphicFrame>
        <p:nvGraphicFramePr>
          <p:cNvPr id="140" name="table 140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table 142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213090" algn="l" rtl="0" eaLnBrk="0">
                        <a:lnSpc>
                          <a:spcPct val="84000"/>
                        </a:lnSpc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14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144" name="textbox 144"/>
          <p:cNvSpPr/>
          <p:nvPr/>
        </p:nvSpPr>
        <p:spPr>
          <a:xfrm>
            <a:off x="660666" y="959053"/>
            <a:ext cx="2252345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3600" dirty="0"/>
          </a:p>
        </p:txBody>
      </p:sp>
      <p:graphicFrame>
        <p:nvGraphicFramePr>
          <p:cNvPr id="146" name="table 146"/>
          <p:cNvGraphicFramePr>
            <a:graphicFrameLocks noGrp="1"/>
          </p:cNvGraphicFramePr>
          <p:nvPr/>
        </p:nvGraphicFramePr>
        <p:xfrm>
          <a:off x="6288836" y="1935708"/>
          <a:ext cx="846454" cy="408940"/>
        </p:xfrm>
        <a:graphic>
          <a:graphicData uri="http://schemas.openxmlformats.org/drawingml/2006/table">
            <a:tbl>
              <a:tblPr/>
              <a:tblGrid>
                <a:gridCol w="846454"/>
              </a:tblGrid>
              <a:tr h="4057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8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288836" y="1935708"/>
            <a:ext cx="847077" cy="408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50"/>
          <p:cNvSpPr/>
          <p:nvPr/>
        </p:nvSpPr>
        <p:spPr>
          <a:xfrm>
            <a:off x="721467" y="959053"/>
            <a:ext cx="4949825" cy="423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1910" algn="l" rtl="0" eaLnBrk="0">
              <a:lnSpc>
                <a:spcPts val="4740"/>
              </a:lnSpc>
            </a:pP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36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3600" dirty="0"/>
          </a:p>
          <a:p>
            <a:pPr algn="l" rtl="0" eaLnBrk="0">
              <a:lnSpc>
                <a:spcPct val="15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6000"/>
              </a:lnSpc>
              <a:spcBef>
                <a:spcPts val="730"/>
              </a:spcBef>
            </a:pP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margin-top: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10px;</a:t>
            </a:r>
            <a:endParaRPr lang="en-US" altLang="en-US" sz="2400" dirty="0"/>
          </a:p>
          <a:p>
            <a:pPr marL="21590" algn="l" rtl="0" eaLnBrk="0">
              <a:lnSpc>
                <a:spcPct val="87000"/>
              </a:lnSpc>
              <a:spcBef>
                <a:spcPts val="1375"/>
              </a:spcBef>
            </a:pP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padding-left: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0px;</a:t>
            </a:r>
            <a:endParaRPr lang="en-US" altLang="en-US" sz="2400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6000"/>
              </a:lnSpc>
              <a:spcBef>
                <a:spcPts val="725"/>
              </a:spcBef>
            </a:pP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margin:  10px  5px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15px</a:t>
            </a:r>
            <a:r>
              <a:rPr sz="24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20px;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21590" algn="l" rtl="0" eaLnBrk="0">
              <a:lnSpc>
                <a:spcPct val="87000"/>
              </a:lnSpc>
              <a:spcBef>
                <a:spcPts val="5"/>
              </a:spcBef>
            </a:pP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border: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1px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soli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black;</a:t>
            </a:r>
            <a:endParaRPr lang="en-US" altLang="en-US" sz="2400" dirty="0"/>
          </a:p>
        </p:txBody>
      </p:sp>
      <p:graphicFrame>
        <p:nvGraphicFramePr>
          <p:cNvPr id="152" name="table 15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213090" algn="l" rtl="0" eaLnBrk="0">
                        <a:lnSpc>
                          <a:spcPct val="83000"/>
                        </a:lnSpc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15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0" y="2022843"/>
            <a:ext cx="9143365" cy="2410460"/>
          </a:xfrm>
          <a:prstGeom prst="rect">
            <a:avLst/>
          </a:prstGeom>
          <a:solidFill>
            <a:srgbClr val="D3C9ED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4076700" algn="l" rtl="0" eaLnBrk="0">
              <a:lnSpc>
                <a:spcPct val="84000"/>
              </a:lnSpc>
              <a:spcBef>
                <a:spcPts val="0"/>
              </a:spcBef>
            </a:pPr>
            <a:r>
              <a:rPr sz="4500" kern="0" spc="-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CSS</a:t>
            </a:r>
            <a:endParaRPr lang="en-US" altLang="en-US" sz="45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493777"/>
            <a:ext cx="9144000" cy="136422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1363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2340000"/>
            <a:ext cx="9143631" cy="2160003"/>
          </a:xfrm>
          <a:prstGeom prst="rect">
            <a:avLst/>
          </a:prstGeom>
        </p:spPr>
      </p:pic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20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1850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2"/>
          <p:cNvSpPr/>
          <p:nvPr/>
        </p:nvSpPr>
        <p:spPr>
          <a:xfrm>
            <a:off x="97934" y="5417384"/>
            <a:ext cx="2435860" cy="4940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685"/>
              </a:lnSpc>
            </a:pP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cssbristol.co.uk</a:t>
            </a:r>
            <a:endParaRPr lang="en-US" altLang="en-US" sz="2800" dirty="0"/>
          </a:p>
        </p:txBody>
      </p:sp>
      <p:sp>
        <p:nvSpPr>
          <p:cNvPr id="24" name="textbox 24"/>
          <p:cNvSpPr/>
          <p:nvPr/>
        </p:nvSpPr>
        <p:spPr>
          <a:xfrm>
            <a:off x="734110" y="1106728"/>
            <a:ext cx="786765" cy="4533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algn="r" rtl="0" eaLnBrk="0">
              <a:lnSpc>
                <a:spcPct val="88000"/>
              </a:lnSpc>
            </a:pPr>
            <a:r>
              <a:rPr sz="3200" kern="0" spc="-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CS</a:t>
            </a:r>
            <a:r>
              <a:rPr sz="3200" kern="0" spc="-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/>
          <p:nvPr/>
        </p:nvSpPr>
        <p:spPr>
          <a:xfrm>
            <a:off x="734110" y="1106728"/>
            <a:ext cx="6045200" cy="404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3400" kern="0" spc="-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CSS</a:t>
            </a:r>
            <a:endParaRPr lang="en-US" altLang="en-US" sz="3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r" rtl="0" eaLnBrk="0">
              <a:lnSpc>
                <a:spcPct val="84000"/>
              </a:lnSpc>
              <a:spcBef>
                <a:spcPts val="1080"/>
              </a:spcBef>
            </a:pPr>
            <a:r>
              <a:rPr sz="3600" kern="0" spc="-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&lt;p&gt;Some</a:t>
            </a:r>
            <a:r>
              <a:rPr sz="3600" kern="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6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Text&lt;/p&gt;</a:t>
            </a:r>
            <a:endParaRPr lang="en-US" altLang="en-US" sz="36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marL="3736975" algn="l" rtl="0" eaLnBrk="0">
              <a:lnSpc>
                <a:spcPts val="2240"/>
              </a:lnSpc>
              <a:spcBef>
                <a:spcPts val="490"/>
              </a:spcBef>
            </a:pPr>
            <a:r>
              <a:rPr sz="1600" kern="0" spc="9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endParaRPr lang="en-US" altLang="en-US" sz="16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r" rtl="0" eaLnBrk="0">
              <a:lnSpc>
                <a:spcPct val="86000"/>
              </a:lnSpc>
              <a:spcBef>
                <a:spcPts val="1085"/>
              </a:spcBef>
            </a:pPr>
            <a:r>
              <a:rPr sz="3600" kern="0" spc="4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  {</a:t>
            </a:r>
            <a:r>
              <a:rPr sz="36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600" kern="0" spc="4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color:</a:t>
            </a:r>
            <a:r>
              <a:rPr sz="3600" kern="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600" kern="0" spc="4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red</a:t>
            </a:r>
            <a:r>
              <a:rPr sz="3600" kern="0" spc="4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}</a:t>
            </a:r>
            <a:endParaRPr lang="en-US" altLang="en-US" sz="36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marL="3732530" algn="l" rtl="0" eaLnBrk="0">
              <a:lnSpc>
                <a:spcPts val="1370"/>
              </a:lnSpc>
              <a:spcBef>
                <a:spcPts val="275"/>
              </a:spcBef>
            </a:pPr>
            <a:r>
              <a:rPr sz="900" kern="0" spc="13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endParaRPr lang="en-US" altLang="en-US" sz="900" dirty="0"/>
          </a:p>
          <a:p>
            <a:pPr algn="l" rtl="0" eaLnBrk="0">
              <a:lnSpc>
                <a:spcPct val="168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900" dirty="0"/>
          </a:p>
          <a:p>
            <a:pPr marL="2762885" algn="l" rtl="0" eaLnBrk="0">
              <a:lnSpc>
                <a:spcPct val="80000"/>
              </a:lnSpc>
              <a:spcBef>
                <a:spcPts val="5"/>
              </a:spcBef>
            </a:pPr>
            <a:r>
              <a:rPr sz="3600" kern="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Some Text</a:t>
            </a:r>
            <a:endParaRPr lang="en-US" altLang="en-US" sz="3600" dirty="0"/>
          </a:p>
        </p:txBody>
      </p: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30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8313420" algn="l" rtl="0" eaLnBrk="0">
                        <a:lnSpc>
                          <a:spcPct val="84000"/>
                        </a:lnSpc>
                      </a:pPr>
                      <a:r>
                        <a:rPr sz="15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4"/>
          <p:cNvSpPr/>
          <p:nvPr/>
        </p:nvSpPr>
        <p:spPr>
          <a:xfrm>
            <a:off x="727565" y="1136446"/>
            <a:ext cx="2381885" cy="2586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4605" algn="l" rtl="0" eaLnBrk="0">
              <a:lnSpc>
                <a:spcPct val="77000"/>
              </a:lnSpc>
            </a:pPr>
            <a:r>
              <a:rPr sz="3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syntax</a:t>
            </a:r>
            <a:endParaRPr lang="en-US" altLang="en-US" sz="3600" dirty="0"/>
          </a:p>
          <a:p>
            <a:pPr algn="l" rtl="0" eaLnBrk="0">
              <a:lnSpc>
                <a:spcPct val="19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690"/>
              </a:spcBef>
            </a:pPr>
            <a:r>
              <a:rPr sz="2300" b="1" kern="0" spc="-100" dirty="0">
                <a:solidFill>
                  <a:srgbClr val="06636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SELECTOR</a:t>
            </a:r>
            <a:r>
              <a:rPr sz="2300" b="1" kern="0" spc="260" dirty="0">
                <a:solidFill>
                  <a:srgbClr val="06636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-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{</a:t>
            </a:r>
            <a:endParaRPr lang="en-US" altLang="en-US" sz="2300" dirty="0"/>
          </a:p>
          <a:p>
            <a:pPr algn="r" rtl="0" eaLnBrk="0">
              <a:lnSpc>
                <a:spcPct val="80000"/>
              </a:lnSpc>
              <a:spcBef>
                <a:spcPts val="1700"/>
              </a:spcBef>
            </a:pPr>
            <a:r>
              <a:rPr sz="2400" b="1" kern="0" spc="-20" dirty="0">
                <a:solidFill>
                  <a:srgbClr val="06636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KEY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b="1" kern="0" spc="-20" dirty="0">
                <a:solidFill>
                  <a:srgbClr val="06636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;</a:t>
            </a:r>
            <a:endParaRPr lang="en-US" altLang="en-US" sz="2400" dirty="0"/>
          </a:p>
          <a:p>
            <a:pPr algn="l" rtl="0" eaLnBrk="0">
              <a:lnSpc>
                <a:spcPct val="190000"/>
              </a:lnSpc>
            </a:pPr>
            <a:endParaRPr lang="en-US" altLang="en-US" sz="1000" dirty="0"/>
          </a:p>
          <a:p>
            <a:pPr marL="429260" algn="l" rtl="0" eaLnBrk="0">
              <a:lnSpc>
                <a:spcPts val="900"/>
              </a:lnSpc>
              <a:spcBef>
                <a:spcPts val="730"/>
              </a:spcBef>
            </a:pPr>
            <a:r>
              <a:rPr sz="2400" kern="0" spc="5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...</a:t>
            </a:r>
            <a:endParaRPr lang="en-US" altLang="en-US" sz="2400" dirty="0"/>
          </a:p>
          <a:p>
            <a:pPr algn="l" rtl="0" eaLnBrk="0">
              <a:lnSpc>
                <a:spcPct val="100000"/>
              </a:lnSpc>
            </a:pPr>
            <a:endParaRPr lang="en-US" altLang="en-US" sz="13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33655" algn="l" rtl="0" eaLnBrk="0">
              <a:lnSpc>
                <a:spcPct val="75000"/>
              </a:lnSpc>
            </a:pP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}</a:t>
            </a:r>
            <a:endParaRPr lang="en-US" altLang="en-US" sz="2400" dirty="0"/>
          </a:p>
        </p:txBody>
      </p:sp>
      <p:graphicFrame>
        <p:nvGraphicFramePr>
          <p:cNvPr id="36" name="table 36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8323580" algn="l" rtl="0" eaLnBrk="0">
                        <a:lnSpc>
                          <a:spcPct val="83000"/>
                        </a:lnSpc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/>
          <p:nvPr/>
        </p:nvSpPr>
        <p:spPr>
          <a:xfrm>
            <a:off x="729995" y="959053"/>
            <a:ext cx="6988809" cy="20262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selectors</a:t>
            </a:r>
            <a:endParaRPr lang="en-US" altLang="en-US" sz="36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48895" algn="l" rtl="0" eaLnBrk="0">
              <a:lnSpc>
                <a:spcPct val="74000"/>
              </a:lnSpc>
              <a:spcBef>
                <a:spcPts val="730"/>
              </a:spcBef>
            </a:pP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&lt;p&gt;</a:t>
            </a:r>
            <a:endParaRPr lang="en-US" altLang="en-US" sz="2400" dirty="0"/>
          </a:p>
          <a:p>
            <a:pPr algn="l" rtl="0" eaLnBrk="0">
              <a:lnSpc>
                <a:spcPct val="104000"/>
              </a:lnSpc>
            </a:pPr>
            <a:endParaRPr lang="en-US" altLang="en-US" sz="1500" dirty="0"/>
          </a:p>
          <a:p>
            <a:pPr algn="r" rtl="0" eaLnBrk="0">
              <a:lnSpc>
                <a:spcPct val="87000"/>
              </a:lnSpc>
              <a:spcBef>
                <a:spcPts val="5"/>
              </a:spcBef>
            </a:pP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.important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&lt;div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class="important"&gt;</a:t>
            </a:r>
            <a:endParaRPr lang="en-US" altLang="en-US" sz="2400" dirty="0"/>
          </a:p>
        </p:txBody>
      </p:sp>
      <p:graphicFrame>
        <p:nvGraphicFramePr>
          <p:cNvPr id="40" name="table 40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2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223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4"/>
          <p:cNvSpPr/>
          <p:nvPr/>
        </p:nvSpPr>
        <p:spPr>
          <a:xfrm>
            <a:off x="766250" y="4676764"/>
            <a:ext cx="6586219" cy="822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p.important</a:t>
            </a:r>
            <a:r>
              <a:rPr sz="2400" kern="0" spc="2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&lt;p  class="important"&gt;</a:t>
            </a:r>
            <a:endParaRPr lang="en-US" altLang="en-US" sz="2400" dirty="0"/>
          </a:p>
          <a:p>
            <a:pPr algn="l" rtl="0" eaLnBrk="0">
              <a:lnSpc>
                <a:spcPct val="105000"/>
              </a:lnSpc>
            </a:pPr>
            <a:endParaRPr lang="en-US" altLang="en-US" sz="1100" dirty="0"/>
          </a:p>
          <a:p>
            <a:pPr marL="12700" algn="l" rtl="0" eaLnBrk="0">
              <a:lnSpc>
                <a:spcPct val="83000"/>
              </a:lnSpc>
            </a:pP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h1#title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&lt;h1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5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id="title"</a:t>
            </a:r>
            <a:r>
              <a:rPr sz="2400" kern="0" spc="5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&gt;</a:t>
            </a:r>
            <a:endParaRPr lang="en-US" altLang="en-US" sz="2400" dirty="0"/>
          </a:p>
        </p:txBody>
      </p:sp>
      <p:sp>
        <p:nvSpPr>
          <p:cNvPr id="46" name="textbox 46"/>
          <p:cNvSpPr/>
          <p:nvPr/>
        </p:nvSpPr>
        <p:spPr>
          <a:xfrm>
            <a:off x="747956" y="3197163"/>
            <a:ext cx="4775834" cy="3295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2400" kern="0" spc="4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#title</a:t>
            </a:r>
            <a:r>
              <a:rPr sz="24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2400" kern="0" spc="4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&lt;div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4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id="title"&gt;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8"/>
          <p:cNvGraphicFramePr>
            <a:graphicFrameLocks noGrp="1"/>
          </p:cNvGraphicFramePr>
          <p:nvPr/>
        </p:nvGraphicFramePr>
        <p:xfrm>
          <a:off x="4139996" y="1429194"/>
          <a:ext cx="4374514" cy="4350384"/>
        </p:xfrm>
        <a:graphic>
          <a:graphicData uri="http://schemas.openxmlformats.org/drawingml/2006/table">
            <a:tbl>
              <a:tblPr/>
              <a:tblGrid>
                <a:gridCol w="4374514"/>
              </a:tblGrid>
              <a:tr h="43472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700" dirty="0"/>
                    </a:p>
                    <a:p>
                      <a:pPr marL="114935" algn="l" rtl="0" eaLnBrk="0">
                        <a:lnSpc>
                          <a:spcPct val="67000"/>
                        </a:lnSpc>
                        <a:spcBef>
                          <a:spcPts val="5"/>
                        </a:spcBef>
                      </a:pPr>
                      <a:r>
                        <a:rPr sz="2100" kern="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&lt;div</a:t>
                      </a:r>
                      <a:r>
                        <a:rPr sz="21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100" kern="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class="container"&gt;</a:t>
                      </a:r>
                      <a:endParaRPr lang="en-US" altLang="en-US" sz="2100" dirty="0"/>
                    </a:p>
                    <a:p>
                      <a:pPr marL="450215" algn="l" rtl="0" eaLnBrk="0">
                        <a:lnSpc>
                          <a:spcPts val="4645"/>
                        </a:lnSpc>
                      </a:pPr>
                      <a:r>
                        <a:rPr sz="2100" kern="0" spc="3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&lt;p&gt;direct</a:t>
                      </a:r>
                      <a:r>
                        <a:rPr sz="21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100" kern="0" spc="3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chil</a:t>
                      </a:r>
                      <a:r>
                        <a:rPr sz="2100" kern="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d&lt;/p&gt;</a:t>
                      </a:r>
                      <a:endParaRPr lang="en-US" altLang="en-US" sz="21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1000" dirty="0"/>
                    </a:p>
                    <a:p>
                      <a:pPr marL="450215" algn="l" rtl="0" eaLnBrk="0">
                        <a:lnSpc>
                          <a:spcPct val="86000"/>
                        </a:lnSpc>
                        <a:spcBef>
                          <a:spcPts val="640"/>
                        </a:spcBef>
                      </a:pPr>
                      <a:r>
                        <a:rPr sz="21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&lt;div&gt;</a:t>
                      </a:r>
                      <a:endParaRPr lang="en-US" altLang="en-US" sz="21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786130" algn="l" rtl="0" eaLnBrk="0">
                        <a:lnSpc>
                          <a:spcPct val="87000"/>
                        </a:lnSpc>
                        <a:spcBef>
                          <a:spcPts val="630"/>
                        </a:spcBef>
                      </a:pPr>
                      <a:r>
                        <a:rPr sz="2100" kern="0" spc="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&lt;p&gt;descenda</a:t>
                      </a:r>
                      <a:r>
                        <a:rPr sz="2100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nt&lt;/p&gt;</a:t>
                      </a:r>
                      <a:endParaRPr lang="en-US" altLang="en-US" sz="2100" dirty="0"/>
                    </a:p>
                    <a:p>
                      <a:pPr marL="450215" algn="l" rtl="0" eaLnBrk="0">
                        <a:lnSpc>
                          <a:spcPts val="3630"/>
                        </a:lnSpc>
                      </a:pPr>
                      <a:r>
                        <a:rPr sz="2100" kern="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&lt;/div&gt;</a:t>
                      </a:r>
                      <a:endParaRPr lang="en-US" altLang="en-US" sz="2100" dirty="0"/>
                    </a:p>
                    <a:p>
                      <a:pPr algn="l" rtl="0" eaLnBrk="0">
                        <a:lnSpc>
                          <a:spcPct val="151000"/>
                        </a:lnSpc>
                      </a:pPr>
                      <a:endParaRPr lang="en-US" altLang="en-US" sz="1000" dirty="0"/>
                    </a:p>
                    <a:p>
                      <a:pPr marL="114935" algn="l" rtl="0" eaLnBrk="0">
                        <a:lnSpc>
                          <a:spcPct val="86000"/>
                        </a:lnSpc>
                        <a:spcBef>
                          <a:spcPts val="640"/>
                        </a:spcBef>
                      </a:pPr>
                      <a:r>
                        <a:rPr sz="2100" kern="0" spc="3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&lt;/div&gt;</a:t>
                      </a:r>
                      <a:endParaRPr lang="en-US" altLang="en-US" sz="2100" dirty="0"/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1000" dirty="0"/>
                    </a:p>
                    <a:p>
                      <a:pPr marL="114935" algn="l" rtl="0" eaLnBrk="0">
                        <a:lnSpc>
                          <a:spcPct val="83000"/>
                        </a:lnSpc>
                        <a:spcBef>
                          <a:spcPts val="635"/>
                        </a:spcBef>
                      </a:pPr>
                      <a:r>
                        <a:rPr sz="21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&lt;p&gt;para  one&lt;/</a:t>
                      </a:r>
                      <a:r>
                        <a:rPr sz="21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p&gt;</a:t>
                      </a:r>
                      <a:endParaRPr lang="en-US" altLang="en-US" sz="2100" dirty="0"/>
                    </a:p>
                    <a:p>
                      <a:pPr marL="114935" algn="l" rtl="0" eaLnBrk="0">
                        <a:lnSpc>
                          <a:spcPts val="4140"/>
                        </a:lnSpc>
                      </a:pPr>
                      <a:r>
                        <a:rPr sz="21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&lt;p&gt;para  two&lt;/p&gt;</a:t>
                      </a:r>
                      <a:endParaRPr lang="en-US" altLang="en-US" sz="21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50"/>
          <p:cNvSpPr/>
          <p:nvPr/>
        </p:nvSpPr>
        <p:spPr>
          <a:xfrm>
            <a:off x="729995" y="959053"/>
            <a:ext cx="2563495" cy="40595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740"/>
              </a:lnSpc>
            </a:pPr>
            <a:r>
              <a:rPr sz="3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selectors</a:t>
            </a:r>
            <a:endParaRPr lang="en-US" altLang="en-US" sz="3600" dirty="0"/>
          </a:p>
          <a:p>
            <a:pPr algn="l" rtl="0" eaLnBrk="0">
              <a:lnSpc>
                <a:spcPct val="158000"/>
              </a:lnSpc>
            </a:pPr>
            <a:endParaRPr lang="en-US" altLang="en-US" sz="1000" dirty="0"/>
          </a:p>
          <a:p>
            <a:pPr marL="60960" algn="l" rtl="0" eaLnBrk="0">
              <a:lnSpc>
                <a:spcPct val="87000"/>
              </a:lnSpc>
              <a:spcBef>
                <a:spcPts val="730"/>
              </a:spcBef>
            </a:pP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.container</a:t>
            </a:r>
            <a:r>
              <a:rPr sz="24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2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endParaRPr lang="en-US" altLang="en-US" sz="2400" dirty="0"/>
          </a:p>
          <a:p>
            <a:pPr algn="r" rtl="0" eaLnBrk="0">
              <a:lnSpc>
                <a:spcPct val="83000"/>
              </a:lnSpc>
              <a:spcBef>
                <a:spcPts val="1890"/>
              </a:spcBef>
            </a:pPr>
            <a:r>
              <a:rPr sz="24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.container  &gt;  p</a:t>
            </a:r>
            <a:endParaRPr lang="en-US" altLang="en-US" sz="2400" dirty="0"/>
          </a:p>
          <a:p>
            <a:pPr marL="60960" algn="l" rtl="0" eaLnBrk="0">
              <a:lnSpc>
                <a:spcPct val="153000"/>
              </a:lnSpc>
              <a:spcBef>
                <a:spcPts val="40"/>
              </a:spcBef>
            </a:pP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.container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~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.container</a:t>
            </a:r>
            <a:r>
              <a:rPr sz="24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endParaRPr lang="en-US" altLang="en-US" sz="24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12700" algn="l" rtl="0" eaLnBrk="0">
              <a:lnSpc>
                <a:spcPct val="87000"/>
              </a:lnSpc>
              <a:spcBef>
                <a:spcPts val="5"/>
              </a:spcBef>
            </a:pP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p,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div</a:t>
            </a:r>
            <a:endParaRPr lang="en-US" altLang="en-US" sz="2400" dirty="0"/>
          </a:p>
        </p:txBody>
      </p:sp>
      <p:graphicFrame>
        <p:nvGraphicFramePr>
          <p:cNvPr id="52" name="table 52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4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8319770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6"/>
          <p:cNvSpPr/>
          <p:nvPr/>
        </p:nvSpPr>
        <p:spPr>
          <a:xfrm>
            <a:off x="495537" y="1090269"/>
            <a:ext cx="6404609" cy="2322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222885" algn="l" rtl="0" eaLnBrk="0">
              <a:lnSpc>
                <a:spcPct val="83000"/>
              </a:lnSpc>
            </a:pPr>
            <a:r>
              <a:rPr sz="36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endParaRPr lang="en-US" altLang="en-US" sz="36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3000"/>
              </a:lnSpc>
              <a:spcBef>
                <a:spcPts val="725"/>
              </a:spcBef>
            </a:pPr>
            <a:r>
              <a:rPr sz="2400" kern="0" spc="4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color: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4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red;</a:t>
            </a:r>
            <a:endParaRPr lang="en-US" altLang="en-US" sz="2400" dirty="0"/>
          </a:p>
          <a:p>
            <a:pPr marL="12700" algn="l" rtl="0" eaLnBrk="0">
              <a:lnSpc>
                <a:spcPct val="87000"/>
              </a:lnSpc>
              <a:spcBef>
                <a:spcPts val="1460"/>
              </a:spcBef>
            </a:pPr>
            <a:r>
              <a:rPr sz="24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backgroun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d-color: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#ff0000;</a:t>
            </a:r>
            <a:endParaRPr lang="en-US" altLang="en-US" sz="2400" dirty="0"/>
          </a:p>
          <a:p>
            <a:pPr algn="l" rtl="0" eaLnBrk="0">
              <a:lnSpc>
                <a:spcPct val="106000"/>
              </a:lnSpc>
            </a:pPr>
            <a:endParaRPr lang="en-US" altLang="en-US" sz="1100" dirty="0"/>
          </a:p>
          <a:p>
            <a:pPr marL="12700" algn="l" rtl="0" eaLnBrk="0">
              <a:lnSpc>
                <a:spcPct val="86000"/>
              </a:lnSpc>
              <a:spcBef>
                <a:spcPts val="5"/>
              </a:spcBef>
            </a:pP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border-color: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rgba(25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5,</a:t>
            </a:r>
            <a:r>
              <a:rPr sz="24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0,</a:t>
            </a:r>
            <a:r>
              <a:rPr sz="24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0,</a:t>
            </a:r>
            <a:r>
              <a:rPr sz="24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1.0);</a:t>
            </a:r>
            <a:endParaRPr lang="en-US" altLang="en-US" sz="2400" dirty="0"/>
          </a:p>
        </p:txBody>
      </p:sp>
      <p:graphicFrame>
        <p:nvGraphicFramePr>
          <p:cNvPr id="58" name="table 58"/>
          <p:cNvGraphicFramePr>
            <a:graphicFrameLocks noGrp="1"/>
          </p:cNvGraphicFramePr>
          <p:nvPr/>
        </p:nvGraphicFramePr>
        <p:xfrm>
          <a:off x="0" y="12"/>
          <a:ext cx="9144000" cy="725170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7219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23F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60"/>
          <p:cNvGraphicFramePr>
            <a:graphicFrameLocks noGrp="1"/>
          </p:cNvGraphicFramePr>
          <p:nvPr/>
        </p:nvGraphicFramePr>
        <p:xfrm>
          <a:off x="0" y="6305574"/>
          <a:ext cx="9144000" cy="551815"/>
        </p:xfrm>
        <a:graphic>
          <a:graphicData uri="http://schemas.openxmlformats.org/drawingml/2006/table">
            <a:tbl>
              <a:tblPr>
                <a:solidFill>
                  <a:srgbClr val="623FB8"/>
                </a:solidFill>
              </a:tblPr>
              <a:tblGrid>
                <a:gridCol w="9144000"/>
              </a:tblGrid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900" dirty="0"/>
                    </a:p>
                    <a:p>
                      <a:pPr marL="832104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endParaRPr lang="en-US" altLang="en-US" sz="1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F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0" y="2022843"/>
            <a:ext cx="9143365" cy="2410460"/>
          </a:xfrm>
          <a:prstGeom prst="rect">
            <a:avLst/>
          </a:prstGeom>
          <a:solidFill>
            <a:srgbClr val="D3C9ED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3117850" algn="l" rtl="0" eaLnBrk="0">
              <a:lnSpc>
                <a:spcPct val="84000"/>
              </a:lnSpc>
              <a:spcBef>
                <a:spcPts val="5"/>
              </a:spcBef>
            </a:pPr>
            <a:r>
              <a:rPr sz="47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Box</a:t>
            </a:r>
            <a:r>
              <a:rPr sz="4700" kern="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7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47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493777"/>
            <a:ext cx="9144000" cy="1364221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13634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JlNzNhMmIyNTc4MmQ3N2UyMWU5NTFkNjQ5ZDE1YWY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/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</vt:lpstr>
      <vt:lpstr>Lucida Sans Typewriter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David Bernhard</dc:creator>
  <cp:lastModifiedBy>fufu</cp:lastModifiedBy>
  <cp:revision>2</cp:revision>
  <dcterms:created xsi:type="dcterms:W3CDTF">2024-04-18T11:38:44Z</dcterms:created>
  <dcterms:modified xsi:type="dcterms:W3CDTF">2024-04-18T11:50:26Z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2024-04-18T12:33:02Z</vt:filetime>
  </property>
  <property fmtid="{D5CDD505-2E9C-101B-9397-08002B2CF9AE}" pid="4" name="ICV">
    <vt:lpwstr>F3676116A8B24657B81F74EAF3F1C874_12</vt:lpwstr>
  </property>
  <property fmtid="{D5CDD505-2E9C-101B-9397-08002B2CF9AE}" pid="5" name="KSOProductBuildVer">
    <vt:lpwstr>2052-12.1.0.16729</vt:lpwstr>
  </property>
</Properties>
</file>