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263" r:id="rId11"/>
    <p:sldId id="264" r:id="rId12"/>
    <p:sldId id="265" r:id="rId13"/>
    <p:sldId id="266" r:id="rId14"/>
  </p:sldIdLst>
  <p:sldSz cx="9144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圣杯布局是一种常用的网页布局技术，旨在实现具有三个主要区域的页面布局：一个固定宽度的中间内容区域（称为“主体”），以及两个侧边栏（左侧和右侧）。这种布局的目标是使中间内容区域优先加载以保持网页主要内容的重要性，并且允许侧边栏在视觉上排列在主内容区域的两侧。</a:t>
            </a:r>
            <a:endParaRPr lang="zh-CN" altLang="en-US"/>
          </a:p>
          <a:p>
            <a:endParaRPr lang="zh-CN" altLang="en-US"/>
          </a:p>
          <a:p>
            <a:r>
              <a:rPr lang="zh-CN" altLang="en-US"/>
              <a:t>圣杯布局的关键是使用CSS中的浮动和定位属性来实现这种布局结构。典型的圣杯布局通常包括以下几个步骤：</a:t>
            </a:r>
            <a:endParaRPr lang="zh-CN" altLang="en-US"/>
          </a:p>
          <a:p>
            <a:endParaRPr lang="zh-CN" altLang="en-US"/>
          </a:p>
          <a:p>
            <a:r>
              <a:rPr lang="zh-CN" altLang="en-US"/>
              <a:t>1. 将HTML分成三个主要部分：一个包含主体内容的div，以及左侧和右侧侧边栏的div。</a:t>
            </a:r>
            <a:endParaRPr lang="zh-CN" altLang="en-US"/>
          </a:p>
          <a:p>
            <a:endParaRPr lang="zh-CN" altLang="en-US"/>
          </a:p>
          <a:p>
            <a:r>
              <a:rPr lang="zh-CN" altLang="en-US"/>
              <a:t>2. 使用CSS设置中间内容区域的宽度，并将其放置在页面的中心位置。</a:t>
            </a:r>
            <a:endParaRPr lang="zh-CN" altLang="en-US"/>
          </a:p>
          <a:p>
            <a:endParaRPr lang="zh-CN" altLang="en-US"/>
          </a:p>
          <a:p>
            <a:r>
              <a:rPr lang="zh-CN" altLang="en-US"/>
              <a:t>3. 使用浮动属性将左右两个侧边栏浮动到主体内容区域的两侧。</a:t>
            </a:r>
            <a:endParaRPr lang="zh-CN" altLang="en-US"/>
          </a:p>
          <a:p>
            <a:endParaRPr lang="zh-CN" altLang="en-US"/>
          </a:p>
          <a:p>
            <a:r>
              <a:rPr lang="zh-CN" altLang="en-US"/>
              <a:t>4. 使用负边距将左右侧边栏拉回到其相应的位置，使它们不会遮挡主体内容。</a:t>
            </a:r>
            <a:endParaRPr lang="zh-CN" altLang="en-US"/>
          </a:p>
          <a:p>
            <a:endParaRPr lang="zh-CN" altLang="en-US"/>
          </a:p>
          <a:p>
            <a:r>
              <a:rPr lang="zh-CN" altLang="en-US"/>
              <a:t>5. 使用相对定位或左右内边距将内容推送到侧边栏之下，以确保整体布局的正确性。</a:t>
            </a:r>
            <a:endParaRPr lang="zh-CN" altLang="en-US"/>
          </a:p>
          <a:p>
            <a:endParaRPr lang="zh-CN" altLang="en-US"/>
          </a:p>
          <a:p>
            <a:r>
              <a:rPr lang="zh-CN" altLang="en-US"/>
              <a:t>通过这些步骤，圣杯布局可以实现一个灵活且易于管理的网页布局，使得网页内容和导航元素都能得到合适的展示，并且在不同尺寸的设备上都能够呈现良好的效果。</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网格布局</a:t>
            </a:r>
            <a:endParaRPr lang="zh-CN" altLang="en-US"/>
          </a:p>
          <a:p>
            <a:endParaRPr lang="zh-CN" altLang="en-US"/>
          </a:p>
          <a:p>
            <a:r>
              <a:rPr lang="zh-CN" altLang="en-US"/>
              <a:t>```html</a:t>
            </a:r>
            <a:endParaRPr lang="zh-CN" altLang="en-US"/>
          </a:p>
          <a:p>
            <a:r>
              <a:rPr lang="zh-CN" altLang="en-US"/>
              <a:t>&lt;div class="container"&gt;</a:t>
            </a:r>
            <a:endParaRPr lang="zh-CN" altLang="en-US"/>
          </a:p>
          <a:p>
            <a:r>
              <a:rPr lang="zh-CN" altLang="en-US"/>
              <a:t>    &lt;p&gt;Item 1&lt;/p&gt;</a:t>
            </a:r>
            <a:endParaRPr lang="zh-CN" altLang="en-US"/>
          </a:p>
          <a:p>
            <a:r>
              <a:rPr lang="zh-CN" altLang="en-US"/>
              <a:t>    &lt;p&gt;Item 2&lt;/p&gt;</a:t>
            </a:r>
            <a:endParaRPr lang="zh-CN" altLang="en-US"/>
          </a:p>
          <a:p>
            <a:r>
              <a:rPr lang="zh-CN" altLang="en-US"/>
              <a:t>&lt;/div&gt;</a:t>
            </a:r>
            <a:endParaRPr lang="zh-CN" altLang="en-US"/>
          </a:p>
          <a:p>
            <a:r>
              <a:rPr lang="zh-CN" altLang="en-US"/>
              <a:t>```</a:t>
            </a:r>
            <a:endParaRPr lang="zh-CN" altLang="en-US"/>
          </a:p>
          <a:p>
            <a:endParaRPr lang="zh-CN" altLang="en-US"/>
          </a:p>
          <a:p>
            <a:r>
              <a:rPr lang="zh-CN" altLang="en-US"/>
              <a:t>```css</a:t>
            </a:r>
            <a:endParaRPr lang="zh-CN" altLang="en-US"/>
          </a:p>
          <a:p>
            <a:r>
              <a:rPr lang="zh-CN" altLang="en-US"/>
              <a:t>.container {</a:t>
            </a:r>
            <a:endParaRPr lang="zh-CN" altLang="en-US"/>
          </a:p>
          <a:p>
            <a:r>
              <a:rPr lang="zh-CN" altLang="en-US"/>
              <a:t>    display: grid;</a:t>
            </a:r>
            <a:endParaRPr lang="zh-CN" altLang="en-US"/>
          </a:p>
          <a:p>
            <a:r>
              <a:rPr lang="zh-CN" altLang="en-US"/>
              <a:t>}</a:t>
            </a:r>
            <a:endParaRPr lang="zh-CN" altLang="en-US"/>
          </a:p>
          <a:p>
            <a:r>
              <a:rPr lang="zh-CN" altLang="en-US"/>
              <a:t>```</a:t>
            </a:r>
            <a:endParaRPr lang="zh-CN" altLang="en-US"/>
          </a:p>
          <a:p>
            <a:endParaRPr lang="zh-CN" altLang="en-US"/>
          </a:p>
          <a:p>
            <a:r>
              <a:rPr lang="zh-CN" altLang="en-US"/>
              <a:t>这个示例中，`.container` 类被设置为 `grid` 布局，这意味着其中的元素将按照网格的方式进行排列。</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Grid Layout 是一种在网页设计中用于创建多行多列布局的强大 CSS 布局系统。它允许开发人员以类似于表格的方式对页面进行布局，但比传统的表格布局更灵活、更强大。</a:t>
            </a:r>
            <a:endParaRPr lang="zh-CN" altLang="en-US"/>
          </a:p>
          <a:p>
            <a:endParaRPr lang="zh-CN" altLang="en-US"/>
          </a:p>
          <a:p>
            <a:r>
              <a:rPr lang="zh-CN" altLang="en-US"/>
              <a:t>使用 Grid Layout，您可以定义网格容器（grid container）和网格项目（grid item）。网格容器是包含网格布局的元素，而网格项目是网格布局中的子元素。您可以在网格容器上定义行和列，然后在网格项目上放置到相应的行和列中。</a:t>
            </a:r>
            <a:endParaRPr lang="zh-CN" altLang="en-US"/>
          </a:p>
          <a:p>
            <a:endParaRPr lang="zh-CN" altLang="en-US"/>
          </a:p>
          <a:p>
            <a:r>
              <a:rPr lang="zh-CN" altLang="en-US"/>
              <a:t>下面是一个简单的示例，展示了如何使用 Grid Layout：</a:t>
            </a:r>
            <a:endParaRPr lang="zh-CN" altLang="en-US"/>
          </a:p>
          <a:p>
            <a:endParaRPr lang="zh-CN" altLang="en-US"/>
          </a:p>
          <a:p>
            <a:r>
              <a:rPr lang="zh-CN" altLang="en-US"/>
              <a:t>HTML：</a:t>
            </a:r>
            <a:endParaRPr lang="zh-CN" altLang="en-US"/>
          </a:p>
          <a:p>
            <a:r>
              <a:rPr lang="zh-CN" altLang="en-US"/>
              <a:t>```html</a:t>
            </a:r>
            <a:endParaRPr lang="zh-CN" altLang="en-US"/>
          </a:p>
          <a:p>
            <a:r>
              <a:rPr lang="zh-CN" altLang="en-US"/>
              <a:t>&lt;div class="container"&gt;</a:t>
            </a:r>
            <a:endParaRPr lang="zh-CN" altLang="en-US"/>
          </a:p>
          <a:p>
            <a:r>
              <a:rPr lang="zh-CN" altLang="en-US"/>
              <a:t>    &lt;div class="item"&gt;Item 1&lt;/div&gt;</a:t>
            </a:r>
            <a:endParaRPr lang="zh-CN" altLang="en-US"/>
          </a:p>
          <a:p>
            <a:r>
              <a:rPr lang="zh-CN" altLang="en-US"/>
              <a:t>    &lt;div class="item"&gt;Item 2&lt;/div&gt;</a:t>
            </a:r>
            <a:endParaRPr lang="zh-CN" altLang="en-US"/>
          </a:p>
          <a:p>
            <a:r>
              <a:rPr lang="zh-CN" altLang="en-US"/>
              <a:t>    &lt;div class="item"&gt;Item 3&lt;/div&gt;</a:t>
            </a:r>
            <a:endParaRPr lang="zh-CN" altLang="en-US"/>
          </a:p>
          <a:p>
            <a:r>
              <a:rPr lang="zh-CN" altLang="en-US"/>
              <a:t>&lt;/div&gt;</a:t>
            </a:r>
            <a:endParaRPr lang="zh-CN" altLang="en-US"/>
          </a:p>
          <a:p>
            <a:r>
              <a:rPr lang="zh-CN" altLang="en-US"/>
              <a:t>```</a:t>
            </a:r>
            <a:endParaRPr lang="zh-CN" altLang="en-US"/>
          </a:p>
          <a:p>
            <a:endParaRPr lang="zh-CN" altLang="en-US"/>
          </a:p>
          <a:p>
            <a:r>
              <a:rPr lang="zh-CN" altLang="en-US"/>
              <a:t>CSS：</a:t>
            </a:r>
            <a:endParaRPr lang="zh-CN" altLang="en-US"/>
          </a:p>
          <a:p>
            <a:r>
              <a:rPr lang="zh-CN" altLang="en-US"/>
              <a:t>```css</a:t>
            </a:r>
            <a:endParaRPr lang="zh-CN" altLang="en-US"/>
          </a:p>
          <a:p>
            <a:r>
              <a:rPr lang="zh-CN" altLang="en-US"/>
              <a:t>.container {</a:t>
            </a:r>
            <a:endParaRPr lang="zh-CN" altLang="en-US"/>
          </a:p>
          <a:p>
            <a:r>
              <a:rPr lang="zh-CN" altLang="en-US"/>
              <a:t>    display: grid;</a:t>
            </a:r>
            <a:endParaRPr lang="zh-CN" altLang="en-US"/>
          </a:p>
          <a:p>
            <a:r>
              <a:rPr lang="zh-CN" altLang="en-US"/>
              <a:t>    grid-template-columns: 100px 100px 100px; /* 定义三列，每列宽度为 100 像素 */</a:t>
            </a:r>
            <a:endParaRPr lang="zh-CN" altLang="en-US"/>
          </a:p>
          <a:p>
            <a:r>
              <a:rPr lang="zh-CN" altLang="en-US"/>
              <a:t>    grid-gap: 10px; /* 定义网格间隔为 10 像素 */</a:t>
            </a:r>
            <a:endParaRPr lang="zh-CN" altLang="en-US"/>
          </a:p>
          <a:p>
            <a:r>
              <a:rPr lang="zh-CN" altLang="en-US"/>
              <a:t>}</a:t>
            </a:r>
            <a:endParaRPr lang="zh-CN" altLang="en-US"/>
          </a:p>
          <a:p>
            <a:endParaRPr lang="zh-CN" altLang="en-US"/>
          </a:p>
          <a:p>
            <a:r>
              <a:rPr lang="zh-CN" altLang="en-US"/>
              <a:t>.item {</a:t>
            </a:r>
            <a:endParaRPr lang="zh-CN" altLang="en-US"/>
          </a:p>
          <a:p>
            <a:r>
              <a:rPr lang="zh-CN" altLang="en-US"/>
              <a:t>    background-color: lightblue;</a:t>
            </a:r>
            <a:endParaRPr lang="zh-CN" altLang="en-US"/>
          </a:p>
          <a:p>
            <a:r>
              <a:rPr lang="zh-CN" altLang="en-US"/>
              <a:t>    padding: 20px;</a:t>
            </a:r>
            <a:endParaRPr lang="zh-CN" altLang="en-US"/>
          </a:p>
          <a:p>
            <a:r>
              <a:rPr lang="zh-CN" altLang="en-US"/>
              <a:t>    text-align: center;</a:t>
            </a:r>
            <a:endParaRPr lang="zh-CN" altLang="en-US"/>
          </a:p>
          <a:p>
            <a:r>
              <a:rPr lang="zh-CN" altLang="en-US"/>
              <a:t>}</a:t>
            </a:r>
            <a:endParaRPr lang="zh-CN" altLang="en-US"/>
          </a:p>
          <a:p>
            <a:r>
              <a:rPr lang="zh-CN" altLang="en-US"/>
              <a:t>```</a:t>
            </a:r>
            <a:endParaRPr lang="zh-CN" altLang="en-US"/>
          </a:p>
          <a:p>
            <a:endParaRPr lang="zh-CN" altLang="en-US"/>
          </a:p>
          <a:p>
            <a:r>
              <a:rPr lang="zh-CN" altLang="en-US"/>
              <a:t>在这个例子中，`.container` 元素被设置为网格布局，并定义了三列，每列宽度为 100 像素。`.item` 元素是网格容器中的子元素，它们被放置到相应的网格中。</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这些属性用于定义网格项目在网格布局中的位置和尺寸：</a:t>
            </a:r>
            <a:endParaRPr lang="zh-CN" altLang="en-US"/>
          </a:p>
          <a:p>
            <a:endParaRPr lang="zh-CN" altLang="en-US"/>
          </a:p>
          <a:p>
            <a:r>
              <a:rPr lang="zh-CN" altLang="en-US"/>
              <a:t>- `grid-row-start`: 指定网格项目开始的行号。</a:t>
            </a:r>
            <a:endParaRPr lang="zh-CN" altLang="en-US"/>
          </a:p>
          <a:p>
            <a:r>
              <a:rPr lang="zh-CN" altLang="en-US"/>
              <a:t>- `grid-row-end`: 指定网格项目结束的行号。</a:t>
            </a:r>
            <a:endParaRPr lang="zh-CN" altLang="en-US"/>
          </a:p>
          <a:p>
            <a:r>
              <a:rPr lang="zh-CN" altLang="en-US"/>
              <a:t>- `grid-column-start`: 指定网格项目开始的列号。</a:t>
            </a:r>
            <a:endParaRPr lang="zh-CN" altLang="en-US"/>
          </a:p>
          <a:p>
            <a:r>
              <a:rPr lang="zh-CN" altLang="en-US"/>
              <a:t>- `grid-column-end`: 指定网格项目结束的列号。</a:t>
            </a:r>
            <a:endParaRPr lang="zh-CN" altLang="en-US"/>
          </a:p>
          <a:p>
            <a:endParaRPr lang="zh-CN" altLang="en-US"/>
          </a:p>
          <a:p>
            <a:r>
              <a:rPr lang="zh-CN" altLang="en-US"/>
              <a:t>您还可以使用简化的方式同时定义起始行、结束行、起始列和结束列：</a:t>
            </a:r>
            <a:endParaRPr lang="zh-CN" altLang="en-US"/>
          </a:p>
          <a:p>
            <a:endParaRPr lang="zh-CN" altLang="en-US"/>
          </a:p>
          <a:p>
            <a:r>
              <a:rPr lang="zh-CN" altLang="en-US"/>
              <a:t>- `grid-row`: 通过指定起始行和结束行的编号来定义网格项目的行。</a:t>
            </a:r>
            <a:endParaRPr lang="zh-CN" altLang="en-US"/>
          </a:p>
          <a:p>
            <a:r>
              <a:rPr lang="zh-CN" altLang="en-US"/>
              <a:t>- `grid-column`: 通过指定起始列和结束列的编号来定义网格项目的列。</a:t>
            </a:r>
            <a:endParaRPr lang="zh-CN" altLang="en-US"/>
          </a:p>
          <a:p>
            <a:endParaRPr lang="zh-CN" altLang="en-US"/>
          </a:p>
          <a:p>
            <a:r>
              <a:rPr lang="zh-CN" altLang="en-US"/>
              <a:t>最后，还可以使用 `grid-area` 属性一次性指定网格项目的四个位置：</a:t>
            </a:r>
            <a:endParaRPr lang="zh-CN" altLang="en-US"/>
          </a:p>
          <a:p>
            <a:endParaRPr lang="zh-CN" altLang="en-US"/>
          </a:p>
          <a:p>
            <a:r>
              <a:rPr lang="zh-CN" altLang="en-US"/>
              <a:t>- `grid-area`: 通过指定起始行、结束行、起始列和结束列的编号来定义网格项目的位置。</a:t>
            </a:r>
            <a:endParaRPr lang="zh-CN" altLang="en-US"/>
          </a:p>
          <a:p>
            <a:endParaRPr lang="zh-CN" altLang="en-US"/>
          </a:p>
          <a:p>
            <a:r>
              <a:rPr lang="zh-CN" altLang="en-US"/>
              <a:t>这些属性的值可以是行号或列号，也可以是关键字，例如 `span`，表示跨越多个行或列。</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"Holy Grail" 布局是一种经典的网页布局模式，通常由顶部的标头（header）、底部的页脚（footer）、左侧或右侧的导航（nav）以及位于中间的主要内容区域（main）组成。这种布局旨在实现页面内容的合理排列，使得用户界面易于阅读和导航。</a:t>
            </a:r>
            <a:endParaRPr lang="zh-CN" altLang="en-US"/>
          </a:p>
          <a:p>
            <a:endParaRPr lang="zh-CN" altLang="en-US"/>
          </a:p>
          <a:p>
            <a:r>
              <a:rPr lang="zh-CN" altLang="en-US"/>
              <a:t>在你提供的示例中，我们可以将各个部分映射到 Holy Grail 布局的不同部分：</a:t>
            </a:r>
            <a:endParaRPr lang="zh-CN" altLang="en-US"/>
          </a:p>
          <a:p>
            <a:endParaRPr lang="zh-CN" altLang="en-US"/>
          </a:p>
          <a:p>
            <a:r>
              <a:rPr lang="zh-CN" altLang="en-US"/>
              <a:t>- `&lt;header&gt;` 标签代表页面的顶部，通常用于显示网站的 logo、标题等内容。</a:t>
            </a:r>
            <a:endParaRPr lang="zh-CN" altLang="en-US"/>
          </a:p>
          <a:p>
            <a:r>
              <a:rPr lang="zh-CN" altLang="en-US"/>
              <a:t>- `&lt;nav&gt;` 标签代表导航栏，用于放置网站的链接和导航菜单。</a:t>
            </a:r>
            <a:endParaRPr lang="zh-CN" altLang="en-US"/>
          </a:p>
          <a:p>
            <a:r>
              <a:rPr lang="zh-CN" altLang="en-US"/>
              <a:t>- `&lt;main&gt;` 标签代表主要内容区域，用于放置页面的核心内容。</a:t>
            </a:r>
            <a:endParaRPr lang="zh-CN" altLang="en-US"/>
          </a:p>
          <a:p>
            <a:r>
              <a:rPr lang="zh-CN" altLang="en-US"/>
              <a:t>- `&lt;footer&gt;` 标签代表页面的底部，通常用于放置版权信息、联系方式等内容。</a:t>
            </a:r>
            <a:endParaRPr lang="zh-CN" altLang="en-US"/>
          </a:p>
          <a:p>
            <a:endParaRPr lang="zh-CN" altLang="en-US"/>
          </a:p>
          <a:p>
            <a:r>
              <a:rPr lang="zh-CN" altLang="en-US"/>
              <a:t>这种布局可以使页面内容更加结构化和易于理解，同时也能提供良好的用户体验。</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这个CSS代码定义了一个基本的网页布局，使用了CSS Grid 布局模型。让我解释一下每一部分的含义：</a:t>
            </a:r>
            <a:endParaRPr lang="zh-CN" altLang="en-US"/>
          </a:p>
          <a:p>
            <a:endParaRPr lang="zh-CN" altLang="en-US"/>
          </a:p>
          <a:p>
            <a:r>
              <a:rPr lang="zh-CN" altLang="en-US"/>
              <a:t>- `body { display: grid; grid-template-columns: 200px 1fr; }`：这段代码将 body 元素设置为网格容器，并定义了网格的列布局。具体来说，它指定了两列，第一列的宽度为 200px，第二列的宽度为剩余空间的一部分（1fr）。</a:t>
            </a:r>
            <a:endParaRPr lang="zh-CN" altLang="en-US"/>
          </a:p>
          <a:p>
            <a:endParaRPr lang="zh-CN" altLang="en-US"/>
          </a:p>
          <a:p>
            <a:r>
              <a:rPr lang="zh-CN" altLang="en-US"/>
              <a:t>- `header { grid-row: span 2; }`：这行代码设置了 `&lt;header&gt;` 元素跨越两行。`grid-row: span 2;` 意味着 `&lt;header&gt;` 元素将占据网格布局中两个行的高度。</a:t>
            </a:r>
            <a:endParaRPr lang="zh-CN" altLang="en-US"/>
          </a:p>
          <a:p>
            <a:endParaRPr lang="zh-CN" altLang="en-US"/>
          </a:p>
          <a:p>
            <a:r>
              <a:rPr lang="zh-CN" altLang="en-US"/>
              <a:t>- `footer { grid-row: span 2; }`：这行代码设置了 `&lt;footer&gt;` 元素跨越两行，效果与 `&lt;header&gt;` 类似，都是占据两行的高度。</a:t>
            </a:r>
            <a:endParaRPr lang="zh-CN" altLang="en-US"/>
          </a:p>
          <a:p>
            <a:endParaRPr lang="zh-CN" altLang="en-US"/>
          </a:p>
          <a:p>
            <a:r>
              <a:rPr lang="zh-CN" altLang="en-US"/>
              <a:t>这个布局的效果是，在页面的左侧有一个固定宽度的列（200px），右侧是剩余空间的一部分，header 和 footer 跨越了两行，占据了一定的高度。</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2022843"/>
          <a:ext cx="9142730" cy="2409189"/>
        </p:xfrm>
        <a:graphic>
          <a:graphicData uri="http://schemas.openxmlformats.org/drawingml/2006/table">
            <a:tbl>
              <a:tblPr>
                <a:solidFill>
                  <a:srgbClr val="623FB8"/>
                </a:solidFill>
              </a:tblPr>
              <a:tblGrid>
                <a:gridCol w="9142730"/>
              </a:tblGrid>
              <a:tr h="2406014">
                <a:tc>
                  <a:txBody>
                    <a:bodyPr/>
                    <a:lstStyle/>
                    <a:p>
                      <a:pPr algn="l" rtl="0" eaLnBrk="0">
                        <a:lnSpc>
                          <a:spcPct val="100000"/>
                        </a:lnSpc>
                      </a:pPr>
                      <a:endParaRPr lang="en-US" altLang="en-US" sz="1000" dirty="0"/>
                    </a:p>
                    <a:p>
                      <a:pPr algn="l" rtl="0" eaLnBrk="0">
                        <a:lnSpc>
                          <a:spcPct val="100000"/>
                        </a:lnSpc>
                      </a:pPr>
                      <a:endParaRPr lang="en-US" altLang="en-US" sz="1000" dirty="0"/>
                    </a:p>
                    <a:p>
                      <a:pPr algn="l" rtl="0" eaLnBrk="0">
                        <a:lnSpc>
                          <a:spcPct val="100000"/>
                        </a:lnSpc>
                      </a:pPr>
                      <a:endParaRPr lang="en-US" altLang="en-US" sz="1000" dirty="0"/>
                    </a:p>
                    <a:p>
                      <a:pPr algn="l" rtl="0" eaLnBrk="0">
                        <a:lnSpc>
                          <a:spcPct val="100000"/>
                        </a:lnSpc>
                      </a:pPr>
                      <a:endParaRPr lang="en-US" altLang="en-US" sz="1000" dirty="0"/>
                    </a:p>
                    <a:p>
                      <a:pPr algn="l" rtl="0" eaLnBrk="0">
                        <a:lnSpc>
                          <a:spcPct val="101000"/>
                        </a:lnSpc>
                      </a:pPr>
                      <a:endParaRPr lang="en-US" altLang="en-US" sz="1000" dirty="0"/>
                    </a:p>
                    <a:p>
                      <a:pPr marL="3302000" algn="l" rtl="0" eaLnBrk="0">
                        <a:lnSpc>
                          <a:spcPts val="6320"/>
                        </a:lnSpc>
                        <a:spcBef>
                          <a:spcPts val="5"/>
                        </a:spcBef>
                      </a:pPr>
                      <a:r>
                        <a:rPr sz="4700" kern="0" spc="-110" dirty="0">
                          <a:solidFill>
                            <a:srgbClr val="FFFFFF">
                              <a:alpha val="100000"/>
                            </a:srgbClr>
                          </a:solidFill>
                          <a:latin typeface="Arial" panose="020B0604020202020204"/>
                          <a:ea typeface="Arial" panose="020B0604020202020204"/>
                          <a:cs typeface="Arial" panose="020B0604020202020204"/>
                        </a:rPr>
                        <a:t>CSS grids</a:t>
                      </a:r>
                      <a:endParaRPr lang="en-US" altLang="en-US" sz="4700" dirty="0"/>
                    </a:p>
                  </a:txBody>
                  <a:tcPr marL="0" marR="0" marT="0" marB="0" vert="horz">
                    <a:lnL w="3175" cap="flat" cmpd="sng" algn="ctr">
                      <a:solidFill>
                        <a:srgbClr val="623FB8"/>
                      </a:solidFill>
                      <a:prstDash val="solid"/>
                      <a:round/>
                      <a:headEnd type="none" w="med" len="med"/>
                      <a:tailEnd type="none" w="med" len="med"/>
                    </a:lnL>
                    <a:lnR w="3175"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317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4" name="table 4"/>
          <p:cNvGraphicFramePr>
            <a:graphicFrameLocks noGrp="1"/>
          </p:cNvGraphicFramePr>
          <p:nvPr/>
        </p:nvGraphicFramePr>
        <p:xfrm>
          <a:off x="0" y="5464100"/>
          <a:ext cx="9144000" cy="1393825"/>
        </p:xfrm>
        <a:graphic>
          <a:graphicData uri="http://schemas.openxmlformats.org/drawingml/2006/table">
            <a:tbl>
              <a:tblPr/>
              <a:tblGrid>
                <a:gridCol w="9144000"/>
              </a:tblGrid>
              <a:tr h="1384300">
                <a:tc>
                  <a:txBody>
                    <a:bodyPr/>
                    <a:lstStyle/>
                    <a:p>
                      <a:pPr algn="l" rtl="0" eaLnBrk="0">
                        <a:lnSpc>
                          <a:spcPct val="12000"/>
                        </a:lnSpc>
                      </a:pPr>
                      <a:endParaRPr lang="en-US" altLang="en-US" sz="100" dirty="0"/>
                    </a:p>
                    <a:p>
                      <a:pPr marL="3594735" algn="l" rtl="0" eaLnBrk="0">
                        <a:lnSpc>
                          <a:spcPct val="83000"/>
                        </a:lnSpc>
                      </a:pPr>
                      <a:r>
                        <a:rPr sz="2400" kern="0" spc="-30" dirty="0">
                          <a:solidFill>
                            <a:srgbClr val="000000">
                              <a:alpha val="100000"/>
                            </a:srgbClr>
                          </a:solidFill>
                          <a:latin typeface="Arial" panose="020B0604020202020204"/>
                          <a:ea typeface="Arial" panose="020B0604020202020204"/>
                          <a:cs typeface="Arial" panose="020B0604020202020204"/>
                        </a:rPr>
                        <a:t>Software To</a:t>
                      </a:r>
                      <a:r>
                        <a:rPr sz="2400" kern="0" spc="-40" dirty="0">
                          <a:solidFill>
                            <a:srgbClr val="000000">
                              <a:alpha val="100000"/>
                            </a:srgbClr>
                          </a:solidFill>
                          <a:latin typeface="Arial" panose="020B0604020202020204"/>
                          <a:ea typeface="Arial" panose="020B0604020202020204"/>
                          <a:cs typeface="Arial" panose="020B0604020202020204"/>
                        </a:rPr>
                        <a:t>ols</a:t>
                      </a:r>
                      <a:endParaRPr lang="en-US" altLang="en-US" sz="2400" dirty="0"/>
                    </a:p>
                  </a:txBody>
                  <a:tcPr marL="0" marR="0" marT="0" marB="0" vert="horz">
                    <a:lnL w="3175"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r>
            </a:tbl>
          </a:graphicData>
        </a:graphic>
      </p:graphicFrame>
      <p:pic>
        <p:nvPicPr>
          <p:cNvPr id="6" name="picture 6"/>
          <p:cNvPicPr>
            <a:picLocks noChangeAspect="1"/>
          </p:cNvPicPr>
          <p:nvPr/>
        </p:nvPicPr>
        <p:blipFill>
          <a:blip r:embed="rId1"/>
          <a:stretch>
            <a:fillRect/>
          </a:stretch>
        </p:blipFill>
        <p:spPr>
          <a:xfrm rot="21600000">
            <a:off x="0" y="0"/>
            <a:ext cx="9144000" cy="1362774"/>
          </a:xfrm>
          <a:prstGeom prst="rect">
            <a:avLst/>
          </a:prstGeom>
        </p:spPr>
      </p:pic>
      <p:sp>
        <p:nvSpPr>
          <p:cNvPr id="8" name="textbox 8"/>
          <p:cNvSpPr/>
          <p:nvPr/>
        </p:nvSpPr>
        <p:spPr>
          <a:xfrm>
            <a:off x="2687428" y="4629892"/>
            <a:ext cx="3785234" cy="319404"/>
          </a:xfrm>
          <a:prstGeom prst="rect">
            <a:avLst/>
          </a:prstGeom>
        </p:spPr>
        <p:txBody>
          <a:bodyPr vert="horz" wrap="square" lIns="0" tIns="0" rIns="0" bIns="0"/>
          <a:lstStyle/>
          <a:p>
            <a:pPr algn="l" rtl="0" eaLnBrk="0">
              <a:lnSpc>
                <a:spcPct val="90000"/>
              </a:lnSpc>
            </a:pPr>
            <a:endParaRPr lang="en-US" altLang="en-US" sz="100" dirty="0"/>
          </a:p>
          <a:p>
            <a:pPr marL="12700" algn="l" rtl="0" eaLnBrk="0">
              <a:lnSpc>
                <a:spcPct val="80000"/>
              </a:lnSpc>
            </a:pPr>
            <a:r>
              <a:rPr sz="2400" kern="0" spc="-40" dirty="0">
                <a:solidFill>
                  <a:srgbClr val="000000">
                    <a:alpha val="100000"/>
                  </a:srgbClr>
                </a:solidFill>
                <a:latin typeface="Arial" panose="020B0604020202020204"/>
                <a:ea typeface="Arial" panose="020B0604020202020204"/>
                <a:cs typeface="Arial" panose="020B0604020202020204"/>
              </a:rPr>
              <a:t>COMS10012 / COMSM008</a:t>
            </a:r>
            <a:r>
              <a:rPr sz="2400" kern="0" spc="-50" dirty="0">
                <a:solidFill>
                  <a:srgbClr val="000000">
                    <a:alpha val="100000"/>
                  </a:srgbClr>
                </a:solidFill>
                <a:latin typeface="Arial" panose="020B0604020202020204"/>
                <a:ea typeface="Arial" panose="020B0604020202020204"/>
                <a:cs typeface="Arial" panose="020B0604020202020204"/>
              </a:rPr>
              <a:t>5</a:t>
            </a:r>
            <a:endParaRPr lang="en-US"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box 146"/>
          <p:cNvSpPr/>
          <p:nvPr/>
        </p:nvSpPr>
        <p:spPr>
          <a:xfrm>
            <a:off x="733663" y="1090269"/>
            <a:ext cx="6218554" cy="3636645"/>
          </a:xfrm>
          <a:prstGeom prst="rect">
            <a:avLst/>
          </a:prstGeom>
        </p:spPr>
        <p:txBody>
          <a:bodyPr vert="horz" wrap="square" lIns="0" tIns="0" rIns="0" bIns="0"/>
          <a:lstStyle/>
          <a:p>
            <a:pPr algn="l" rtl="0" eaLnBrk="0">
              <a:lnSpc>
                <a:spcPct val="73000"/>
              </a:lnSpc>
            </a:pPr>
            <a:endParaRPr lang="en-US" altLang="en-US" sz="100" dirty="0"/>
          </a:p>
          <a:p>
            <a:pPr marL="29845" algn="l" rtl="0" eaLnBrk="0">
              <a:lnSpc>
                <a:spcPct val="86000"/>
              </a:lnSpc>
            </a:pPr>
            <a:r>
              <a:rPr sz="3600" kern="0" spc="-10" dirty="0">
                <a:solidFill>
                  <a:srgbClr val="000000">
                    <a:alpha val="100000"/>
                  </a:srgbClr>
                </a:solidFill>
                <a:latin typeface="Arial" panose="020B0604020202020204"/>
                <a:ea typeface="Arial" panose="020B0604020202020204"/>
                <a:cs typeface="Arial" panose="020B0604020202020204"/>
              </a:rPr>
              <a:t>Holy</a:t>
            </a:r>
            <a:r>
              <a:rPr sz="3600" kern="0" spc="210" dirty="0">
                <a:solidFill>
                  <a:srgbClr val="000000">
                    <a:alpha val="100000"/>
                  </a:srgbClr>
                </a:solidFill>
                <a:latin typeface="Arial" panose="020B0604020202020204"/>
                <a:ea typeface="Arial" panose="020B0604020202020204"/>
                <a:cs typeface="Arial" panose="020B0604020202020204"/>
              </a:rPr>
              <a:t> </a:t>
            </a:r>
            <a:r>
              <a:rPr sz="3600" kern="0" spc="-10" dirty="0">
                <a:solidFill>
                  <a:srgbClr val="000000">
                    <a:alpha val="100000"/>
                  </a:srgbClr>
                </a:solidFill>
                <a:latin typeface="Arial" panose="020B0604020202020204"/>
                <a:ea typeface="Arial" panose="020B0604020202020204"/>
                <a:cs typeface="Arial" panose="020B0604020202020204"/>
              </a:rPr>
              <a:t>Grail</a:t>
            </a:r>
            <a:endParaRPr lang="en-US" altLang="en-US" sz="3600" dirty="0"/>
          </a:p>
          <a:p>
            <a:pPr algn="l" rtl="0" eaLnBrk="0">
              <a:lnSpc>
                <a:spcPct val="183000"/>
              </a:lnSpc>
            </a:pPr>
            <a:endParaRPr lang="en-US" altLang="en-US" sz="1000" dirty="0"/>
          </a:p>
          <a:p>
            <a:pPr marL="12700" algn="l" rtl="0" eaLnBrk="0">
              <a:lnSpc>
                <a:spcPct val="86000"/>
              </a:lnSpc>
              <a:spcBef>
                <a:spcPts val="725"/>
              </a:spcBef>
            </a:pPr>
            <a:r>
              <a:rPr sz="2400" kern="0" spc="200" dirty="0">
                <a:solidFill>
                  <a:srgbClr val="000000">
                    <a:alpha val="100000"/>
                  </a:srgbClr>
                </a:solidFill>
                <a:latin typeface="Arial" panose="020B0604020202020204"/>
                <a:ea typeface="Arial" panose="020B0604020202020204"/>
                <a:cs typeface="Arial" panose="020B0604020202020204"/>
              </a:rPr>
              <a:t>&lt;</a:t>
            </a:r>
            <a:r>
              <a:rPr sz="2400" kern="0" spc="0" dirty="0">
                <a:solidFill>
                  <a:srgbClr val="000000">
                    <a:alpha val="100000"/>
                  </a:srgbClr>
                </a:solidFill>
                <a:latin typeface="Arial" panose="020B0604020202020204"/>
                <a:ea typeface="Arial" panose="020B0604020202020204"/>
                <a:cs typeface="Arial" panose="020B0604020202020204"/>
              </a:rPr>
              <a:t>body</a:t>
            </a:r>
            <a:r>
              <a:rPr sz="2400" kern="0" spc="200" dirty="0">
                <a:solidFill>
                  <a:srgbClr val="000000">
                    <a:alpha val="100000"/>
                  </a:srgbClr>
                </a:solidFill>
                <a:latin typeface="Arial" panose="020B0604020202020204"/>
                <a:ea typeface="Arial" panose="020B0604020202020204"/>
                <a:cs typeface="Arial" panose="020B0604020202020204"/>
              </a:rPr>
              <a:t>&gt;</a:t>
            </a:r>
            <a:endParaRPr lang="en-US" altLang="en-US" sz="2400" dirty="0"/>
          </a:p>
          <a:p>
            <a:pPr marL="378460" algn="l" rtl="0" eaLnBrk="0">
              <a:lnSpc>
                <a:spcPct val="84000"/>
              </a:lnSpc>
              <a:spcBef>
                <a:spcPts val="1390"/>
              </a:spcBef>
            </a:pPr>
            <a:r>
              <a:rPr sz="2400" kern="0" spc="190" dirty="0">
                <a:solidFill>
                  <a:srgbClr val="000000">
                    <a:alpha val="100000"/>
                  </a:srgbClr>
                </a:solidFill>
                <a:latin typeface="Arial" panose="020B0604020202020204"/>
                <a:ea typeface="Arial" panose="020B0604020202020204"/>
                <a:cs typeface="Arial" panose="020B0604020202020204"/>
              </a:rPr>
              <a:t>&lt;header&gt;Site  Logo</a:t>
            </a:r>
            <a:r>
              <a:rPr sz="2400" kern="0" spc="30" dirty="0">
                <a:solidFill>
                  <a:srgbClr val="000000">
                    <a:alpha val="100000"/>
                  </a:srgbClr>
                </a:solidFill>
                <a:latin typeface="Arial" panose="020B0604020202020204"/>
                <a:ea typeface="Arial" panose="020B0604020202020204"/>
                <a:cs typeface="Arial" panose="020B0604020202020204"/>
              </a:rPr>
              <a:t>   </a:t>
            </a:r>
            <a:r>
              <a:rPr sz="2400" kern="0" spc="190" dirty="0">
                <a:solidFill>
                  <a:srgbClr val="000000">
                    <a:alpha val="100000"/>
                  </a:srgbClr>
                </a:solidFill>
                <a:latin typeface="Arial" panose="020B0604020202020204"/>
                <a:ea typeface="Arial" panose="020B0604020202020204"/>
                <a:cs typeface="Arial" panose="020B0604020202020204"/>
              </a:rPr>
              <a:t>.</a:t>
            </a:r>
            <a:r>
              <a:rPr sz="2400" kern="0" spc="-100" dirty="0">
                <a:solidFill>
                  <a:srgbClr val="000000">
                    <a:alpha val="100000"/>
                  </a:srgbClr>
                </a:solidFill>
                <a:latin typeface="Arial" panose="020B0604020202020204"/>
                <a:ea typeface="Arial" panose="020B0604020202020204"/>
                <a:cs typeface="Arial" panose="020B0604020202020204"/>
              </a:rPr>
              <a:t> </a:t>
            </a:r>
            <a:r>
              <a:rPr sz="2400" kern="0" spc="190" dirty="0">
                <a:solidFill>
                  <a:srgbClr val="000000">
                    <a:alpha val="100000"/>
                  </a:srgbClr>
                </a:solidFill>
                <a:latin typeface="Arial" panose="020B0604020202020204"/>
                <a:ea typeface="Arial" panose="020B0604020202020204"/>
                <a:cs typeface="Arial" panose="020B0604020202020204"/>
              </a:rPr>
              <a:t>.</a:t>
            </a:r>
            <a:r>
              <a:rPr sz="2400" kern="0" spc="-90" dirty="0">
                <a:solidFill>
                  <a:srgbClr val="000000">
                    <a:alpha val="100000"/>
                  </a:srgbClr>
                </a:solidFill>
                <a:latin typeface="Arial" panose="020B0604020202020204"/>
                <a:ea typeface="Arial" panose="020B0604020202020204"/>
                <a:cs typeface="Arial" panose="020B0604020202020204"/>
              </a:rPr>
              <a:t> </a:t>
            </a:r>
            <a:r>
              <a:rPr sz="2400" kern="0" spc="190" dirty="0">
                <a:solidFill>
                  <a:srgbClr val="000000">
                    <a:alpha val="100000"/>
                  </a:srgbClr>
                </a:solidFill>
                <a:latin typeface="Arial" panose="020B0604020202020204"/>
                <a:ea typeface="Arial" panose="020B0604020202020204"/>
                <a:cs typeface="Arial" panose="020B0604020202020204"/>
              </a:rPr>
              <a:t>.&lt;/header&gt;</a:t>
            </a:r>
            <a:endParaRPr lang="en-US" altLang="en-US" sz="2400" dirty="0"/>
          </a:p>
          <a:p>
            <a:pPr marL="378460" algn="l" rtl="0" eaLnBrk="0">
              <a:lnSpc>
                <a:spcPts val="3315"/>
              </a:lnSpc>
            </a:pPr>
            <a:r>
              <a:rPr sz="2400" kern="0" spc="200" dirty="0">
                <a:solidFill>
                  <a:srgbClr val="000000">
                    <a:alpha val="100000"/>
                  </a:srgbClr>
                </a:solidFill>
                <a:latin typeface="Arial" panose="020B0604020202020204"/>
                <a:ea typeface="Arial" panose="020B0604020202020204"/>
                <a:cs typeface="Arial" panose="020B0604020202020204"/>
              </a:rPr>
              <a:t>&lt;nav&gt;Links</a:t>
            </a:r>
            <a:r>
              <a:rPr sz="2400" kern="0" spc="0" dirty="0">
                <a:solidFill>
                  <a:srgbClr val="000000">
                    <a:alpha val="100000"/>
                  </a:srgbClr>
                </a:solidFill>
                <a:latin typeface="Arial" panose="020B0604020202020204"/>
                <a:ea typeface="Arial" panose="020B0604020202020204"/>
                <a:cs typeface="Arial" panose="020B0604020202020204"/>
              </a:rPr>
              <a:t>   </a:t>
            </a:r>
            <a:r>
              <a:rPr sz="2400" kern="0" spc="200" dirty="0">
                <a:solidFill>
                  <a:srgbClr val="000000">
                    <a:alpha val="100000"/>
                  </a:srgbClr>
                </a:solidFill>
                <a:latin typeface="Arial" panose="020B0604020202020204"/>
                <a:ea typeface="Arial" panose="020B0604020202020204"/>
                <a:cs typeface="Arial" panose="020B0604020202020204"/>
              </a:rPr>
              <a:t>.</a:t>
            </a:r>
            <a:r>
              <a:rPr sz="2400" kern="0" spc="-80" dirty="0">
                <a:solidFill>
                  <a:srgbClr val="000000">
                    <a:alpha val="100000"/>
                  </a:srgbClr>
                </a:solidFill>
                <a:latin typeface="Arial" panose="020B0604020202020204"/>
                <a:ea typeface="Arial" panose="020B0604020202020204"/>
                <a:cs typeface="Arial" panose="020B0604020202020204"/>
              </a:rPr>
              <a:t> </a:t>
            </a:r>
            <a:r>
              <a:rPr sz="2400" kern="0" spc="200" dirty="0">
                <a:solidFill>
                  <a:srgbClr val="000000">
                    <a:alpha val="100000"/>
                  </a:srgbClr>
                </a:solidFill>
                <a:latin typeface="Arial" panose="020B0604020202020204"/>
                <a:ea typeface="Arial" panose="020B0604020202020204"/>
                <a:cs typeface="Arial" panose="020B0604020202020204"/>
              </a:rPr>
              <a:t>.</a:t>
            </a:r>
            <a:r>
              <a:rPr sz="2400" kern="0" spc="-90" dirty="0">
                <a:solidFill>
                  <a:srgbClr val="000000">
                    <a:alpha val="100000"/>
                  </a:srgbClr>
                </a:solidFill>
                <a:latin typeface="Arial" panose="020B0604020202020204"/>
                <a:ea typeface="Arial" panose="020B0604020202020204"/>
                <a:cs typeface="Arial" panose="020B0604020202020204"/>
              </a:rPr>
              <a:t> </a:t>
            </a:r>
            <a:r>
              <a:rPr sz="2400" kern="0" spc="200" dirty="0">
                <a:solidFill>
                  <a:srgbClr val="000000">
                    <a:alpha val="100000"/>
                  </a:srgbClr>
                </a:solidFill>
                <a:latin typeface="Arial" panose="020B0604020202020204"/>
                <a:ea typeface="Arial" panose="020B0604020202020204"/>
                <a:cs typeface="Arial" panose="020B0604020202020204"/>
              </a:rPr>
              <a:t>.&lt;/nav&gt;</a:t>
            </a:r>
            <a:endParaRPr lang="en-US" altLang="en-US" sz="2400" dirty="0"/>
          </a:p>
          <a:p>
            <a:pPr algn="l" rtl="0" eaLnBrk="0">
              <a:lnSpc>
                <a:spcPct val="107000"/>
              </a:lnSpc>
            </a:pPr>
            <a:endParaRPr lang="en-US" altLang="en-US" sz="1000" dirty="0"/>
          </a:p>
          <a:p>
            <a:pPr algn="r" rtl="0" eaLnBrk="0">
              <a:lnSpc>
                <a:spcPct val="84000"/>
              </a:lnSpc>
              <a:spcBef>
                <a:spcPts val="720"/>
              </a:spcBef>
            </a:pPr>
            <a:r>
              <a:rPr sz="2400" kern="0" spc="220" dirty="0">
                <a:solidFill>
                  <a:srgbClr val="000000">
                    <a:alpha val="100000"/>
                  </a:srgbClr>
                </a:solidFill>
                <a:latin typeface="Arial" panose="020B0604020202020204"/>
                <a:ea typeface="Arial" panose="020B0604020202020204"/>
                <a:cs typeface="Arial" panose="020B0604020202020204"/>
              </a:rPr>
              <a:t>&lt;main&gt;Lots</a:t>
            </a:r>
            <a:r>
              <a:rPr sz="2400" kern="0" spc="120" dirty="0">
                <a:solidFill>
                  <a:srgbClr val="000000">
                    <a:alpha val="100000"/>
                  </a:srgbClr>
                </a:solidFill>
                <a:latin typeface="Arial" panose="020B0604020202020204"/>
                <a:ea typeface="Arial" panose="020B0604020202020204"/>
                <a:cs typeface="Arial" panose="020B0604020202020204"/>
              </a:rPr>
              <a:t>  </a:t>
            </a:r>
            <a:r>
              <a:rPr sz="2400" kern="0" spc="220" dirty="0">
                <a:solidFill>
                  <a:srgbClr val="000000">
                    <a:alpha val="100000"/>
                  </a:srgbClr>
                </a:solidFill>
                <a:latin typeface="Arial" panose="020B0604020202020204"/>
                <a:ea typeface="Arial" panose="020B0604020202020204"/>
                <a:cs typeface="Arial" panose="020B0604020202020204"/>
              </a:rPr>
              <a:t>of  conte</a:t>
            </a:r>
            <a:r>
              <a:rPr sz="2400" kern="0" spc="210" dirty="0">
                <a:solidFill>
                  <a:srgbClr val="000000">
                    <a:alpha val="100000"/>
                  </a:srgbClr>
                </a:solidFill>
                <a:latin typeface="Arial" panose="020B0604020202020204"/>
                <a:ea typeface="Arial" panose="020B0604020202020204"/>
                <a:cs typeface="Arial" panose="020B0604020202020204"/>
              </a:rPr>
              <a:t>nt</a:t>
            </a:r>
            <a:r>
              <a:rPr sz="2400" kern="0" spc="0" dirty="0">
                <a:solidFill>
                  <a:srgbClr val="000000">
                    <a:alpha val="100000"/>
                  </a:srgbClr>
                </a:solidFill>
                <a:latin typeface="Arial" panose="020B0604020202020204"/>
                <a:ea typeface="Arial" panose="020B0604020202020204"/>
                <a:cs typeface="Arial" panose="020B0604020202020204"/>
              </a:rPr>
              <a:t>   </a:t>
            </a:r>
            <a:r>
              <a:rPr sz="2400" kern="0" spc="210" dirty="0">
                <a:solidFill>
                  <a:srgbClr val="000000">
                    <a:alpha val="100000"/>
                  </a:srgbClr>
                </a:solidFill>
                <a:latin typeface="Arial" panose="020B0604020202020204"/>
                <a:ea typeface="Arial" panose="020B0604020202020204"/>
                <a:cs typeface="Arial" panose="020B0604020202020204"/>
              </a:rPr>
              <a:t>.</a:t>
            </a:r>
            <a:r>
              <a:rPr sz="2400" kern="0" spc="-80" dirty="0">
                <a:solidFill>
                  <a:srgbClr val="000000">
                    <a:alpha val="100000"/>
                  </a:srgbClr>
                </a:solidFill>
                <a:latin typeface="Arial" panose="020B0604020202020204"/>
                <a:ea typeface="Arial" panose="020B0604020202020204"/>
                <a:cs typeface="Arial" panose="020B0604020202020204"/>
              </a:rPr>
              <a:t> </a:t>
            </a:r>
            <a:r>
              <a:rPr sz="2400" kern="0" spc="210" dirty="0">
                <a:solidFill>
                  <a:srgbClr val="000000">
                    <a:alpha val="100000"/>
                  </a:srgbClr>
                </a:solidFill>
                <a:latin typeface="Arial" panose="020B0604020202020204"/>
                <a:ea typeface="Arial" panose="020B0604020202020204"/>
                <a:cs typeface="Arial" panose="020B0604020202020204"/>
              </a:rPr>
              <a:t>.</a:t>
            </a:r>
            <a:r>
              <a:rPr sz="2400" kern="0" spc="-90" dirty="0">
                <a:solidFill>
                  <a:srgbClr val="000000">
                    <a:alpha val="100000"/>
                  </a:srgbClr>
                </a:solidFill>
                <a:latin typeface="Arial" panose="020B0604020202020204"/>
                <a:ea typeface="Arial" panose="020B0604020202020204"/>
                <a:cs typeface="Arial" panose="020B0604020202020204"/>
              </a:rPr>
              <a:t> </a:t>
            </a:r>
            <a:r>
              <a:rPr sz="2400" kern="0" spc="210" dirty="0">
                <a:solidFill>
                  <a:srgbClr val="000000">
                    <a:alpha val="100000"/>
                  </a:srgbClr>
                </a:solidFill>
                <a:latin typeface="Arial" panose="020B0604020202020204"/>
                <a:ea typeface="Arial" panose="020B0604020202020204"/>
                <a:cs typeface="Arial" panose="020B0604020202020204"/>
              </a:rPr>
              <a:t>.&lt;/main&gt;</a:t>
            </a:r>
            <a:endParaRPr lang="en-US" altLang="en-US" sz="2400" dirty="0"/>
          </a:p>
          <a:p>
            <a:pPr marL="378460" algn="l" rtl="0" eaLnBrk="0">
              <a:lnSpc>
                <a:spcPts val="1860"/>
              </a:lnSpc>
              <a:spcBef>
                <a:spcPts val="1475"/>
              </a:spcBef>
            </a:pPr>
            <a:r>
              <a:rPr sz="2400" kern="0" spc="350" dirty="0">
                <a:solidFill>
                  <a:srgbClr val="000000">
                    <a:alpha val="100000"/>
                  </a:srgbClr>
                </a:solidFill>
                <a:latin typeface="Arial" panose="020B0604020202020204"/>
                <a:ea typeface="Arial" panose="020B0604020202020204"/>
                <a:cs typeface="Arial" panose="020B0604020202020204"/>
              </a:rPr>
              <a:t>&lt;footer&gt;S</a:t>
            </a:r>
            <a:r>
              <a:rPr sz="2400" kern="0" spc="340" dirty="0">
                <a:solidFill>
                  <a:srgbClr val="000000">
                    <a:alpha val="100000"/>
                  </a:srgbClr>
                </a:solidFill>
                <a:latin typeface="Arial" panose="020B0604020202020204"/>
                <a:ea typeface="Arial" panose="020B0604020202020204"/>
                <a:cs typeface="Arial" panose="020B0604020202020204"/>
              </a:rPr>
              <a:t>tuff  .</a:t>
            </a:r>
            <a:r>
              <a:rPr sz="2400" kern="0" spc="-100" dirty="0">
                <a:solidFill>
                  <a:srgbClr val="000000">
                    <a:alpha val="100000"/>
                  </a:srgbClr>
                </a:solidFill>
                <a:latin typeface="Arial" panose="020B0604020202020204"/>
                <a:ea typeface="Arial" panose="020B0604020202020204"/>
                <a:cs typeface="Arial" panose="020B0604020202020204"/>
              </a:rPr>
              <a:t> </a:t>
            </a:r>
            <a:r>
              <a:rPr sz="2400" kern="0" spc="340" dirty="0">
                <a:solidFill>
                  <a:srgbClr val="000000">
                    <a:alpha val="100000"/>
                  </a:srgbClr>
                </a:solidFill>
                <a:latin typeface="Arial" panose="020B0604020202020204"/>
                <a:ea typeface="Arial" panose="020B0604020202020204"/>
                <a:cs typeface="Arial" panose="020B0604020202020204"/>
              </a:rPr>
              <a:t>.</a:t>
            </a:r>
            <a:r>
              <a:rPr sz="2400" kern="0" spc="-90" dirty="0">
                <a:solidFill>
                  <a:srgbClr val="000000">
                    <a:alpha val="100000"/>
                  </a:srgbClr>
                </a:solidFill>
                <a:latin typeface="Arial" panose="020B0604020202020204"/>
                <a:ea typeface="Arial" panose="020B0604020202020204"/>
                <a:cs typeface="Arial" panose="020B0604020202020204"/>
              </a:rPr>
              <a:t> </a:t>
            </a:r>
            <a:r>
              <a:rPr sz="2400" kern="0" spc="340" dirty="0">
                <a:solidFill>
                  <a:srgbClr val="000000">
                    <a:alpha val="100000"/>
                  </a:srgbClr>
                </a:solidFill>
                <a:latin typeface="Arial" panose="020B0604020202020204"/>
                <a:ea typeface="Arial" panose="020B0604020202020204"/>
                <a:cs typeface="Arial" panose="020B0604020202020204"/>
              </a:rPr>
              <a:t>.&lt;/footer&gt;</a:t>
            </a:r>
            <a:endParaRPr lang="en-US" altLang="en-US" sz="2400" dirty="0"/>
          </a:p>
          <a:p>
            <a:pPr marL="12700" algn="l" rtl="0" eaLnBrk="0">
              <a:lnSpc>
                <a:spcPts val="4445"/>
              </a:lnSpc>
            </a:pPr>
            <a:r>
              <a:rPr sz="2400" kern="0" spc="160" dirty="0">
                <a:solidFill>
                  <a:srgbClr val="000000">
                    <a:alpha val="100000"/>
                  </a:srgbClr>
                </a:solidFill>
                <a:latin typeface="Arial" panose="020B0604020202020204"/>
                <a:ea typeface="Arial" panose="020B0604020202020204"/>
                <a:cs typeface="Arial" panose="020B0604020202020204"/>
              </a:rPr>
              <a:t>&lt;/body&gt;</a:t>
            </a:r>
            <a:endParaRPr lang="en-US" altLang="en-US" sz="2400" dirty="0"/>
          </a:p>
        </p:txBody>
      </p:sp>
      <p:graphicFrame>
        <p:nvGraphicFramePr>
          <p:cNvPr id="148" name="table 148"/>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50" name="table 150"/>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0000"/>
                        </a:lnSpc>
                      </a:pPr>
                      <a:endParaRPr lang="en-US" altLang="en-US" sz="900" dirty="0"/>
                    </a:p>
                    <a:p>
                      <a:pPr algn="l" rtl="0" eaLnBrk="0">
                        <a:lnSpc>
                          <a:spcPct val="6000"/>
                        </a:lnSpc>
                      </a:pPr>
                      <a:endParaRPr lang="en-US" altLang="en-US" sz="100" dirty="0"/>
                    </a:p>
                    <a:p>
                      <a:pPr marL="8212455" algn="l" rtl="0" eaLnBrk="0">
                        <a:lnSpc>
                          <a:spcPct val="84000"/>
                        </a:lnSpc>
                      </a:pPr>
                      <a:r>
                        <a:rPr sz="1500" kern="0" spc="-10" dirty="0">
                          <a:solidFill>
                            <a:srgbClr val="FFFFFF">
                              <a:alpha val="100000"/>
                            </a:srgbClr>
                          </a:solidFill>
                          <a:latin typeface="Arial" panose="020B0604020202020204"/>
                          <a:ea typeface="Arial" panose="020B0604020202020204"/>
                          <a:cs typeface="Arial" panose="020B0604020202020204"/>
                        </a:rPr>
                        <a:t>10</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 name="table 152"/>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56" name="table 156"/>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01000"/>
                        </a:lnSpc>
                      </a:pPr>
                      <a:endParaRPr lang="en-US" altLang="en-US" sz="1000" dirty="0"/>
                    </a:p>
                    <a:p>
                      <a:pPr marL="8212455" algn="l" rtl="0" eaLnBrk="0">
                        <a:lnSpc>
                          <a:spcPct val="83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11</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162" name="textbox 162"/>
          <p:cNvSpPr/>
          <p:nvPr/>
        </p:nvSpPr>
        <p:spPr>
          <a:xfrm>
            <a:off x="730230" y="1778599"/>
            <a:ext cx="3133725" cy="436880"/>
          </a:xfrm>
          <a:prstGeom prst="rect">
            <a:avLst/>
          </a:prstGeom>
        </p:spPr>
        <p:txBody>
          <a:bodyPr vert="horz" wrap="square" lIns="0" tIns="0" rIns="0" bIns="0"/>
          <a:lstStyle/>
          <a:p>
            <a:pPr algn="l" rtl="0" eaLnBrk="0">
              <a:lnSpc>
                <a:spcPct val="83000"/>
              </a:lnSpc>
            </a:pPr>
            <a:r>
              <a:rPr lang="en-US" altLang="en-US" sz="100" dirty="0"/>
              <a:t>&lt;body&gt;</a:t>
            </a:r>
            <a:endParaRPr lang="en-US" altLang="en-US" sz="100" dirty="0"/>
          </a:p>
          <a:p>
            <a:pPr algn="l" rtl="0" eaLnBrk="0">
              <a:lnSpc>
                <a:spcPct val="83000"/>
              </a:lnSpc>
            </a:pPr>
            <a:r>
              <a:rPr lang="en-US" altLang="en-US" sz="100" dirty="0"/>
              <a:t> &lt;header&gt;Site Logo ...&lt;/header&gt;</a:t>
            </a:r>
            <a:endParaRPr lang="en-US" altLang="en-US" sz="100" dirty="0"/>
          </a:p>
          <a:p>
            <a:pPr algn="l" rtl="0" eaLnBrk="0">
              <a:lnSpc>
                <a:spcPct val="83000"/>
              </a:lnSpc>
            </a:pPr>
            <a:r>
              <a:rPr lang="en-US" altLang="en-US" sz="100" dirty="0"/>
              <a:t> &lt;nav&gt;Links ...&lt;/nav&gt;</a:t>
            </a:r>
            <a:endParaRPr lang="en-US" altLang="en-US" sz="100" dirty="0"/>
          </a:p>
          <a:p>
            <a:pPr algn="l" rtl="0" eaLnBrk="0">
              <a:lnSpc>
                <a:spcPct val="83000"/>
              </a:lnSpc>
            </a:pPr>
            <a:r>
              <a:rPr lang="en-US" altLang="en-US" sz="100" dirty="0"/>
              <a:t> &lt;main&gt;Lots of content ...&lt;/main&gt;</a:t>
            </a:r>
            <a:endParaRPr lang="en-US" altLang="en-US" sz="100" dirty="0"/>
          </a:p>
          <a:p>
            <a:pPr algn="l" rtl="0" eaLnBrk="0">
              <a:lnSpc>
                <a:spcPct val="83000"/>
              </a:lnSpc>
            </a:pPr>
            <a:r>
              <a:rPr lang="en-US" altLang="en-US" sz="100" dirty="0"/>
              <a:t> &lt;footer&gt;Stuff ...&lt;/footer&gt;</a:t>
            </a:r>
            <a:endParaRPr lang="en-US" altLang="en-US" sz="100" dirty="0"/>
          </a:p>
          <a:p>
            <a:pPr algn="l" rtl="0" eaLnBrk="0">
              <a:lnSpc>
                <a:spcPct val="83000"/>
              </a:lnSpc>
            </a:pPr>
            <a:r>
              <a:rPr lang="en-US" altLang="en-US" sz="100" dirty="0"/>
              <a:t>&lt;/body&gt;</a:t>
            </a:r>
            <a:endParaRPr lang="en-US" altLang="en-US" sz="100" dirty="0"/>
          </a:p>
        </p:txBody>
      </p:sp>
      <p:sp>
        <p:nvSpPr>
          <p:cNvPr id="166" name="textbox 166"/>
          <p:cNvSpPr/>
          <p:nvPr/>
        </p:nvSpPr>
        <p:spPr>
          <a:xfrm>
            <a:off x="751027" y="1090269"/>
            <a:ext cx="2050414" cy="495934"/>
          </a:xfrm>
          <a:prstGeom prst="rect">
            <a:avLst/>
          </a:prstGeom>
        </p:spPr>
        <p:txBody>
          <a:bodyPr vert="horz" wrap="square" lIns="0" tIns="0" rIns="0" bIns="0"/>
          <a:lstStyle/>
          <a:p>
            <a:pPr algn="l" rtl="0" eaLnBrk="0">
              <a:lnSpc>
                <a:spcPct val="73000"/>
              </a:lnSpc>
            </a:pPr>
            <a:endParaRPr lang="en-US" altLang="en-US" sz="100" dirty="0"/>
          </a:p>
          <a:p>
            <a:pPr marL="12700" algn="l" rtl="0" eaLnBrk="0">
              <a:lnSpc>
                <a:spcPct val="86000"/>
              </a:lnSpc>
            </a:pPr>
            <a:r>
              <a:rPr sz="3600" kern="0" spc="-10" dirty="0">
                <a:solidFill>
                  <a:srgbClr val="000000">
                    <a:alpha val="100000"/>
                  </a:srgbClr>
                </a:solidFill>
                <a:latin typeface="Arial" panose="020B0604020202020204"/>
                <a:ea typeface="Arial" panose="020B0604020202020204"/>
                <a:cs typeface="Arial" panose="020B0604020202020204"/>
              </a:rPr>
              <a:t>Holy</a:t>
            </a:r>
            <a:r>
              <a:rPr sz="3600" kern="0" spc="210" dirty="0">
                <a:solidFill>
                  <a:srgbClr val="000000">
                    <a:alpha val="100000"/>
                  </a:srgbClr>
                </a:solidFill>
                <a:latin typeface="Arial" panose="020B0604020202020204"/>
                <a:ea typeface="Arial" panose="020B0604020202020204"/>
                <a:cs typeface="Arial" panose="020B0604020202020204"/>
              </a:rPr>
              <a:t> </a:t>
            </a:r>
            <a:r>
              <a:rPr sz="3600" kern="0" spc="-10" dirty="0">
                <a:solidFill>
                  <a:srgbClr val="000000">
                    <a:alpha val="100000"/>
                  </a:srgbClr>
                </a:solidFill>
                <a:latin typeface="Arial" panose="020B0604020202020204"/>
                <a:ea typeface="Arial" panose="020B0604020202020204"/>
                <a:cs typeface="Arial" panose="020B0604020202020204"/>
              </a:rPr>
              <a:t>Grail</a:t>
            </a:r>
            <a:endParaRPr lang="en-US" altLang="en-US" sz="3600" dirty="0"/>
          </a:p>
        </p:txBody>
      </p:sp>
      <p:sp>
        <p:nvSpPr>
          <p:cNvPr id="168" name="textbox 168"/>
          <p:cNvSpPr/>
          <p:nvPr/>
        </p:nvSpPr>
        <p:spPr>
          <a:xfrm>
            <a:off x="1050290" y="2369185"/>
            <a:ext cx="5044440" cy="3110230"/>
          </a:xfrm>
          <a:prstGeom prst="rect">
            <a:avLst/>
          </a:prstGeom>
        </p:spPr>
        <p:txBody>
          <a:bodyPr vert="horz" wrap="square" lIns="0" tIns="0" rIns="0" bIns="0"/>
          <a:lstStyle/>
          <a:p>
            <a:pPr algn="l" rtl="0" eaLnBrk="0">
              <a:lnSpc>
                <a:spcPct val="85000"/>
              </a:lnSpc>
            </a:pPr>
            <a:r>
              <a:rPr lang="en-US" altLang="en-US" sz="100" dirty="0"/>
              <a:t>&lt;body&gt;</a:t>
            </a:r>
            <a:endParaRPr lang="en-US" altLang="en-US" sz="100" dirty="0"/>
          </a:p>
          <a:p>
            <a:pPr algn="l" rtl="0" eaLnBrk="0">
              <a:lnSpc>
                <a:spcPct val="85000"/>
              </a:lnSpc>
            </a:pPr>
            <a:r>
              <a:rPr lang="en-US" altLang="en-US" sz="100" dirty="0"/>
              <a:t> &lt;header&gt;Site Logo ...&lt;/header&gt;</a:t>
            </a:r>
            <a:endParaRPr lang="en-US" altLang="en-US" sz="100" dirty="0"/>
          </a:p>
          <a:p>
            <a:pPr algn="l" rtl="0" eaLnBrk="0">
              <a:lnSpc>
                <a:spcPct val="85000"/>
              </a:lnSpc>
            </a:pPr>
            <a:r>
              <a:rPr lang="en-US" altLang="en-US" sz="100" dirty="0"/>
              <a:t> &lt;nav&gt;Links ...&lt;/nav&gt;</a:t>
            </a:r>
            <a:endParaRPr lang="en-US" altLang="en-US" sz="100" dirty="0"/>
          </a:p>
          <a:p>
            <a:pPr algn="l" rtl="0" eaLnBrk="0">
              <a:lnSpc>
                <a:spcPct val="85000"/>
              </a:lnSpc>
            </a:pPr>
            <a:r>
              <a:rPr lang="en-US" altLang="en-US" sz="100" dirty="0"/>
              <a:t> &lt;main&gt;Lots of content ...&lt;/main&gt;</a:t>
            </a:r>
            <a:endParaRPr lang="en-US" altLang="en-US" sz="100" dirty="0"/>
          </a:p>
          <a:p>
            <a:pPr algn="l" rtl="0" eaLnBrk="0">
              <a:lnSpc>
                <a:spcPct val="85000"/>
              </a:lnSpc>
            </a:pPr>
            <a:r>
              <a:rPr lang="en-US" altLang="en-US" sz="100" dirty="0"/>
              <a:t> &lt;footer&gt;Stuff ...&lt;/footer&gt;</a:t>
            </a:r>
            <a:endParaRPr lang="en-US" altLang="en-US" sz="100" dirty="0"/>
          </a:p>
          <a:p>
            <a:pPr algn="l" rtl="0" eaLnBrk="0">
              <a:lnSpc>
                <a:spcPct val="85000"/>
              </a:lnSpc>
            </a:pPr>
            <a:r>
              <a:rPr lang="en-US" altLang="en-US" sz="100" dirty="0"/>
              <a:t>&lt;/body&gt;</a:t>
            </a:r>
            <a:endParaRPr lang="en-US" altLang="en-US" sz="100" dirty="0"/>
          </a:p>
        </p:txBody>
      </p:sp>
      <p:sp>
        <p:nvSpPr>
          <p:cNvPr id="3" name="文本框 2"/>
          <p:cNvSpPr txBox="1"/>
          <p:nvPr/>
        </p:nvSpPr>
        <p:spPr>
          <a:xfrm>
            <a:off x="666115" y="1855470"/>
            <a:ext cx="5660390" cy="1753235"/>
          </a:xfrm>
          <a:prstGeom prst="rect">
            <a:avLst/>
          </a:prstGeom>
          <a:noFill/>
        </p:spPr>
        <p:txBody>
          <a:bodyPr wrap="square" rtlCol="0">
            <a:spAutoFit/>
          </a:bodyPr>
          <a:p>
            <a:r>
              <a:rPr lang="zh-CN" altLang="en-US"/>
              <a:t>&lt;body&gt;</a:t>
            </a:r>
            <a:endParaRPr lang="zh-CN" altLang="en-US"/>
          </a:p>
          <a:p>
            <a:r>
              <a:rPr lang="zh-CN" altLang="en-US"/>
              <a:t> &lt;header&gt;Site Logo ...&lt;/header&gt;</a:t>
            </a:r>
            <a:endParaRPr lang="zh-CN" altLang="en-US"/>
          </a:p>
          <a:p>
            <a:r>
              <a:rPr lang="zh-CN" altLang="en-US"/>
              <a:t> &lt;nav&gt;Links ...&lt;/nav&gt;</a:t>
            </a:r>
            <a:endParaRPr lang="zh-CN" altLang="en-US"/>
          </a:p>
          <a:p>
            <a:r>
              <a:rPr lang="zh-CN" altLang="en-US"/>
              <a:t> &lt;main&gt;Lots of content ...&lt;/main&gt;</a:t>
            </a:r>
            <a:endParaRPr lang="zh-CN" altLang="en-US"/>
          </a:p>
          <a:p>
            <a:r>
              <a:rPr lang="zh-CN" altLang="en-US"/>
              <a:t> &lt;footer&gt;Stuff ...&lt;/footer&gt;</a:t>
            </a:r>
            <a:endParaRPr lang="zh-CN" altLang="en-US"/>
          </a:p>
          <a:p>
            <a:r>
              <a:rPr lang="zh-CN" altLang="en-US"/>
              <a:t>&lt;/body&gt;</a:t>
            </a:r>
            <a:endParaRPr lang="zh-CN" altLang="en-US"/>
          </a:p>
        </p:txBody>
      </p:sp>
      <p:sp>
        <p:nvSpPr>
          <p:cNvPr id="4" name="文本框 3"/>
          <p:cNvSpPr txBox="1"/>
          <p:nvPr/>
        </p:nvSpPr>
        <p:spPr>
          <a:xfrm>
            <a:off x="765810" y="3858895"/>
            <a:ext cx="6501765" cy="1753235"/>
          </a:xfrm>
          <a:prstGeom prst="rect">
            <a:avLst/>
          </a:prstGeom>
          <a:noFill/>
        </p:spPr>
        <p:txBody>
          <a:bodyPr wrap="square" rtlCol="0">
            <a:spAutoFit/>
          </a:bodyPr>
          <a:p>
            <a:r>
              <a:rPr lang="zh-CN" altLang="en-US"/>
              <a:t>body { </a:t>
            </a:r>
            <a:endParaRPr lang="zh-CN" altLang="en-US"/>
          </a:p>
          <a:p>
            <a:r>
              <a:rPr lang="zh-CN" altLang="en-US"/>
              <a:t> display: grid; </a:t>
            </a:r>
            <a:endParaRPr lang="zh-CN" altLang="en-US"/>
          </a:p>
          <a:p>
            <a:r>
              <a:rPr lang="zh-CN" altLang="en-US"/>
              <a:t> grid-template-columns: 200px 1fr;</a:t>
            </a:r>
            <a:endParaRPr lang="zh-CN" altLang="en-US"/>
          </a:p>
          <a:p>
            <a:r>
              <a:rPr lang="zh-CN" altLang="en-US"/>
              <a:t>}</a:t>
            </a:r>
            <a:endParaRPr lang="zh-CN" altLang="en-US"/>
          </a:p>
          <a:p>
            <a:r>
              <a:rPr lang="zh-CN" altLang="en-US"/>
              <a:t>header { grid-row: span 2; }</a:t>
            </a:r>
            <a:endParaRPr lang="zh-CN" altLang="en-US"/>
          </a:p>
          <a:p>
            <a:r>
              <a:rPr lang="zh-CN" altLang="en-US"/>
              <a:t>footer { grid-row: span 2; }</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4" name="table 14"/>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1000"/>
                        </a:lnSpc>
                      </a:pPr>
                      <a:endParaRPr lang="en-US" altLang="en-US" sz="900" dirty="0"/>
                    </a:p>
                    <a:p>
                      <a:pPr marL="8319135" algn="l" rtl="0" eaLnBrk="0">
                        <a:lnSpc>
                          <a:spcPct val="84000"/>
                        </a:lnSpc>
                        <a:spcBef>
                          <a:spcPts val="0"/>
                        </a:spcBef>
                      </a:pPr>
                      <a:r>
                        <a:rPr sz="1500" kern="0" spc="-20" dirty="0">
                          <a:solidFill>
                            <a:srgbClr val="FFFFFF">
                              <a:alpha val="100000"/>
                            </a:srgbClr>
                          </a:solidFill>
                          <a:latin typeface="Arial" panose="020B0604020202020204"/>
                          <a:ea typeface="Arial" panose="020B0604020202020204"/>
                          <a:cs typeface="Arial" panose="020B0604020202020204"/>
                        </a:rPr>
                        <a:t>2</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18" name="textbox 18"/>
          <p:cNvSpPr/>
          <p:nvPr/>
        </p:nvSpPr>
        <p:spPr>
          <a:xfrm>
            <a:off x="54876" y="93548"/>
            <a:ext cx="4680584" cy="62801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4740"/>
              </a:lnSpc>
            </a:pPr>
            <a:r>
              <a:rPr sz="3600" kern="0" spc="60" dirty="0">
                <a:solidFill>
                  <a:srgbClr val="000000">
                    <a:alpha val="100000"/>
                  </a:srgbClr>
                </a:solidFill>
                <a:latin typeface="Arial" panose="020B0604020202020204"/>
                <a:ea typeface="Arial" panose="020B0604020202020204"/>
                <a:cs typeface="Arial" panose="020B0604020202020204"/>
              </a:rPr>
              <a:t>History of</a:t>
            </a:r>
            <a:r>
              <a:rPr sz="3600" kern="0" spc="-180" dirty="0">
                <a:solidFill>
                  <a:srgbClr val="000000">
                    <a:alpha val="100000"/>
                  </a:srgbClr>
                </a:solidFill>
                <a:latin typeface="Arial" panose="020B0604020202020204"/>
                <a:ea typeface="Arial" panose="020B0604020202020204"/>
                <a:cs typeface="Arial" panose="020B0604020202020204"/>
              </a:rPr>
              <a:t> </a:t>
            </a:r>
            <a:r>
              <a:rPr sz="3600" kern="0" spc="60" dirty="0">
                <a:solidFill>
                  <a:srgbClr val="000000">
                    <a:alpha val="100000"/>
                  </a:srgbClr>
                </a:solidFill>
                <a:latin typeface="Arial" panose="020B0604020202020204"/>
                <a:ea typeface="Arial" panose="020B0604020202020204"/>
                <a:cs typeface="Arial" panose="020B0604020202020204"/>
              </a:rPr>
              <a:t>Web</a:t>
            </a:r>
            <a:r>
              <a:rPr sz="3600" kern="0" spc="290" dirty="0">
                <a:solidFill>
                  <a:srgbClr val="000000">
                    <a:alpha val="100000"/>
                  </a:srgbClr>
                </a:solidFill>
                <a:latin typeface="Arial" panose="020B0604020202020204"/>
                <a:ea typeface="Arial" panose="020B0604020202020204"/>
                <a:cs typeface="Arial" panose="020B0604020202020204"/>
              </a:rPr>
              <a:t> </a:t>
            </a:r>
            <a:r>
              <a:rPr sz="3600" kern="0" spc="60" dirty="0">
                <a:solidFill>
                  <a:srgbClr val="000000">
                    <a:alpha val="100000"/>
                  </a:srgbClr>
                </a:solidFill>
                <a:latin typeface="Arial" panose="020B0604020202020204"/>
                <a:ea typeface="Arial" panose="020B0604020202020204"/>
                <a:cs typeface="Arial" panose="020B0604020202020204"/>
              </a:rPr>
              <a:t>Layo</a:t>
            </a:r>
            <a:r>
              <a:rPr sz="3600" kern="0" spc="50" dirty="0">
                <a:solidFill>
                  <a:srgbClr val="000000">
                    <a:alpha val="100000"/>
                  </a:srgbClr>
                </a:solidFill>
                <a:latin typeface="Arial" panose="020B0604020202020204"/>
                <a:ea typeface="Arial" panose="020B0604020202020204"/>
                <a:cs typeface="Arial" panose="020B0604020202020204"/>
              </a:rPr>
              <a:t>ut</a:t>
            </a:r>
            <a:endParaRPr lang="en-US" altLang="en-US" sz="3600" dirty="0"/>
          </a:p>
        </p:txBody>
      </p:sp>
      <p:sp>
        <p:nvSpPr>
          <p:cNvPr id="2" name="文本框 1"/>
          <p:cNvSpPr txBox="1"/>
          <p:nvPr/>
        </p:nvSpPr>
        <p:spPr>
          <a:xfrm>
            <a:off x="207010" y="850265"/>
            <a:ext cx="8936355" cy="5631180"/>
          </a:xfrm>
          <a:prstGeom prst="rect">
            <a:avLst/>
          </a:prstGeom>
          <a:noFill/>
        </p:spPr>
        <p:txBody>
          <a:bodyPr wrap="square" rtlCol="0">
            <a:spAutoFit/>
          </a:bodyPr>
          <a:p>
            <a:r>
              <a:rPr lang="zh-CN" altLang="en-US"/>
              <a:t>这些都是用于网页布局的技术或方法：</a:t>
            </a:r>
            <a:endParaRPr lang="zh-CN" altLang="en-US"/>
          </a:p>
          <a:p>
            <a:endParaRPr lang="zh-CN" altLang="en-US"/>
          </a:p>
          <a:p>
            <a:r>
              <a:rPr lang="zh-CN" altLang="en-US"/>
              <a:t>- **Tables（表格）**：传统的HTML表格布局方式，通过\&lt;table&gt;、\&lt;tr&gt;和\&lt;td&gt;等标签来创建表格结构。虽然在某些情况下仍然有用，但通常不推荐作为主要的布局工具，因为它们的语义性更适合用于显示数据而不是页面布局。</a:t>
            </a:r>
            <a:endParaRPr lang="zh-CN" altLang="en-US"/>
          </a:p>
          <a:p>
            <a:endParaRPr lang="zh-CN" altLang="en-US"/>
          </a:p>
          <a:p>
            <a:r>
              <a:rPr lang="zh-CN" altLang="en-US"/>
              <a:t>- **Float（浮动）**：通过将元素浮动到容器的左侧或右侧，使得其他元素可以环绕在其周围，从而实现页面布局。尽管浮动被广泛使用，但它会导致一些布局问题，例如清除浮动、父元素塌陷等，因此现代布局技术更多地向Flexbox和Grid发展。</a:t>
            </a:r>
            <a:endParaRPr lang="zh-CN" altLang="en-US"/>
          </a:p>
          <a:p>
            <a:endParaRPr lang="zh-CN" altLang="en-US"/>
          </a:p>
          <a:p>
            <a:r>
              <a:rPr lang="zh-CN" altLang="en-US"/>
              <a:t>- **Flexbox**：Flexbox是一种用于页面布局的CSS3模块，旨在提供更加灵活的布局方式。通过在父容器上应用flex布局，可以轻松地控制子元素的排列顺序、对齐方式、间距等属性，从而实现响应式和动态布局。</a:t>
            </a:r>
            <a:endParaRPr lang="zh-CN" altLang="en-US"/>
          </a:p>
          <a:p>
            <a:endParaRPr lang="zh-CN" altLang="en-US"/>
          </a:p>
          <a:p>
            <a:r>
              <a:rPr lang="zh-CN" altLang="en-US"/>
              <a:t>- **Grid（网格）**：CSS Grid Layout是一种二维网格布局系统，允许将页面划分为行和列，并在这些行和列上放置元素。Grid布局提供了对元素之间空间和位置的更细粒度的控制，使得设计师可以更轻松地创建复杂的网格布局。</a:t>
            </a:r>
            <a:endParaRPr lang="zh-CN" altLang="en-US"/>
          </a:p>
          <a:p>
            <a:endParaRPr lang="zh-CN" altLang="en-US"/>
          </a:p>
          <a:p>
            <a:r>
              <a:rPr lang="zh-CN" altLang="en-US"/>
              <a:t>这些技术都有各自的优点和用途，具体选择取决于设计需求、浏览器支持和开发者的偏好。</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20"/>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pSp>
        <p:nvGrpSpPr>
          <p:cNvPr id="2" name="group 2"/>
          <p:cNvGrpSpPr/>
          <p:nvPr/>
        </p:nvGrpSpPr>
        <p:grpSpPr>
          <a:xfrm rot="21600000">
            <a:off x="2407855" y="2892779"/>
            <a:ext cx="4326484" cy="1169396"/>
            <a:chOff x="0" y="0"/>
            <a:chExt cx="4326484" cy="1169396"/>
          </a:xfrm>
        </p:grpSpPr>
        <p:sp>
          <p:nvSpPr>
            <p:cNvPr id="22" name="rect"/>
            <p:cNvSpPr/>
            <p:nvPr/>
          </p:nvSpPr>
          <p:spPr>
            <a:xfrm>
              <a:off x="6299" y="0"/>
              <a:ext cx="4313885" cy="1135445"/>
            </a:xfrm>
            <a:prstGeom prst="rect">
              <a:avLst/>
            </a:prstGeom>
            <a:solidFill>
              <a:srgbClr val="E9E4F6">
                <a:alpha val="100000"/>
              </a:srgbClr>
            </a:solidFill>
            <a:ln cap="flat">
              <a:noFill/>
              <a:prstDash val="solid"/>
              <a:miter lim="0"/>
            </a:ln>
          </p:spPr>
          <p:txBody>
            <a:bodyPr rtlCol="0"/>
            <a:lstStyle/>
            <a:p>
              <a:pPr algn="ctr"/>
              <a:endParaRPr lang="zh-CN" altLang="en-US"/>
            </a:p>
          </p:txBody>
        </p:sp>
        <p:sp>
          <p:nvSpPr>
            <p:cNvPr id="24" name="textbox 24"/>
            <p:cNvSpPr/>
            <p:nvPr/>
          </p:nvSpPr>
          <p:spPr>
            <a:xfrm>
              <a:off x="87619" y="23909"/>
              <a:ext cx="3973829" cy="1228089"/>
            </a:xfrm>
            <a:prstGeom prst="rect">
              <a:avLst/>
            </a:prstGeom>
          </p:spPr>
          <p:txBody>
            <a:bodyPr vert="horz" wrap="square" lIns="0" tIns="0" rIns="0" bIns="0"/>
            <a:lstStyle/>
            <a:p>
              <a:pPr algn="l" rtl="0" eaLnBrk="0">
                <a:lnSpc>
                  <a:spcPct val="54000"/>
                </a:lnSpc>
              </a:pPr>
              <a:endParaRPr lang="en-US" altLang="en-US" sz="100" dirty="0"/>
            </a:p>
            <a:p>
              <a:pPr marL="12700" indent="26670" algn="l" rtl="0" eaLnBrk="0">
                <a:lnSpc>
                  <a:spcPct val="110000"/>
                </a:lnSpc>
              </a:pPr>
              <a:r>
                <a:rPr sz="2400" kern="0" spc="0" dirty="0">
                  <a:solidFill>
                    <a:srgbClr val="412A7B">
                      <a:alpha val="100000"/>
                    </a:srgbClr>
                  </a:solidFill>
                  <a:latin typeface="Arial" panose="020B0604020202020204"/>
                  <a:ea typeface="Arial" panose="020B0604020202020204"/>
                  <a:cs typeface="Arial" panose="020B0604020202020204"/>
                </a:rPr>
                <a:t>I am a</a:t>
              </a:r>
              <a:r>
                <a:rPr sz="2400" kern="0" spc="100" dirty="0">
                  <a:solidFill>
                    <a:srgbClr val="412A7B">
                      <a:alpha val="100000"/>
                    </a:srgbClr>
                  </a:solidFill>
                  <a:latin typeface="Arial" panose="020B0604020202020204"/>
                  <a:ea typeface="Arial" panose="020B0604020202020204"/>
                  <a:cs typeface="Arial" panose="020B0604020202020204"/>
                </a:rPr>
                <a:t> </a:t>
              </a:r>
              <a:r>
                <a:rPr sz="2400" kern="0" spc="0" dirty="0">
                  <a:solidFill>
                    <a:srgbClr val="412A7B">
                      <a:alpha val="100000"/>
                    </a:srgbClr>
                  </a:solidFill>
                  <a:latin typeface="Arial" panose="020B0604020202020204"/>
                  <a:ea typeface="Arial" panose="020B0604020202020204"/>
                  <a:cs typeface="Arial" panose="020B0604020202020204"/>
                </a:rPr>
                <a:t>cente</a:t>
              </a:r>
              <a:r>
                <a:rPr sz="2400" kern="0" spc="-10" dirty="0">
                  <a:solidFill>
                    <a:srgbClr val="412A7B">
                      <a:alpha val="100000"/>
                    </a:srgbClr>
                  </a:solidFill>
                  <a:latin typeface="Arial" panose="020B0604020202020204"/>
                  <a:ea typeface="Arial" panose="020B0604020202020204"/>
                  <a:cs typeface="Arial" panose="020B0604020202020204"/>
                </a:rPr>
                <a:t>red</a:t>
              </a:r>
              <a:r>
                <a:rPr sz="2400" kern="0" spc="170" dirty="0">
                  <a:solidFill>
                    <a:srgbClr val="412A7B">
                      <a:alpha val="100000"/>
                    </a:srgbClr>
                  </a:solidFill>
                  <a:latin typeface="Arial" panose="020B0604020202020204"/>
                  <a:ea typeface="Arial" panose="020B0604020202020204"/>
                  <a:cs typeface="Arial" panose="020B0604020202020204"/>
                </a:rPr>
                <a:t> </a:t>
              </a:r>
              <a:r>
                <a:rPr sz="2400" kern="0" spc="-10" dirty="0">
                  <a:solidFill>
                    <a:srgbClr val="412A7B">
                      <a:alpha val="100000"/>
                    </a:srgbClr>
                  </a:solidFill>
                  <a:latin typeface="Arial" panose="020B0604020202020204"/>
                  <a:ea typeface="Arial" panose="020B0604020202020204"/>
                  <a:cs typeface="Arial" panose="020B0604020202020204"/>
                </a:rPr>
                <a:t>block</a:t>
              </a:r>
              <a:r>
                <a:rPr sz="2400" kern="0" spc="100" dirty="0">
                  <a:solidFill>
                    <a:srgbClr val="412A7B">
                      <a:alpha val="100000"/>
                    </a:srgbClr>
                  </a:solidFill>
                  <a:latin typeface="Arial" panose="020B0604020202020204"/>
                  <a:ea typeface="Arial" panose="020B0604020202020204"/>
                  <a:cs typeface="Arial" panose="020B0604020202020204"/>
                </a:rPr>
                <a:t> </a:t>
              </a:r>
              <a:r>
                <a:rPr sz="2400" kern="0" spc="-10" dirty="0">
                  <a:solidFill>
                    <a:srgbClr val="412A7B">
                      <a:alpha val="100000"/>
                    </a:srgbClr>
                  </a:solidFill>
                  <a:latin typeface="Arial" panose="020B0604020202020204"/>
                  <a:ea typeface="Arial" panose="020B0604020202020204"/>
                  <a:cs typeface="Arial" panose="020B0604020202020204"/>
                </a:rPr>
                <a:t>of</a:t>
              </a:r>
              <a:r>
                <a:rPr sz="2400" kern="0" spc="-150" dirty="0">
                  <a:solidFill>
                    <a:srgbClr val="412A7B">
                      <a:alpha val="100000"/>
                    </a:srgbClr>
                  </a:solidFill>
                  <a:latin typeface="Arial" panose="020B0604020202020204"/>
                  <a:ea typeface="Arial" panose="020B0604020202020204"/>
                  <a:cs typeface="Arial" panose="020B0604020202020204"/>
                </a:rPr>
                <a:t> </a:t>
              </a:r>
              <a:r>
                <a:rPr sz="2400" kern="0" spc="-10" dirty="0">
                  <a:solidFill>
                    <a:srgbClr val="412A7B">
                      <a:alpha val="100000"/>
                    </a:srgbClr>
                  </a:solidFill>
                  <a:latin typeface="Arial" panose="020B0604020202020204"/>
                  <a:ea typeface="Arial" panose="020B0604020202020204"/>
                  <a:cs typeface="Arial" panose="020B0604020202020204"/>
                </a:rPr>
                <a:t>text</a:t>
              </a:r>
              <a:r>
                <a:rPr sz="2400" kern="0" spc="0" dirty="0">
                  <a:solidFill>
                    <a:srgbClr val="412A7B">
                      <a:alpha val="100000"/>
                    </a:srgbClr>
                  </a:solidFill>
                  <a:latin typeface="Arial" panose="020B0604020202020204"/>
                  <a:ea typeface="Arial" panose="020B0604020202020204"/>
                  <a:cs typeface="Arial" panose="020B0604020202020204"/>
                </a:rPr>
                <a:t>  </a:t>
              </a:r>
              <a:r>
                <a:rPr sz="2400" kern="0" spc="0" dirty="0">
                  <a:solidFill>
                    <a:srgbClr val="412A7B">
                      <a:alpha val="100000"/>
                    </a:srgbClr>
                  </a:solidFill>
                  <a:latin typeface="Arial" panose="020B0604020202020204"/>
                  <a:ea typeface="Arial" panose="020B0604020202020204"/>
                  <a:cs typeface="Arial" panose="020B0604020202020204"/>
                </a:rPr>
                <a:t>on</a:t>
              </a:r>
              <a:r>
                <a:rPr sz="2400" kern="0" spc="80" dirty="0">
                  <a:solidFill>
                    <a:srgbClr val="412A7B">
                      <a:alpha val="100000"/>
                    </a:srgbClr>
                  </a:solidFill>
                  <a:latin typeface="Arial" panose="020B0604020202020204"/>
                  <a:ea typeface="Arial" panose="020B0604020202020204"/>
                  <a:cs typeface="Arial" panose="020B0604020202020204"/>
                </a:rPr>
                <a:t> </a:t>
              </a:r>
              <a:r>
                <a:rPr sz="2400" kern="0" spc="0" dirty="0">
                  <a:solidFill>
                    <a:srgbClr val="412A7B">
                      <a:alpha val="100000"/>
                    </a:srgbClr>
                  </a:solidFill>
                  <a:latin typeface="Arial" panose="020B0604020202020204"/>
                  <a:ea typeface="Arial" panose="020B0604020202020204"/>
                  <a:cs typeface="Arial" panose="020B0604020202020204"/>
                </a:rPr>
                <a:t>the</a:t>
              </a:r>
              <a:r>
                <a:rPr sz="2400" kern="0" spc="80" dirty="0">
                  <a:solidFill>
                    <a:srgbClr val="412A7B">
                      <a:alpha val="100000"/>
                    </a:srgbClr>
                  </a:solidFill>
                  <a:latin typeface="Arial" panose="020B0604020202020204"/>
                  <a:ea typeface="Arial" panose="020B0604020202020204"/>
                  <a:cs typeface="Arial" panose="020B0604020202020204"/>
                </a:rPr>
                <a:t> </a:t>
              </a:r>
              <a:r>
                <a:rPr sz="2400" kern="0" spc="0" dirty="0">
                  <a:solidFill>
                    <a:srgbClr val="412A7B">
                      <a:alpha val="100000"/>
                    </a:srgbClr>
                  </a:solidFill>
                  <a:latin typeface="Arial" panose="020B0604020202020204"/>
                  <a:ea typeface="Arial" panose="020B0604020202020204"/>
                  <a:cs typeface="Arial" panose="020B0604020202020204"/>
                </a:rPr>
                <a:t>page</a:t>
              </a:r>
              <a:r>
                <a:rPr sz="2400" kern="0" spc="80" dirty="0">
                  <a:solidFill>
                    <a:srgbClr val="412A7B">
                      <a:alpha val="100000"/>
                    </a:srgbClr>
                  </a:solidFill>
                  <a:latin typeface="Arial" panose="020B0604020202020204"/>
                  <a:ea typeface="Arial" panose="020B0604020202020204"/>
                  <a:cs typeface="Arial" panose="020B0604020202020204"/>
                </a:rPr>
                <a:t> </a:t>
              </a:r>
              <a:r>
                <a:rPr sz="2400" kern="0" spc="0" dirty="0">
                  <a:solidFill>
                    <a:srgbClr val="412A7B">
                      <a:alpha val="100000"/>
                    </a:srgbClr>
                  </a:solidFill>
                  <a:latin typeface="Arial" panose="020B0604020202020204"/>
                  <a:ea typeface="Arial" panose="020B0604020202020204"/>
                  <a:cs typeface="Arial" panose="020B0604020202020204"/>
                </a:rPr>
                <a:t>that</a:t>
              </a:r>
              <a:r>
                <a:rPr sz="2400" kern="0" spc="80" dirty="0">
                  <a:solidFill>
                    <a:srgbClr val="412A7B">
                      <a:alpha val="100000"/>
                    </a:srgbClr>
                  </a:solidFill>
                  <a:latin typeface="Arial" panose="020B0604020202020204"/>
                  <a:ea typeface="Arial" panose="020B0604020202020204"/>
                  <a:cs typeface="Arial" panose="020B0604020202020204"/>
                </a:rPr>
                <a:t> </a:t>
              </a:r>
              <a:r>
                <a:rPr sz="2400" kern="0" spc="0" dirty="0">
                  <a:solidFill>
                    <a:srgbClr val="412A7B">
                      <a:alpha val="100000"/>
                    </a:srgbClr>
                  </a:solidFill>
                  <a:latin typeface="Arial" panose="020B0604020202020204"/>
                  <a:ea typeface="Arial" panose="020B0604020202020204"/>
                  <a:cs typeface="Arial" panose="020B0604020202020204"/>
                </a:rPr>
                <a:t>spans</a:t>
              </a:r>
              <a:r>
                <a:rPr sz="2400" kern="0" spc="160" dirty="0">
                  <a:solidFill>
                    <a:srgbClr val="412A7B">
                      <a:alpha val="100000"/>
                    </a:srgbClr>
                  </a:solidFill>
                  <a:latin typeface="Arial" panose="020B0604020202020204"/>
                  <a:ea typeface="Arial" panose="020B0604020202020204"/>
                  <a:cs typeface="Arial" panose="020B0604020202020204"/>
                </a:rPr>
                <a:t> </a:t>
              </a:r>
              <a:r>
                <a:rPr sz="2400" kern="0" spc="0" dirty="0">
                  <a:solidFill>
                    <a:srgbClr val="412A7B">
                      <a:alpha val="100000"/>
                    </a:srgbClr>
                  </a:solidFill>
                  <a:latin typeface="Arial" panose="020B0604020202020204"/>
                  <a:ea typeface="Arial" panose="020B0604020202020204"/>
                  <a:cs typeface="Arial" panose="020B0604020202020204"/>
                </a:rPr>
                <a:t>more </a:t>
              </a:r>
              <a:r>
                <a:rPr sz="2400" kern="0" spc="0" dirty="0">
                  <a:solidFill>
                    <a:srgbClr val="412A7B">
                      <a:alpha val="100000"/>
                    </a:srgbClr>
                  </a:solidFill>
                  <a:latin typeface="Arial" panose="020B0604020202020204"/>
                  <a:ea typeface="Arial" panose="020B0604020202020204"/>
                  <a:cs typeface="Arial" panose="020B0604020202020204"/>
                </a:rPr>
                <a:t>than</a:t>
              </a:r>
              <a:r>
                <a:rPr sz="2400" kern="0" spc="50" dirty="0">
                  <a:solidFill>
                    <a:srgbClr val="412A7B">
                      <a:alpha val="100000"/>
                    </a:srgbClr>
                  </a:solidFill>
                  <a:latin typeface="Arial" panose="020B0604020202020204"/>
                  <a:ea typeface="Arial" panose="020B0604020202020204"/>
                  <a:cs typeface="Arial" panose="020B0604020202020204"/>
                </a:rPr>
                <a:t> </a:t>
              </a:r>
              <a:r>
                <a:rPr sz="2400" kern="0" spc="0" dirty="0">
                  <a:solidFill>
                    <a:srgbClr val="412A7B">
                      <a:alpha val="100000"/>
                    </a:srgbClr>
                  </a:solidFill>
                  <a:latin typeface="Arial" panose="020B0604020202020204"/>
                  <a:ea typeface="Arial" panose="020B0604020202020204"/>
                  <a:cs typeface="Arial" panose="020B0604020202020204"/>
                </a:rPr>
                <a:t>one</a:t>
              </a:r>
              <a:r>
                <a:rPr sz="2400" kern="0" spc="180" dirty="0">
                  <a:solidFill>
                    <a:srgbClr val="412A7B">
                      <a:alpha val="100000"/>
                    </a:srgbClr>
                  </a:solidFill>
                  <a:latin typeface="Arial" panose="020B0604020202020204"/>
                  <a:ea typeface="Arial" panose="020B0604020202020204"/>
                  <a:cs typeface="Arial" panose="020B0604020202020204"/>
                </a:rPr>
                <a:t> </a:t>
              </a:r>
              <a:r>
                <a:rPr sz="2400" kern="0" spc="0" dirty="0">
                  <a:solidFill>
                    <a:srgbClr val="412A7B">
                      <a:alpha val="100000"/>
                    </a:srgbClr>
                  </a:solidFill>
                  <a:latin typeface="Arial" panose="020B0604020202020204"/>
                  <a:ea typeface="Arial" panose="020B0604020202020204"/>
                  <a:cs typeface="Arial" panose="020B0604020202020204"/>
                </a:rPr>
                <a:t>line</a:t>
              </a:r>
              <a:r>
                <a:rPr sz="2400" kern="0" spc="50" dirty="0">
                  <a:solidFill>
                    <a:srgbClr val="412A7B">
                      <a:alpha val="100000"/>
                    </a:srgbClr>
                  </a:solidFill>
                  <a:latin typeface="Arial" panose="020B0604020202020204"/>
                  <a:ea typeface="Arial" panose="020B0604020202020204"/>
                  <a:cs typeface="Arial" panose="020B0604020202020204"/>
                </a:rPr>
                <a:t>!</a:t>
              </a:r>
              <a:endParaRPr lang="en-US" altLang="en-US" sz="2400" dirty="0"/>
            </a:p>
          </p:txBody>
        </p:sp>
        <p:sp>
          <p:nvSpPr>
            <p:cNvPr id="26" name="rect"/>
            <p:cNvSpPr/>
            <p:nvPr/>
          </p:nvSpPr>
          <p:spPr>
            <a:xfrm>
              <a:off x="0" y="6300"/>
              <a:ext cx="12599" cy="1122845"/>
            </a:xfrm>
            <a:prstGeom prst="rect">
              <a:avLst/>
            </a:prstGeom>
            <a:solidFill>
              <a:srgbClr val="412A7B">
                <a:alpha val="100000"/>
              </a:srgbClr>
            </a:solidFill>
            <a:ln cap="flat">
              <a:noFill/>
              <a:prstDash val="solid"/>
              <a:miter lim="0"/>
            </a:ln>
          </p:spPr>
          <p:txBody>
            <a:bodyPr rtlCol="0"/>
            <a:lstStyle/>
            <a:p>
              <a:pPr algn="ctr"/>
              <a:endParaRPr lang="zh-CN" altLang="en-US"/>
            </a:p>
          </p:txBody>
        </p:sp>
        <p:sp>
          <p:nvSpPr>
            <p:cNvPr id="28" name="rect"/>
            <p:cNvSpPr/>
            <p:nvPr/>
          </p:nvSpPr>
          <p:spPr>
            <a:xfrm>
              <a:off x="4313885" y="6300"/>
              <a:ext cx="12599" cy="1122845"/>
            </a:xfrm>
            <a:prstGeom prst="rect">
              <a:avLst/>
            </a:prstGeom>
            <a:solidFill>
              <a:srgbClr val="412A7B">
                <a:alpha val="100000"/>
              </a:srgbClr>
            </a:solidFill>
            <a:ln cap="flat">
              <a:noFill/>
              <a:prstDash val="solid"/>
              <a:miter lim="0"/>
            </a:ln>
          </p:spPr>
          <p:txBody>
            <a:bodyPr rtlCol="0"/>
            <a:lstStyle/>
            <a:p>
              <a:pPr algn="ctr"/>
              <a:endParaRPr lang="zh-CN" altLang="en-US"/>
            </a:p>
          </p:txBody>
        </p:sp>
      </p:grpSp>
      <p:graphicFrame>
        <p:nvGraphicFramePr>
          <p:cNvPr id="30" name="table 30"/>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0000"/>
                        </a:lnSpc>
                      </a:pPr>
                      <a:endParaRPr lang="en-US" altLang="en-US" sz="900" dirty="0"/>
                    </a:p>
                    <a:p>
                      <a:pPr marL="8317230" algn="l" rtl="0" eaLnBrk="0">
                        <a:lnSpc>
                          <a:spcPct val="84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3</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32" name="textbox 32"/>
          <p:cNvSpPr/>
          <p:nvPr/>
        </p:nvSpPr>
        <p:spPr>
          <a:xfrm>
            <a:off x="734110" y="1102156"/>
            <a:ext cx="2070100" cy="483869"/>
          </a:xfrm>
          <a:prstGeom prst="rect">
            <a:avLst/>
          </a:prstGeom>
        </p:spPr>
        <p:txBody>
          <a:bodyPr vert="horz" wrap="square" lIns="0" tIns="0" rIns="0" bIns="0"/>
          <a:lstStyle/>
          <a:p>
            <a:pPr algn="l" rtl="0" eaLnBrk="0">
              <a:lnSpc>
                <a:spcPct val="67000"/>
              </a:lnSpc>
            </a:pPr>
            <a:endParaRPr lang="en-US" altLang="en-US" sz="100" dirty="0"/>
          </a:p>
          <a:p>
            <a:pPr marL="12700" algn="l" rtl="0" eaLnBrk="0">
              <a:lnSpc>
                <a:spcPct val="84000"/>
              </a:lnSpc>
            </a:pPr>
            <a:r>
              <a:rPr sz="3600" kern="0" spc="50" dirty="0">
                <a:solidFill>
                  <a:srgbClr val="000000">
                    <a:alpha val="100000"/>
                  </a:srgbClr>
                </a:solidFill>
                <a:latin typeface="Arial" panose="020B0604020202020204"/>
                <a:ea typeface="Arial" panose="020B0604020202020204"/>
                <a:cs typeface="Arial" panose="020B0604020202020204"/>
              </a:rPr>
              <a:t>Centering</a:t>
            </a:r>
            <a:endParaRPr lang="en-US" alt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4"/>
          <p:cNvGraphicFramePr>
            <a:graphicFrameLocks noGrp="1"/>
          </p:cNvGraphicFramePr>
          <p:nvPr/>
        </p:nvGraphicFramePr>
        <p:xfrm>
          <a:off x="2860737" y="2793783"/>
          <a:ext cx="3602355" cy="2096770"/>
        </p:xfrm>
        <a:graphic>
          <a:graphicData uri="http://schemas.openxmlformats.org/drawingml/2006/table">
            <a:tbl>
              <a:tblPr>
                <a:solidFill>
                  <a:srgbClr val="96EEF9"/>
                </a:solidFill>
              </a:tblPr>
              <a:tblGrid>
                <a:gridCol w="3602355"/>
              </a:tblGrid>
              <a:tr h="2087245">
                <a:tc>
                  <a:txBody>
                    <a:bodyPr/>
                    <a:lstStyle/>
                    <a:p>
                      <a:pPr algn="l" rtl="0" eaLnBrk="0">
                        <a:lnSpc>
                          <a:spcPct val="116000"/>
                        </a:lnSpc>
                      </a:pPr>
                      <a:endParaRPr lang="en-US" altLang="en-US" sz="600" dirty="0"/>
                    </a:p>
                    <a:p>
                      <a:pPr marL="104140" algn="l" rtl="0" eaLnBrk="0">
                        <a:lnSpc>
                          <a:spcPct val="105000"/>
                        </a:lnSpc>
                        <a:spcBef>
                          <a:spcPts val="5"/>
                        </a:spcBef>
                      </a:pP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70" dirty="0">
                          <a:solidFill>
                            <a:srgbClr val="000000">
                              <a:alpha val="100000"/>
                            </a:srgbClr>
                          </a:solidFill>
                          <a:latin typeface="Arial" panose="020B0604020202020204"/>
                          <a:ea typeface="Arial" panose="020B0604020202020204"/>
                          <a:cs typeface="Arial" panose="020B0604020202020204"/>
                        </a:rPr>
                        <a:t>content content content content c</a:t>
                      </a:r>
                      <a:r>
                        <a:rPr sz="1100" kern="0" spc="60" dirty="0">
                          <a:solidFill>
                            <a:srgbClr val="000000">
                              <a:alpha val="100000"/>
                            </a:srgbClr>
                          </a:solidFill>
                          <a:latin typeface="Arial" panose="020B0604020202020204"/>
                          <a:ea typeface="Arial" panose="020B0604020202020204"/>
                          <a:cs typeface="Arial" panose="020B0604020202020204"/>
                        </a:rPr>
                        <a:t>ontent content</a:t>
                      </a:r>
                      <a:endParaRPr lang="en-US" altLang="en-US" sz="1100" dirty="0"/>
                    </a:p>
                  </a:txBody>
                  <a:tcPr marL="0" marR="0" marT="0" marB="0" vert="horz">
                    <a:lnL w="9525" cap="flat" cmpd="sng" algn="ctr">
                      <a:solidFill>
                        <a:srgbClr val="0994A6"/>
                      </a:solidFill>
                      <a:prstDash val="solid"/>
                      <a:round/>
                      <a:headEnd type="none" w="med" len="med"/>
                      <a:tailEnd type="none" w="med" len="med"/>
                    </a:lnL>
                    <a:lnR w="9525" cap="flat" cmpd="sng" algn="ctr">
                      <a:solidFill>
                        <a:srgbClr val="0994A6"/>
                      </a:solidFill>
                      <a:prstDash val="solid"/>
                      <a:round/>
                      <a:headEnd type="none" w="med" len="med"/>
                      <a:tailEnd type="none" w="med" len="med"/>
                    </a:lnR>
                    <a:lnT w="9525" cap="flat" cmpd="sng" algn="ctr">
                      <a:solidFill>
                        <a:srgbClr val="0994A6"/>
                      </a:solidFill>
                      <a:prstDash val="solid"/>
                      <a:round/>
                      <a:headEnd type="none" w="med" len="med"/>
                      <a:tailEnd type="none" w="med" len="med"/>
                    </a:lnT>
                    <a:lnB w="9525" cap="flat" cmpd="sng" algn="ctr">
                      <a:solidFill>
                        <a:srgbClr val="0994A6"/>
                      </a:solidFill>
                      <a:prstDash val="solid"/>
                      <a:round/>
                      <a:headEnd type="none" w="med" len="med"/>
                      <a:tailEnd type="none" w="med" len="med"/>
                    </a:lnB>
                    <a:solidFill>
                      <a:srgbClr val="96EEF9"/>
                    </a:solidFill>
                  </a:tcPr>
                </a:tc>
              </a:tr>
            </a:tbl>
          </a:graphicData>
        </a:graphic>
      </p:graphicFrame>
      <p:graphicFrame>
        <p:nvGraphicFramePr>
          <p:cNvPr id="36" name="table 36"/>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38" name="table 38"/>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1000"/>
                        </a:lnSpc>
                      </a:pPr>
                      <a:endParaRPr lang="en-US" altLang="en-US" sz="900" dirty="0"/>
                    </a:p>
                    <a:p>
                      <a:pPr marL="8312150" algn="l" rtl="0" eaLnBrk="0">
                        <a:lnSpc>
                          <a:spcPct val="84000"/>
                        </a:lnSpc>
                        <a:spcBef>
                          <a:spcPts val="0"/>
                        </a:spcBef>
                      </a:pPr>
                      <a:r>
                        <a:rPr sz="1500" kern="0" spc="30" dirty="0">
                          <a:solidFill>
                            <a:srgbClr val="FFFFFF">
                              <a:alpha val="100000"/>
                            </a:srgbClr>
                          </a:solidFill>
                          <a:latin typeface="Arial" panose="020B0604020202020204"/>
                          <a:ea typeface="Arial" panose="020B0604020202020204"/>
                          <a:cs typeface="Arial" panose="020B0604020202020204"/>
                        </a:rPr>
                        <a:t>4</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40" name="table 40"/>
          <p:cNvGraphicFramePr>
            <a:graphicFrameLocks noGrp="1"/>
          </p:cNvGraphicFramePr>
          <p:nvPr/>
        </p:nvGraphicFramePr>
        <p:xfrm>
          <a:off x="1708022" y="1926894"/>
          <a:ext cx="5697855" cy="787400"/>
        </p:xfrm>
        <a:graphic>
          <a:graphicData uri="http://schemas.openxmlformats.org/drawingml/2006/table">
            <a:tbl>
              <a:tblPr>
                <a:solidFill>
                  <a:srgbClr val="AB1F2D"/>
                </a:solidFill>
              </a:tblPr>
              <a:tblGrid>
                <a:gridCol w="5697855"/>
              </a:tblGrid>
              <a:tr h="777875">
                <a:tc>
                  <a:txBody>
                    <a:bodyPr/>
                    <a:lstStyle/>
                    <a:p>
                      <a:pPr algn="l" rtl="0" eaLnBrk="0">
                        <a:lnSpc>
                          <a:spcPct val="186000"/>
                        </a:lnSpc>
                      </a:pPr>
                      <a:endParaRPr lang="en-US" altLang="en-US" sz="1000" dirty="0"/>
                    </a:p>
                    <a:p>
                      <a:pPr marL="126365" algn="l" rtl="0" eaLnBrk="0">
                        <a:lnSpc>
                          <a:spcPct val="86000"/>
                        </a:lnSpc>
                        <a:spcBef>
                          <a:spcPts val="5"/>
                        </a:spcBef>
                      </a:pPr>
                      <a:r>
                        <a:rPr sz="2400" kern="0" spc="-30" dirty="0">
                          <a:solidFill>
                            <a:srgbClr val="FFFFFF">
                              <a:alpha val="100000"/>
                            </a:srgbClr>
                          </a:solidFill>
                          <a:latin typeface="Arial" panose="020B0604020202020204"/>
                          <a:ea typeface="Arial" panose="020B0604020202020204"/>
                          <a:cs typeface="Arial" panose="020B0604020202020204"/>
                        </a:rPr>
                        <a:t>Page Title</a:t>
                      </a:r>
                      <a:endParaRPr lang="en-US" altLang="en-US" sz="2400" dirty="0"/>
                    </a:p>
                  </a:txBody>
                  <a:tcPr marL="0" marR="0" marT="0" marB="0" vert="horz">
                    <a:lnL w="9525" cap="flat" cmpd="sng" algn="ctr">
                      <a:solidFill>
                        <a:srgbClr val="AB1F2D"/>
                      </a:solidFill>
                      <a:prstDash val="solid"/>
                      <a:round/>
                      <a:headEnd type="none" w="med" len="med"/>
                      <a:tailEnd type="none" w="med" len="med"/>
                    </a:lnL>
                    <a:lnR w="9525" cap="flat" cmpd="sng" algn="ctr">
                      <a:solidFill>
                        <a:srgbClr val="AB1F2D"/>
                      </a:solidFill>
                      <a:prstDash val="solid"/>
                      <a:round/>
                      <a:headEnd type="none" w="med" len="med"/>
                      <a:tailEnd type="none" w="med" len="med"/>
                    </a:lnR>
                    <a:lnT w="9525" cap="flat" cmpd="sng" algn="ctr">
                      <a:solidFill>
                        <a:srgbClr val="AB1F2D"/>
                      </a:solidFill>
                      <a:prstDash val="solid"/>
                      <a:round/>
                      <a:headEnd type="none" w="med" len="med"/>
                      <a:tailEnd type="none" w="med" len="med"/>
                    </a:lnT>
                    <a:lnB w="9525" cap="flat" cmpd="sng" algn="ctr">
                      <a:solidFill>
                        <a:srgbClr val="AB1F2D"/>
                      </a:solidFill>
                      <a:prstDash val="solid"/>
                      <a:round/>
                      <a:headEnd type="none" w="med" len="med"/>
                      <a:tailEnd type="none" w="med" len="med"/>
                    </a:lnB>
                    <a:solidFill>
                      <a:srgbClr val="AB1F2D"/>
                    </a:solidFill>
                  </a:tcPr>
                </a:tc>
              </a:tr>
            </a:tbl>
          </a:graphicData>
        </a:graphic>
      </p:graphicFrame>
      <p:graphicFrame>
        <p:nvGraphicFramePr>
          <p:cNvPr id="42" name="table 42"/>
          <p:cNvGraphicFramePr>
            <a:graphicFrameLocks noGrp="1"/>
          </p:cNvGraphicFramePr>
          <p:nvPr/>
        </p:nvGraphicFramePr>
        <p:xfrm>
          <a:off x="1708022" y="4970334"/>
          <a:ext cx="5697855" cy="501650"/>
        </p:xfrm>
        <a:graphic>
          <a:graphicData uri="http://schemas.openxmlformats.org/drawingml/2006/table">
            <a:tbl>
              <a:tblPr>
                <a:solidFill>
                  <a:srgbClr val="000000"/>
                </a:solidFill>
              </a:tblPr>
              <a:tblGrid>
                <a:gridCol w="5697855"/>
              </a:tblGrid>
              <a:tr h="492125">
                <a:tc>
                  <a:txBody>
                    <a:bodyPr/>
                    <a:lstStyle/>
                    <a:p>
                      <a:pPr algn="l" rtl="0" eaLnBrk="0">
                        <a:lnSpc>
                          <a:spcPct val="113000"/>
                        </a:lnSpc>
                      </a:pPr>
                      <a:endParaRPr lang="en-US" altLang="en-US" sz="600" dirty="0"/>
                    </a:p>
                    <a:p>
                      <a:pPr marL="99695" algn="l" rtl="0" eaLnBrk="0">
                        <a:lnSpc>
                          <a:spcPts val="2370"/>
                        </a:lnSpc>
                        <a:spcBef>
                          <a:spcPts val="5"/>
                        </a:spcBef>
                      </a:pPr>
                      <a:r>
                        <a:rPr sz="1800" kern="0" spc="40" dirty="0">
                          <a:solidFill>
                            <a:srgbClr val="FFFFFF">
                              <a:alpha val="100000"/>
                            </a:srgbClr>
                          </a:solidFill>
                          <a:latin typeface="Arial" panose="020B0604020202020204"/>
                          <a:ea typeface="Arial" panose="020B0604020202020204"/>
                          <a:cs typeface="Arial" panose="020B0604020202020204"/>
                        </a:rPr>
                        <a:t>footer</a:t>
                      </a:r>
                      <a:endParaRPr lang="en-US" altLang="en-US" sz="1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r>
            </a:tbl>
          </a:graphicData>
        </a:graphic>
      </p:graphicFrame>
      <p:graphicFrame>
        <p:nvGraphicFramePr>
          <p:cNvPr id="44" name="table 44"/>
          <p:cNvGraphicFramePr>
            <a:graphicFrameLocks noGrp="1"/>
          </p:cNvGraphicFramePr>
          <p:nvPr/>
        </p:nvGraphicFramePr>
        <p:xfrm>
          <a:off x="1708377" y="2793783"/>
          <a:ext cx="1030604" cy="2096770"/>
        </p:xfrm>
        <a:graphic>
          <a:graphicData uri="http://schemas.openxmlformats.org/drawingml/2006/table">
            <a:tbl>
              <a:tblPr>
                <a:solidFill>
                  <a:srgbClr val="BFFFFB"/>
                </a:solidFill>
              </a:tblPr>
              <a:tblGrid>
                <a:gridCol w="1030604"/>
              </a:tblGrid>
              <a:tr h="2087245">
                <a:tc>
                  <a:txBody>
                    <a:bodyPr/>
                    <a:lstStyle/>
                    <a:p>
                      <a:pPr algn="l" rtl="0" eaLnBrk="0">
                        <a:lnSpc>
                          <a:spcPct val="102000"/>
                        </a:lnSpc>
                      </a:pPr>
                      <a:endParaRPr lang="en-US" altLang="en-US" sz="500" dirty="0"/>
                    </a:p>
                    <a:p>
                      <a:pPr marL="361315" algn="l" rtl="0" eaLnBrk="0">
                        <a:lnSpc>
                          <a:spcPts val="2370"/>
                        </a:lnSpc>
                        <a:spcBef>
                          <a:spcPts val="5"/>
                        </a:spcBef>
                      </a:pPr>
                      <a:r>
                        <a:rPr sz="1800" kern="0" spc="-40" dirty="0">
                          <a:solidFill>
                            <a:srgbClr val="000000">
                              <a:alpha val="100000"/>
                            </a:srgbClr>
                          </a:solidFill>
                          <a:latin typeface="Arial" panose="020B0604020202020204"/>
                          <a:ea typeface="Arial" panose="020B0604020202020204"/>
                          <a:cs typeface="Arial" panose="020B0604020202020204"/>
                        </a:rPr>
                        <a:t>link</a:t>
                      </a:r>
                      <a:endParaRPr lang="en-US" altLang="en-US" sz="1800" dirty="0"/>
                    </a:p>
                    <a:p>
                      <a:pPr marL="361315" algn="l" rtl="0" eaLnBrk="0">
                        <a:lnSpc>
                          <a:spcPct val="100000"/>
                        </a:lnSpc>
                        <a:spcBef>
                          <a:spcPts val="105"/>
                        </a:spcBef>
                      </a:pPr>
                      <a:r>
                        <a:rPr sz="1800" kern="0" spc="-40" dirty="0">
                          <a:solidFill>
                            <a:srgbClr val="000000">
                              <a:alpha val="100000"/>
                            </a:srgbClr>
                          </a:solidFill>
                          <a:latin typeface="Arial" panose="020B0604020202020204"/>
                          <a:ea typeface="Arial" panose="020B0604020202020204"/>
                          <a:cs typeface="Arial" panose="020B0604020202020204"/>
                        </a:rPr>
                        <a:t>link</a:t>
                      </a:r>
                      <a:endParaRPr lang="en-US" altLang="en-US" sz="1800" dirty="0"/>
                    </a:p>
                    <a:p>
                      <a:pPr marL="361315" algn="l" rtl="0" eaLnBrk="0">
                        <a:lnSpc>
                          <a:spcPts val="2485"/>
                        </a:lnSpc>
                      </a:pPr>
                      <a:r>
                        <a:rPr sz="1800" kern="0" spc="-40" dirty="0">
                          <a:solidFill>
                            <a:srgbClr val="000000">
                              <a:alpha val="100000"/>
                            </a:srgbClr>
                          </a:solidFill>
                          <a:latin typeface="Arial" panose="020B0604020202020204"/>
                          <a:ea typeface="Arial" panose="020B0604020202020204"/>
                          <a:cs typeface="Arial" panose="020B0604020202020204"/>
                        </a:rPr>
                        <a:t>link</a:t>
                      </a:r>
                      <a:endParaRPr lang="en-US" altLang="en-US" sz="1800" dirty="0"/>
                    </a:p>
                  </a:txBody>
                  <a:tcPr marL="0" marR="0" marT="0" marB="0" vert="horz">
                    <a:lnL w="9525" cap="flat" cmpd="sng" algn="ctr">
                      <a:solidFill>
                        <a:srgbClr val="00605A"/>
                      </a:solidFill>
                      <a:prstDash val="solid"/>
                      <a:round/>
                      <a:headEnd type="none" w="med" len="med"/>
                      <a:tailEnd type="none" w="med" len="med"/>
                    </a:lnL>
                    <a:lnR w="9525" cap="flat" cmpd="sng" algn="ctr">
                      <a:solidFill>
                        <a:srgbClr val="00605A"/>
                      </a:solidFill>
                      <a:prstDash val="solid"/>
                      <a:round/>
                      <a:headEnd type="none" w="med" len="med"/>
                      <a:tailEnd type="none" w="med" len="med"/>
                    </a:lnR>
                    <a:lnT w="9525" cap="flat" cmpd="sng" algn="ctr">
                      <a:solidFill>
                        <a:srgbClr val="00605A"/>
                      </a:solidFill>
                      <a:prstDash val="solid"/>
                      <a:round/>
                      <a:headEnd type="none" w="med" len="med"/>
                      <a:tailEnd type="none" w="med" len="med"/>
                    </a:lnT>
                    <a:lnB w="9525" cap="flat" cmpd="sng" algn="ctr">
                      <a:solidFill>
                        <a:srgbClr val="00605A"/>
                      </a:solidFill>
                      <a:prstDash val="solid"/>
                      <a:round/>
                      <a:headEnd type="none" w="med" len="med"/>
                      <a:tailEnd type="none" w="med" len="med"/>
                    </a:lnB>
                    <a:solidFill>
                      <a:srgbClr val="BFFFFB"/>
                    </a:solidFill>
                  </a:tcPr>
                </a:tc>
              </a:tr>
            </a:tbl>
          </a:graphicData>
        </a:graphic>
      </p:graphicFrame>
      <p:sp>
        <p:nvSpPr>
          <p:cNvPr id="46" name="textbox 46"/>
          <p:cNvSpPr/>
          <p:nvPr/>
        </p:nvSpPr>
        <p:spPr>
          <a:xfrm>
            <a:off x="710565" y="1090295"/>
            <a:ext cx="7597140" cy="495935"/>
          </a:xfrm>
          <a:prstGeom prst="rect">
            <a:avLst/>
          </a:prstGeom>
        </p:spPr>
        <p:txBody>
          <a:bodyPr vert="horz" wrap="square" lIns="0" tIns="0" rIns="0" bIns="0"/>
          <a:lstStyle/>
          <a:p>
            <a:pPr algn="l" rtl="0" eaLnBrk="0">
              <a:lnSpc>
                <a:spcPct val="73000"/>
              </a:lnSpc>
            </a:pPr>
            <a:endParaRPr lang="en-US" altLang="en-US" sz="100" dirty="0"/>
          </a:p>
          <a:p>
            <a:pPr marL="12700" algn="l" rtl="0" eaLnBrk="0">
              <a:lnSpc>
                <a:spcPct val="86000"/>
              </a:lnSpc>
            </a:pPr>
            <a:r>
              <a:rPr sz="3600" kern="0" spc="20" dirty="0">
                <a:solidFill>
                  <a:srgbClr val="000000">
                    <a:alpha val="100000"/>
                  </a:srgbClr>
                </a:solidFill>
                <a:latin typeface="Arial" panose="020B0604020202020204"/>
                <a:ea typeface="Arial" panose="020B0604020202020204"/>
                <a:cs typeface="Arial" panose="020B0604020202020204"/>
              </a:rPr>
              <a:t>The</a:t>
            </a:r>
            <a:r>
              <a:rPr sz="3600" kern="0" spc="280" dirty="0">
                <a:solidFill>
                  <a:srgbClr val="000000">
                    <a:alpha val="100000"/>
                  </a:srgbClr>
                </a:solidFill>
                <a:latin typeface="Arial" panose="020B0604020202020204"/>
                <a:ea typeface="Arial" panose="020B0604020202020204"/>
                <a:cs typeface="Arial" panose="020B0604020202020204"/>
              </a:rPr>
              <a:t> </a:t>
            </a:r>
            <a:r>
              <a:rPr sz="3600" kern="0" spc="20" dirty="0">
                <a:solidFill>
                  <a:srgbClr val="000000">
                    <a:alpha val="100000"/>
                  </a:srgbClr>
                </a:solidFill>
                <a:latin typeface="Arial" panose="020B0604020202020204"/>
                <a:ea typeface="Arial" panose="020B0604020202020204"/>
                <a:cs typeface="Arial" panose="020B0604020202020204"/>
              </a:rPr>
              <a:t>Holy Grai</a:t>
            </a:r>
            <a:r>
              <a:rPr sz="3600" kern="0" spc="10" dirty="0">
                <a:solidFill>
                  <a:srgbClr val="000000">
                    <a:alpha val="100000"/>
                  </a:srgbClr>
                </a:solidFill>
                <a:latin typeface="Arial" panose="020B0604020202020204"/>
                <a:ea typeface="Arial" panose="020B0604020202020204"/>
                <a:cs typeface="Arial" panose="020B0604020202020204"/>
              </a:rPr>
              <a:t>l</a:t>
            </a:r>
            <a:r>
              <a:rPr sz="3600" kern="0" spc="280" dirty="0">
                <a:solidFill>
                  <a:srgbClr val="000000">
                    <a:alpha val="100000"/>
                  </a:srgbClr>
                </a:solidFill>
                <a:latin typeface="Arial" panose="020B0604020202020204"/>
                <a:ea typeface="Arial" panose="020B0604020202020204"/>
                <a:cs typeface="Arial" panose="020B0604020202020204"/>
              </a:rPr>
              <a:t> </a:t>
            </a:r>
            <a:r>
              <a:rPr sz="3600" kern="0" spc="10" dirty="0">
                <a:solidFill>
                  <a:srgbClr val="000000">
                    <a:alpha val="100000"/>
                  </a:srgbClr>
                </a:solidFill>
                <a:latin typeface="Arial" panose="020B0604020202020204"/>
                <a:ea typeface="Arial" panose="020B0604020202020204"/>
                <a:cs typeface="Arial" panose="020B0604020202020204"/>
              </a:rPr>
              <a:t>Layout</a:t>
            </a:r>
            <a:r>
              <a:rPr lang="en-US" sz="3600" kern="0" spc="10" dirty="0">
                <a:solidFill>
                  <a:srgbClr val="000000">
                    <a:alpha val="100000"/>
                  </a:srgbClr>
                </a:solidFill>
                <a:latin typeface="Arial" panose="020B0604020202020204"/>
                <a:ea typeface="Arial" panose="020B0604020202020204"/>
                <a:cs typeface="Arial" panose="020B0604020202020204"/>
              </a:rPr>
              <a:t> 圣杯布局</a:t>
            </a:r>
            <a:endParaRPr lang="en-US" sz="3600" kern="0" spc="10" dirty="0">
              <a:solidFill>
                <a:srgbClr val="000000">
                  <a:alpha val="100000"/>
                </a:srgbClr>
              </a:solidFill>
              <a:latin typeface="Arial" panose="020B0604020202020204"/>
              <a:ea typeface="Arial" panose="020B0604020202020204"/>
              <a:cs typeface="Arial" panose="020B0604020202020204"/>
            </a:endParaRPr>
          </a:p>
        </p:txBody>
      </p:sp>
      <p:graphicFrame>
        <p:nvGraphicFramePr>
          <p:cNvPr id="48" name="table 48"/>
          <p:cNvGraphicFramePr>
            <a:graphicFrameLocks noGrp="1"/>
          </p:cNvGraphicFramePr>
          <p:nvPr/>
        </p:nvGraphicFramePr>
        <p:xfrm>
          <a:off x="6584937" y="2793783"/>
          <a:ext cx="821055" cy="2096770"/>
        </p:xfrm>
        <a:graphic>
          <a:graphicData uri="http://schemas.openxmlformats.org/drawingml/2006/table">
            <a:tbl>
              <a:tblPr>
                <a:solidFill>
                  <a:srgbClr val="F2FF89"/>
                </a:solidFill>
              </a:tblPr>
              <a:tblGrid>
                <a:gridCol w="821055"/>
              </a:tblGrid>
              <a:tr h="2087245">
                <a:tc>
                  <a:txBody>
                    <a:bodyPr/>
                    <a:lstStyle/>
                    <a:p>
                      <a:pPr algn="l" rtl="0" eaLnBrk="0">
                        <a:lnSpc>
                          <a:spcPct val="106000"/>
                        </a:lnSpc>
                      </a:pPr>
                      <a:endParaRPr lang="en-US" altLang="en-US" sz="1000" dirty="0"/>
                    </a:p>
                    <a:p>
                      <a:pPr algn="l" rtl="0" eaLnBrk="0">
                        <a:lnSpc>
                          <a:spcPct val="106000"/>
                        </a:lnSpc>
                      </a:pPr>
                      <a:endParaRPr lang="en-US" altLang="en-US" sz="1000" dirty="0"/>
                    </a:p>
                    <a:p>
                      <a:pPr algn="l" rtl="0" eaLnBrk="0">
                        <a:lnSpc>
                          <a:spcPct val="107000"/>
                        </a:lnSpc>
                      </a:pPr>
                      <a:endParaRPr lang="en-US" altLang="en-US" sz="1000" dirty="0"/>
                    </a:p>
                    <a:p>
                      <a:pPr algn="l" rtl="0" eaLnBrk="0">
                        <a:lnSpc>
                          <a:spcPct val="107000"/>
                        </a:lnSpc>
                      </a:pPr>
                      <a:endParaRPr lang="en-US" altLang="en-US" sz="1000" dirty="0"/>
                    </a:p>
                    <a:p>
                      <a:pPr algn="l" rtl="0" eaLnBrk="0">
                        <a:lnSpc>
                          <a:spcPct val="107000"/>
                        </a:lnSpc>
                      </a:pPr>
                      <a:endParaRPr lang="en-US" altLang="en-US" sz="1000" dirty="0"/>
                    </a:p>
                    <a:p>
                      <a:pPr algn="l" rtl="0" eaLnBrk="0">
                        <a:lnSpc>
                          <a:spcPct val="107000"/>
                        </a:lnSpc>
                      </a:pPr>
                      <a:endParaRPr lang="en-US" altLang="en-US" sz="1000" dirty="0"/>
                    </a:p>
                    <a:p>
                      <a:pPr marL="260985" algn="l" rtl="0" eaLnBrk="0">
                        <a:lnSpc>
                          <a:spcPct val="80000"/>
                        </a:lnSpc>
                        <a:spcBef>
                          <a:spcPts val="5"/>
                        </a:spcBef>
                      </a:pPr>
                      <a:r>
                        <a:rPr sz="1800" kern="0" spc="-50" dirty="0">
                          <a:solidFill>
                            <a:srgbClr val="000000">
                              <a:alpha val="100000"/>
                            </a:srgbClr>
                          </a:solidFill>
                          <a:latin typeface="Arial" panose="020B0604020202020204"/>
                          <a:ea typeface="Arial" panose="020B0604020202020204"/>
                          <a:cs typeface="Arial" panose="020B0604020202020204"/>
                        </a:rPr>
                        <a:t>AD</a:t>
                      </a:r>
                      <a:endParaRPr lang="en-US" altLang="en-US" sz="1800" dirty="0"/>
                    </a:p>
                  </a:txBody>
                  <a:tcPr marL="0" marR="0" marT="0" marB="0" vert="horz">
                    <a:lnL w="9525" cap="flat" cmpd="sng" algn="ctr">
                      <a:solidFill>
                        <a:srgbClr val="5F6B00"/>
                      </a:solidFill>
                      <a:prstDash val="solid"/>
                      <a:round/>
                      <a:headEnd type="none" w="med" len="med"/>
                      <a:tailEnd type="none" w="med" len="med"/>
                    </a:lnL>
                    <a:lnR w="9525" cap="flat" cmpd="sng" algn="ctr">
                      <a:solidFill>
                        <a:srgbClr val="5F6B00"/>
                      </a:solidFill>
                      <a:prstDash val="solid"/>
                      <a:round/>
                      <a:headEnd type="none" w="med" len="med"/>
                      <a:tailEnd type="none" w="med" len="med"/>
                    </a:lnR>
                    <a:lnT w="9525" cap="flat" cmpd="sng" algn="ctr">
                      <a:solidFill>
                        <a:srgbClr val="5F6B00"/>
                      </a:solidFill>
                      <a:prstDash val="solid"/>
                      <a:round/>
                      <a:headEnd type="none" w="med" len="med"/>
                      <a:tailEnd type="none" w="med" len="med"/>
                    </a:lnT>
                    <a:lnB w="9525" cap="flat" cmpd="sng" algn="ctr">
                      <a:solidFill>
                        <a:srgbClr val="5F6B00"/>
                      </a:solidFill>
                      <a:prstDash val="solid"/>
                      <a:round/>
                      <a:headEnd type="none" w="med" len="med"/>
                      <a:tailEnd type="none" w="med" len="med"/>
                    </a:lnB>
                    <a:solidFill>
                      <a:srgbClr val="F2FF89"/>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 name="table 50"/>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52" name="table 52"/>
          <p:cNvGraphicFramePr>
            <a:graphicFrameLocks noGrp="1"/>
          </p:cNvGraphicFramePr>
          <p:nvPr/>
        </p:nvGraphicFramePr>
        <p:xfrm>
          <a:off x="2860737" y="2793783"/>
          <a:ext cx="3602355" cy="1622425"/>
        </p:xfrm>
        <a:graphic>
          <a:graphicData uri="http://schemas.openxmlformats.org/drawingml/2006/table">
            <a:tbl>
              <a:tblPr>
                <a:solidFill>
                  <a:srgbClr val="96EEF9"/>
                </a:solidFill>
              </a:tblPr>
              <a:tblGrid>
                <a:gridCol w="3602355"/>
              </a:tblGrid>
              <a:tr h="1612900">
                <a:tc>
                  <a:txBody>
                    <a:bodyPr/>
                    <a:lstStyle/>
                    <a:p>
                      <a:pPr algn="l" rtl="0" eaLnBrk="0">
                        <a:lnSpc>
                          <a:spcPct val="116000"/>
                        </a:lnSpc>
                      </a:pPr>
                      <a:endParaRPr lang="en-US" altLang="en-US" sz="600" dirty="0"/>
                    </a:p>
                    <a:p>
                      <a:pPr marL="104140" algn="l" rtl="0" eaLnBrk="0">
                        <a:lnSpc>
                          <a:spcPct val="105000"/>
                        </a:lnSpc>
                        <a:spcBef>
                          <a:spcPts val="5"/>
                        </a:spcBef>
                      </a:pP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60" dirty="0">
                          <a:solidFill>
                            <a:srgbClr val="000000">
                              <a:alpha val="100000"/>
                            </a:srgbClr>
                          </a:solidFill>
                          <a:latin typeface="Arial" panose="020B0604020202020204"/>
                          <a:ea typeface="Arial" panose="020B0604020202020204"/>
                          <a:cs typeface="Arial" panose="020B0604020202020204"/>
                        </a:rPr>
                        <a:t>content content content content content content </a:t>
                      </a:r>
                      <a:r>
                        <a:rPr sz="1100" kern="0" spc="50" dirty="0">
                          <a:solidFill>
                            <a:srgbClr val="000000">
                              <a:alpha val="100000"/>
                            </a:srgbClr>
                          </a:solidFill>
                          <a:latin typeface="Arial" panose="020B0604020202020204"/>
                          <a:ea typeface="Arial" panose="020B0604020202020204"/>
                          <a:cs typeface="Arial" panose="020B0604020202020204"/>
                        </a:rPr>
                        <a:t>    </a:t>
                      </a:r>
                      <a:r>
                        <a:rPr sz="1100" kern="0" spc="70" dirty="0">
                          <a:solidFill>
                            <a:srgbClr val="000000">
                              <a:alpha val="100000"/>
                            </a:srgbClr>
                          </a:solidFill>
                          <a:latin typeface="Arial" panose="020B0604020202020204"/>
                          <a:ea typeface="Arial" panose="020B0604020202020204"/>
                          <a:cs typeface="Arial" panose="020B0604020202020204"/>
                        </a:rPr>
                        <a:t>content content content content c</a:t>
                      </a:r>
                      <a:r>
                        <a:rPr sz="1100" kern="0" spc="60" dirty="0">
                          <a:solidFill>
                            <a:srgbClr val="000000">
                              <a:alpha val="100000"/>
                            </a:srgbClr>
                          </a:solidFill>
                          <a:latin typeface="Arial" panose="020B0604020202020204"/>
                          <a:ea typeface="Arial" panose="020B0604020202020204"/>
                          <a:cs typeface="Arial" panose="020B0604020202020204"/>
                        </a:rPr>
                        <a:t>ontent content</a:t>
                      </a:r>
                      <a:endParaRPr lang="en-US" altLang="en-US" sz="1100" dirty="0"/>
                    </a:p>
                  </a:txBody>
                  <a:tcPr marL="0" marR="0" marT="0" marB="0" vert="horz">
                    <a:lnL w="9525" cap="flat" cmpd="sng" algn="ctr">
                      <a:solidFill>
                        <a:srgbClr val="0994A6"/>
                      </a:solidFill>
                      <a:prstDash val="solid"/>
                      <a:round/>
                      <a:headEnd type="none" w="med" len="med"/>
                      <a:tailEnd type="none" w="med" len="med"/>
                    </a:lnL>
                    <a:lnR w="9525" cap="flat" cmpd="sng" algn="ctr">
                      <a:solidFill>
                        <a:srgbClr val="0994A6"/>
                      </a:solidFill>
                      <a:prstDash val="solid"/>
                      <a:round/>
                      <a:headEnd type="none" w="med" len="med"/>
                      <a:tailEnd type="none" w="med" len="med"/>
                    </a:lnR>
                    <a:lnT w="9525" cap="flat" cmpd="sng" algn="ctr">
                      <a:solidFill>
                        <a:srgbClr val="0994A6"/>
                      </a:solidFill>
                      <a:prstDash val="solid"/>
                      <a:round/>
                      <a:headEnd type="none" w="med" len="med"/>
                      <a:tailEnd type="none" w="med" len="med"/>
                    </a:lnT>
                    <a:lnB w="9525" cap="flat" cmpd="sng" algn="ctr">
                      <a:solidFill>
                        <a:srgbClr val="0994A6"/>
                      </a:solidFill>
                      <a:prstDash val="solid"/>
                      <a:round/>
                      <a:headEnd type="none" w="med" len="med"/>
                      <a:tailEnd type="none" w="med" len="med"/>
                    </a:lnB>
                    <a:solidFill>
                      <a:srgbClr val="96EEF9"/>
                    </a:solidFill>
                  </a:tcPr>
                </a:tc>
              </a:tr>
            </a:tbl>
          </a:graphicData>
        </a:graphic>
      </p:graphicFrame>
      <p:graphicFrame>
        <p:nvGraphicFramePr>
          <p:cNvPr id="54" name="table 54"/>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01000"/>
                        </a:lnSpc>
                      </a:pPr>
                      <a:endParaRPr lang="en-US" altLang="en-US" sz="1000" dirty="0"/>
                    </a:p>
                    <a:p>
                      <a:pPr marL="8322310" algn="l" rtl="0" eaLnBrk="0">
                        <a:lnSpc>
                          <a:spcPct val="83000"/>
                        </a:lnSpc>
                        <a:spcBef>
                          <a:spcPts val="0"/>
                        </a:spcBef>
                      </a:pPr>
                      <a:r>
                        <a:rPr sz="1500" kern="0" spc="-20" dirty="0">
                          <a:solidFill>
                            <a:srgbClr val="FFFFFF">
                              <a:alpha val="100000"/>
                            </a:srgbClr>
                          </a:solidFill>
                          <a:latin typeface="Arial" panose="020B0604020202020204"/>
                          <a:ea typeface="Arial" panose="020B0604020202020204"/>
                          <a:cs typeface="Arial" panose="020B0604020202020204"/>
                        </a:rPr>
                        <a:t>5</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56" name="table 56"/>
          <p:cNvGraphicFramePr>
            <a:graphicFrameLocks noGrp="1"/>
          </p:cNvGraphicFramePr>
          <p:nvPr/>
        </p:nvGraphicFramePr>
        <p:xfrm>
          <a:off x="1708022" y="1926894"/>
          <a:ext cx="5697855" cy="787400"/>
        </p:xfrm>
        <a:graphic>
          <a:graphicData uri="http://schemas.openxmlformats.org/drawingml/2006/table">
            <a:tbl>
              <a:tblPr>
                <a:solidFill>
                  <a:srgbClr val="AB1F2D"/>
                </a:solidFill>
              </a:tblPr>
              <a:tblGrid>
                <a:gridCol w="5697855"/>
              </a:tblGrid>
              <a:tr h="777875">
                <a:tc>
                  <a:txBody>
                    <a:bodyPr/>
                    <a:lstStyle/>
                    <a:p>
                      <a:pPr algn="l" rtl="0" eaLnBrk="0">
                        <a:lnSpc>
                          <a:spcPct val="186000"/>
                        </a:lnSpc>
                      </a:pPr>
                      <a:endParaRPr lang="en-US" altLang="en-US" sz="1000" dirty="0"/>
                    </a:p>
                    <a:p>
                      <a:pPr marL="126365" algn="l" rtl="0" eaLnBrk="0">
                        <a:lnSpc>
                          <a:spcPct val="86000"/>
                        </a:lnSpc>
                        <a:spcBef>
                          <a:spcPts val="5"/>
                        </a:spcBef>
                      </a:pPr>
                      <a:r>
                        <a:rPr sz="2400" kern="0" spc="-30" dirty="0">
                          <a:solidFill>
                            <a:srgbClr val="FFFFFF">
                              <a:alpha val="100000"/>
                            </a:srgbClr>
                          </a:solidFill>
                          <a:latin typeface="Arial" panose="020B0604020202020204"/>
                          <a:ea typeface="Arial" panose="020B0604020202020204"/>
                          <a:cs typeface="Arial" panose="020B0604020202020204"/>
                        </a:rPr>
                        <a:t>Page Title</a:t>
                      </a:r>
                      <a:endParaRPr lang="en-US" altLang="en-US" sz="2400" dirty="0"/>
                    </a:p>
                  </a:txBody>
                  <a:tcPr marL="0" marR="0" marT="0" marB="0" vert="horz">
                    <a:lnL w="9525" cap="flat" cmpd="sng" algn="ctr">
                      <a:solidFill>
                        <a:srgbClr val="AB1F2D"/>
                      </a:solidFill>
                      <a:prstDash val="solid"/>
                      <a:round/>
                      <a:headEnd type="none" w="med" len="med"/>
                      <a:tailEnd type="none" w="med" len="med"/>
                    </a:lnL>
                    <a:lnR w="9525" cap="flat" cmpd="sng" algn="ctr">
                      <a:solidFill>
                        <a:srgbClr val="AB1F2D"/>
                      </a:solidFill>
                      <a:prstDash val="solid"/>
                      <a:round/>
                      <a:headEnd type="none" w="med" len="med"/>
                      <a:tailEnd type="none" w="med" len="med"/>
                    </a:lnR>
                    <a:lnT w="9525" cap="flat" cmpd="sng" algn="ctr">
                      <a:solidFill>
                        <a:srgbClr val="AB1F2D"/>
                      </a:solidFill>
                      <a:prstDash val="solid"/>
                      <a:round/>
                      <a:headEnd type="none" w="med" len="med"/>
                      <a:tailEnd type="none" w="med" len="med"/>
                    </a:lnT>
                    <a:lnB w="9525" cap="flat" cmpd="sng" algn="ctr">
                      <a:solidFill>
                        <a:srgbClr val="AB1F2D"/>
                      </a:solidFill>
                      <a:prstDash val="solid"/>
                      <a:round/>
                      <a:headEnd type="none" w="med" len="med"/>
                      <a:tailEnd type="none" w="med" len="med"/>
                    </a:lnB>
                    <a:solidFill>
                      <a:srgbClr val="AB1F2D"/>
                    </a:solidFill>
                  </a:tcPr>
                </a:tc>
              </a:tr>
            </a:tbl>
          </a:graphicData>
        </a:graphic>
      </p:graphicFrame>
      <p:graphicFrame>
        <p:nvGraphicFramePr>
          <p:cNvPr id="58" name="table 58"/>
          <p:cNvGraphicFramePr>
            <a:graphicFrameLocks noGrp="1"/>
          </p:cNvGraphicFramePr>
          <p:nvPr/>
        </p:nvGraphicFramePr>
        <p:xfrm>
          <a:off x="1708022" y="4970334"/>
          <a:ext cx="5697855" cy="501650"/>
        </p:xfrm>
        <a:graphic>
          <a:graphicData uri="http://schemas.openxmlformats.org/drawingml/2006/table">
            <a:tbl>
              <a:tblPr>
                <a:solidFill>
                  <a:srgbClr val="000000"/>
                </a:solidFill>
              </a:tblPr>
              <a:tblGrid>
                <a:gridCol w="5697855"/>
              </a:tblGrid>
              <a:tr h="492125">
                <a:tc>
                  <a:txBody>
                    <a:bodyPr/>
                    <a:lstStyle/>
                    <a:p>
                      <a:pPr algn="l" rtl="0" eaLnBrk="0">
                        <a:lnSpc>
                          <a:spcPct val="113000"/>
                        </a:lnSpc>
                      </a:pPr>
                      <a:endParaRPr lang="en-US" altLang="en-US" sz="600" dirty="0"/>
                    </a:p>
                    <a:p>
                      <a:pPr marL="99695" algn="l" rtl="0" eaLnBrk="0">
                        <a:lnSpc>
                          <a:spcPts val="2370"/>
                        </a:lnSpc>
                        <a:spcBef>
                          <a:spcPts val="5"/>
                        </a:spcBef>
                      </a:pPr>
                      <a:r>
                        <a:rPr sz="1800" kern="0" spc="40" dirty="0">
                          <a:solidFill>
                            <a:srgbClr val="FFFFFF">
                              <a:alpha val="100000"/>
                            </a:srgbClr>
                          </a:solidFill>
                          <a:latin typeface="Arial" panose="020B0604020202020204"/>
                          <a:ea typeface="Arial" panose="020B0604020202020204"/>
                          <a:cs typeface="Arial" panose="020B0604020202020204"/>
                        </a:rPr>
                        <a:t>footer</a:t>
                      </a:r>
                      <a:endParaRPr lang="en-US" altLang="en-US" sz="1800" dirty="0"/>
                    </a:p>
                  </a:txBody>
                  <a:tcPr marL="0" marR="0" marT="0" marB="0" vert="horz">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r>
            </a:tbl>
          </a:graphicData>
        </a:graphic>
      </p:graphicFrame>
      <p:graphicFrame>
        <p:nvGraphicFramePr>
          <p:cNvPr id="60" name="table 60"/>
          <p:cNvGraphicFramePr>
            <a:graphicFrameLocks noGrp="1"/>
          </p:cNvGraphicFramePr>
          <p:nvPr/>
        </p:nvGraphicFramePr>
        <p:xfrm>
          <a:off x="6584937" y="2793783"/>
          <a:ext cx="821055" cy="2096770"/>
        </p:xfrm>
        <a:graphic>
          <a:graphicData uri="http://schemas.openxmlformats.org/drawingml/2006/table">
            <a:tbl>
              <a:tblPr>
                <a:solidFill>
                  <a:srgbClr val="F2FF89"/>
                </a:solidFill>
              </a:tblPr>
              <a:tblGrid>
                <a:gridCol w="821055"/>
              </a:tblGrid>
              <a:tr h="2087245">
                <a:tc>
                  <a:txBody>
                    <a:bodyPr/>
                    <a:lstStyle/>
                    <a:p>
                      <a:pPr algn="l" rtl="0" eaLnBrk="0">
                        <a:lnSpc>
                          <a:spcPct val="106000"/>
                        </a:lnSpc>
                      </a:pPr>
                      <a:endParaRPr lang="en-US" altLang="en-US" sz="1000" dirty="0"/>
                    </a:p>
                    <a:p>
                      <a:pPr algn="l" rtl="0" eaLnBrk="0">
                        <a:lnSpc>
                          <a:spcPct val="106000"/>
                        </a:lnSpc>
                      </a:pPr>
                      <a:endParaRPr lang="en-US" altLang="en-US" sz="1000" dirty="0"/>
                    </a:p>
                    <a:p>
                      <a:pPr algn="l" rtl="0" eaLnBrk="0">
                        <a:lnSpc>
                          <a:spcPct val="107000"/>
                        </a:lnSpc>
                      </a:pPr>
                      <a:endParaRPr lang="en-US" altLang="en-US" sz="1000" dirty="0"/>
                    </a:p>
                    <a:p>
                      <a:pPr algn="l" rtl="0" eaLnBrk="0">
                        <a:lnSpc>
                          <a:spcPct val="107000"/>
                        </a:lnSpc>
                      </a:pPr>
                      <a:endParaRPr lang="en-US" altLang="en-US" sz="1000" dirty="0"/>
                    </a:p>
                    <a:p>
                      <a:pPr algn="l" rtl="0" eaLnBrk="0">
                        <a:lnSpc>
                          <a:spcPct val="107000"/>
                        </a:lnSpc>
                      </a:pPr>
                      <a:endParaRPr lang="en-US" altLang="en-US" sz="1000" dirty="0"/>
                    </a:p>
                    <a:p>
                      <a:pPr algn="l" rtl="0" eaLnBrk="0">
                        <a:lnSpc>
                          <a:spcPct val="107000"/>
                        </a:lnSpc>
                      </a:pPr>
                      <a:endParaRPr lang="en-US" altLang="en-US" sz="1000" dirty="0"/>
                    </a:p>
                    <a:p>
                      <a:pPr marL="260985" algn="l" rtl="0" eaLnBrk="0">
                        <a:lnSpc>
                          <a:spcPct val="80000"/>
                        </a:lnSpc>
                        <a:spcBef>
                          <a:spcPts val="5"/>
                        </a:spcBef>
                      </a:pPr>
                      <a:r>
                        <a:rPr sz="1800" kern="0" spc="-50" dirty="0">
                          <a:solidFill>
                            <a:srgbClr val="000000">
                              <a:alpha val="100000"/>
                            </a:srgbClr>
                          </a:solidFill>
                          <a:latin typeface="Arial" panose="020B0604020202020204"/>
                          <a:ea typeface="Arial" panose="020B0604020202020204"/>
                          <a:cs typeface="Arial" panose="020B0604020202020204"/>
                        </a:rPr>
                        <a:t>AD</a:t>
                      </a:r>
                      <a:endParaRPr lang="en-US" altLang="en-US" sz="1800" dirty="0"/>
                    </a:p>
                  </a:txBody>
                  <a:tcPr marL="0" marR="0" marT="0" marB="0" vert="horz">
                    <a:lnL w="9525" cap="flat" cmpd="sng" algn="ctr">
                      <a:solidFill>
                        <a:srgbClr val="5F6B00"/>
                      </a:solidFill>
                      <a:prstDash val="solid"/>
                      <a:round/>
                      <a:headEnd type="none" w="med" len="med"/>
                      <a:tailEnd type="none" w="med" len="med"/>
                    </a:lnL>
                    <a:lnR w="9525" cap="flat" cmpd="sng" algn="ctr">
                      <a:solidFill>
                        <a:srgbClr val="5F6B00"/>
                      </a:solidFill>
                      <a:prstDash val="solid"/>
                      <a:round/>
                      <a:headEnd type="none" w="med" len="med"/>
                      <a:tailEnd type="none" w="med" len="med"/>
                    </a:lnR>
                    <a:lnT w="9525" cap="flat" cmpd="sng" algn="ctr">
                      <a:solidFill>
                        <a:srgbClr val="5F6B00"/>
                      </a:solidFill>
                      <a:prstDash val="solid"/>
                      <a:round/>
                      <a:headEnd type="none" w="med" len="med"/>
                      <a:tailEnd type="none" w="med" len="med"/>
                    </a:lnT>
                    <a:lnB w="9525" cap="flat" cmpd="sng" algn="ctr">
                      <a:solidFill>
                        <a:srgbClr val="5F6B00"/>
                      </a:solidFill>
                      <a:prstDash val="solid"/>
                      <a:round/>
                      <a:headEnd type="none" w="med" len="med"/>
                      <a:tailEnd type="none" w="med" len="med"/>
                    </a:lnB>
                    <a:solidFill>
                      <a:srgbClr val="F2FF89"/>
                    </a:solidFill>
                  </a:tcPr>
                </a:tc>
              </a:tr>
            </a:tbl>
          </a:graphicData>
        </a:graphic>
      </p:graphicFrame>
      <p:graphicFrame>
        <p:nvGraphicFramePr>
          <p:cNvPr id="62" name="table 62"/>
          <p:cNvGraphicFramePr>
            <a:graphicFrameLocks noGrp="1"/>
          </p:cNvGraphicFramePr>
          <p:nvPr/>
        </p:nvGraphicFramePr>
        <p:xfrm>
          <a:off x="1708377" y="2793783"/>
          <a:ext cx="1030604" cy="963929"/>
        </p:xfrm>
        <a:graphic>
          <a:graphicData uri="http://schemas.openxmlformats.org/drawingml/2006/table">
            <a:tbl>
              <a:tblPr>
                <a:solidFill>
                  <a:srgbClr val="BFFFFB"/>
                </a:solidFill>
              </a:tblPr>
              <a:tblGrid>
                <a:gridCol w="1030604"/>
              </a:tblGrid>
              <a:tr h="954404">
                <a:tc>
                  <a:txBody>
                    <a:bodyPr/>
                    <a:lstStyle/>
                    <a:p>
                      <a:pPr algn="l" rtl="0" eaLnBrk="0">
                        <a:lnSpc>
                          <a:spcPct val="132000"/>
                        </a:lnSpc>
                      </a:pPr>
                      <a:endParaRPr lang="en-US" altLang="en-US" sz="300" dirty="0"/>
                    </a:p>
                    <a:p>
                      <a:pPr marL="361315" algn="l" rtl="0" eaLnBrk="0">
                        <a:lnSpc>
                          <a:spcPts val="2370"/>
                        </a:lnSpc>
                        <a:spcBef>
                          <a:spcPts val="5"/>
                        </a:spcBef>
                      </a:pPr>
                      <a:r>
                        <a:rPr sz="1800" kern="0" spc="-40" dirty="0">
                          <a:solidFill>
                            <a:srgbClr val="000000">
                              <a:alpha val="100000"/>
                            </a:srgbClr>
                          </a:solidFill>
                          <a:latin typeface="Arial" panose="020B0604020202020204"/>
                          <a:ea typeface="Arial" panose="020B0604020202020204"/>
                          <a:cs typeface="Arial" panose="020B0604020202020204"/>
                        </a:rPr>
                        <a:t>link</a:t>
                      </a:r>
                      <a:endParaRPr lang="en-US" altLang="en-US" sz="1800" dirty="0"/>
                    </a:p>
                    <a:p>
                      <a:pPr marL="361315" algn="l" rtl="0" eaLnBrk="0">
                        <a:lnSpc>
                          <a:spcPct val="100000"/>
                        </a:lnSpc>
                        <a:spcBef>
                          <a:spcPts val="105"/>
                        </a:spcBef>
                      </a:pPr>
                      <a:r>
                        <a:rPr sz="1800" kern="0" spc="-40" dirty="0">
                          <a:solidFill>
                            <a:srgbClr val="000000">
                              <a:alpha val="100000"/>
                            </a:srgbClr>
                          </a:solidFill>
                          <a:latin typeface="Arial" panose="020B0604020202020204"/>
                          <a:ea typeface="Arial" panose="020B0604020202020204"/>
                          <a:cs typeface="Arial" panose="020B0604020202020204"/>
                        </a:rPr>
                        <a:t>link</a:t>
                      </a:r>
                      <a:endParaRPr lang="en-US" altLang="en-US" sz="1800" dirty="0"/>
                    </a:p>
                    <a:p>
                      <a:pPr marL="361315" algn="l" rtl="0" eaLnBrk="0">
                        <a:lnSpc>
                          <a:spcPts val="2430"/>
                        </a:lnSpc>
                      </a:pPr>
                      <a:r>
                        <a:rPr sz="1800" kern="0" spc="-40" dirty="0">
                          <a:solidFill>
                            <a:srgbClr val="000000">
                              <a:alpha val="100000"/>
                            </a:srgbClr>
                          </a:solidFill>
                          <a:latin typeface="Arial" panose="020B0604020202020204"/>
                          <a:ea typeface="Arial" panose="020B0604020202020204"/>
                          <a:cs typeface="Arial" panose="020B0604020202020204"/>
                        </a:rPr>
                        <a:t>link</a:t>
                      </a:r>
                      <a:endParaRPr lang="en-US" altLang="en-US" sz="1800" dirty="0"/>
                    </a:p>
                  </a:txBody>
                  <a:tcPr marL="0" marR="0" marT="0" marB="0" vert="horz">
                    <a:lnL w="9525" cap="flat" cmpd="sng" algn="ctr">
                      <a:solidFill>
                        <a:srgbClr val="00605A"/>
                      </a:solidFill>
                      <a:prstDash val="solid"/>
                      <a:round/>
                      <a:headEnd type="none" w="med" len="med"/>
                      <a:tailEnd type="none" w="med" len="med"/>
                    </a:lnL>
                    <a:lnR w="9525" cap="flat" cmpd="sng" algn="ctr">
                      <a:solidFill>
                        <a:srgbClr val="00605A"/>
                      </a:solidFill>
                      <a:prstDash val="solid"/>
                      <a:round/>
                      <a:headEnd type="none" w="med" len="med"/>
                      <a:tailEnd type="none" w="med" len="med"/>
                    </a:lnR>
                    <a:lnT w="9525" cap="flat" cmpd="sng" algn="ctr">
                      <a:solidFill>
                        <a:srgbClr val="00605A"/>
                      </a:solidFill>
                      <a:prstDash val="solid"/>
                      <a:round/>
                      <a:headEnd type="none" w="med" len="med"/>
                      <a:tailEnd type="none" w="med" len="med"/>
                    </a:lnT>
                    <a:lnB w="9525" cap="flat" cmpd="sng" algn="ctr">
                      <a:solidFill>
                        <a:srgbClr val="00605A"/>
                      </a:solidFill>
                      <a:prstDash val="solid"/>
                      <a:round/>
                      <a:headEnd type="none" w="med" len="med"/>
                      <a:tailEnd type="none" w="med" len="med"/>
                    </a:lnB>
                    <a:solidFill>
                      <a:srgbClr val="BFFFFB"/>
                    </a:solidFill>
                  </a:tcPr>
                </a:tc>
              </a:tr>
            </a:tbl>
          </a:graphicData>
        </a:graphic>
      </p:graphicFrame>
      <p:sp>
        <p:nvSpPr>
          <p:cNvPr id="64" name="textbox 64"/>
          <p:cNvSpPr/>
          <p:nvPr/>
        </p:nvSpPr>
        <p:spPr>
          <a:xfrm>
            <a:off x="751027" y="1090269"/>
            <a:ext cx="1838325" cy="495934"/>
          </a:xfrm>
          <a:prstGeom prst="rect">
            <a:avLst/>
          </a:prstGeom>
        </p:spPr>
        <p:txBody>
          <a:bodyPr vert="horz" wrap="square" lIns="0" tIns="0" rIns="0" bIns="0"/>
          <a:lstStyle/>
          <a:p>
            <a:pPr algn="l" rtl="0" eaLnBrk="0">
              <a:lnSpc>
                <a:spcPct val="73000"/>
              </a:lnSpc>
            </a:pPr>
            <a:endParaRPr lang="en-US" altLang="en-US" sz="100" dirty="0"/>
          </a:p>
          <a:p>
            <a:pPr marL="12700" algn="l" rtl="0" eaLnBrk="0">
              <a:lnSpc>
                <a:spcPct val="86000"/>
              </a:lnSpc>
            </a:pPr>
            <a:r>
              <a:rPr sz="3600" kern="0" spc="20" dirty="0">
                <a:solidFill>
                  <a:srgbClr val="000000">
                    <a:alpha val="100000"/>
                  </a:srgbClr>
                </a:solidFill>
                <a:latin typeface="Arial" panose="020B0604020202020204"/>
                <a:ea typeface="Arial" panose="020B0604020202020204"/>
                <a:cs typeface="Arial" panose="020B0604020202020204"/>
              </a:rPr>
              <a:t>Not</a:t>
            </a:r>
            <a:r>
              <a:rPr sz="3600" kern="0" spc="310" dirty="0">
                <a:solidFill>
                  <a:srgbClr val="000000">
                    <a:alpha val="100000"/>
                  </a:srgbClr>
                </a:solidFill>
                <a:latin typeface="Arial" panose="020B0604020202020204"/>
                <a:ea typeface="Arial" panose="020B0604020202020204"/>
                <a:cs typeface="Arial" panose="020B0604020202020204"/>
              </a:rPr>
              <a:t> </a:t>
            </a:r>
            <a:r>
              <a:rPr sz="3600" kern="0" spc="20" dirty="0">
                <a:solidFill>
                  <a:srgbClr val="000000">
                    <a:alpha val="100000"/>
                  </a:srgbClr>
                </a:solidFill>
                <a:latin typeface="Arial" panose="020B0604020202020204"/>
                <a:ea typeface="Arial" panose="020B0604020202020204"/>
                <a:cs typeface="Arial" panose="020B0604020202020204"/>
              </a:rPr>
              <a:t>Holy</a:t>
            </a:r>
            <a:endParaRPr lang="en-US" altLang="en-US" sz="3600" dirty="0"/>
          </a:p>
        </p:txBody>
      </p:sp>
      <p:grpSp>
        <p:nvGrpSpPr>
          <p:cNvPr id="4" name="group 4"/>
          <p:cNvGrpSpPr/>
          <p:nvPr/>
        </p:nvGrpSpPr>
        <p:grpSpPr>
          <a:xfrm rot="21600000">
            <a:off x="1209504" y="4410805"/>
            <a:ext cx="2020054" cy="348036"/>
            <a:chOff x="0" y="0"/>
            <a:chExt cx="2020054" cy="348036"/>
          </a:xfrm>
        </p:grpSpPr>
        <p:sp>
          <p:nvSpPr>
            <p:cNvPr id="66" name="path"/>
            <p:cNvSpPr/>
            <p:nvPr/>
          </p:nvSpPr>
          <p:spPr>
            <a:xfrm>
              <a:off x="0" y="0"/>
              <a:ext cx="1903867" cy="287462"/>
            </a:xfrm>
            <a:custGeom>
              <a:avLst/>
              <a:gdLst/>
              <a:ahLst/>
              <a:cxnLst/>
              <a:rect l="0" t="0" r="0" b="0"/>
              <a:pathLst>
                <a:path w="2998" h="452">
                  <a:moveTo>
                    <a:pt x="0" y="0"/>
                  </a:moveTo>
                  <a:lnTo>
                    <a:pt x="2998" y="451"/>
                  </a:lnTo>
                </a:path>
              </a:pathLst>
            </a:custGeom>
            <a:noFill/>
            <a:ln w="1270" cap="flat">
              <a:solidFill>
                <a:srgbClr val="000000">
                  <a:alpha val="100000"/>
                </a:srgbClr>
              </a:solidFill>
              <a:prstDash val="solid"/>
              <a:miter lim="1000000"/>
            </a:ln>
          </p:spPr>
          <p:txBody>
            <a:bodyPr rtlCol="0"/>
            <a:lstStyle/>
            <a:p>
              <a:pPr algn="ctr"/>
              <a:endParaRPr lang="zh-CN" altLang="en-US"/>
            </a:p>
          </p:txBody>
        </p:sp>
        <p:sp>
          <p:nvSpPr>
            <p:cNvPr id="68" name="path"/>
            <p:cNvSpPr/>
            <p:nvPr/>
          </p:nvSpPr>
          <p:spPr>
            <a:xfrm>
              <a:off x="1886133" y="223474"/>
              <a:ext cx="133921" cy="124561"/>
            </a:xfrm>
            <a:custGeom>
              <a:avLst/>
              <a:gdLst/>
              <a:ahLst/>
              <a:cxnLst/>
              <a:rect l="0" t="0" r="0" b="0"/>
              <a:pathLst>
                <a:path w="210" h="196">
                  <a:moveTo>
                    <a:pt x="210" y="127"/>
                  </a:moveTo>
                  <a:lnTo>
                    <a:pt x="0" y="196"/>
                  </a:lnTo>
                  <a:lnTo>
                    <a:pt x="29" y="0"/>
                  </a:lnTo>
                  <a:lnTo>
                    <a:pt x="210" y="127"/>
                  </a:lnTo>
                  <a:close/>
                </a:path>
              </a:pathLst>
            </a:custGeom>
            <a:solidFill>
              <a:srgbClr val="000000">
                <a:alpha val="100000"/>
              </a:srgbClr>
            </a:solidFill>
            <a:ln cap="flat">
              <a:noFill/>
              <a:prstDash val="solid"/>
              <a:miter lim="0"/>
            </a:ln>
          </p:spPr>
          <p:txBody>
            <a:bodyPr rtlCol="0"/>
            <a:lstStyle/>
            <a:p>
              <a:pPr algn="ctr"/>
              <a:endParaRPr lang="zh-CN" altLang="en-US"/>
            </a:p>
          </p:txBody>
        </p:sp>
      </p:grpSp>
      <p:grpSp>
        <p:nvGrpSpPr>
          <p:cNvPr id="6" name="group 6"/>
          <p:cNvGrpSpPr/>
          <p:nvPr/>
        </p:nvGrpSpPr>
        <p:grpSpPr>
          <a:xfrm rot="21600000">
            <a:off x="317334" y="3628618"/>
            <a:ext cx="788049" cy="788036"/>
            <a:chOff x="0" y="0"/>
            <a:chExt cx="788049" cy="788036"/>
          </a:xfrm>
        </p:grpSpPr>
        <p:sp>
          <p:nvSpPr>
            <p:cNvPr id="70" name="path"/>
            <p:cNvSpPr/>
            <p:nvPr/>
          </p:nvSpPr>
          <p:spPr>
            <a:xfrm>
              <a:off x="6299" y="6299"/>
              <a:ext cx="775449" cy="775436"/>
            </a:xfrm>
            <a:custGeom>
              <a:avLst/>
              <a:gdLst/>
              <a:ahLst/>
              <a:cxnLst/>
              <a:rect l="0" t="0" r="0" b="0"/>
              <a:pathLst>
                <a:path w="1221" h="1221">
                  <a:moveTo>
                    <a:pt x="0" y="610"/>
                  </a:moveTo>
                  <a:lnTo>
                    <a:pt x="0" y="610"/>
                  </a:lnTo>
                  <a:cubicBezTo>
                    <a:pt x="0" y="503"/>
                    <a:pt x="28" y="397"/>
                    <a:pt x="81" y="305"/>
                  </a:cubicBezTo>
                  <a:cubicBezTo>
                    <a:pt x="135" y="212"/>
                    <a:pt x="212" y="135"/>
                    <a:pt x="305" y="81"/>
                  </a:cubicBezTo>
                  <a:cubicBezTo>
                    <a:pt x="397" y="28"/>
                    <a:pt x="503" y="0"/>
                    <a:pt x="610" y="0"/>
                  </a:cubicBezTo>
                  <a:cubicBezTo>
                    <a:pt x="717" y="0"/>
                    <a:pt x="823" y="28"/>
                    <a:pt x="915" y="81"/>
                  </a:cubicBezTo>
                  <a:cubicBezTo>
                    <a:pt x="1008" y="135"/>
                    <a:pt x="1085" y="212"/>
                    <a:pt x="1139" y="305"/>
                  </a:cubicBezTo>
                  <a:cubicBezTo>
                    <a:pt x="1192" y="397"/>
                    <a:pt x="1221" y="503"/>
                    <a:pt x="1221" y="610"/>
                  </a:cubicBezTo>
                  <a:lnTo>
                    <a:pt x="1221" y="610"/>
                  </a:lnTo>
                  <a:cubicBezTo>
                    <a:pt x="1221" y="717"/>
                    <a:pt x="1192" y="823"/>
                    <a:pt x="1139" y="916"/>
                  </a:cubicBezTo>
                  <a:cubicBezTo>
                    <a:pt x="1085" y="1008"/>
                    <a:pt x="1008" y="1085"/>
                    <a:pt x="916" y="1139"/>
                  </a:cubicBezTo>
                  <a:cubicBezTo>
                    <a:pt x="823" y="1192"/>
                    <a:pt x="717" y="1221"/>
                    <a:pt x="610" y="1221"/>
                  </a:cubicBezTo>
                  <a:cubicBezTo>
                    <a:pt x="503" y="1221"/>
                    <a:pt x="397" y="1192"/>
                    <a:pt x="305" y="1139"/>
                  </a:cubicBezTo>
                  <a:cubicBezTo>
                    <a:pt x="212" y="1085"/>
                    <a:pt x="135" y="1008"/>
                    <a:pt x="81" y="916"/>
                  </a:cubicBezTo>
                  <a:cubicBezTo>
                    <a:pt x="28" y="823"/>
                    <a:pt x="0" y="717"/>
                    <a:pt x="0" y="610"/>
                  </a:cubicBezTo>
                  <a:lnTo>
                    <a:pt x="0" y="610"/>
                  </a:lnTo>
                  <a:close/>
                </a:path>
              </a:pathLst>
            </a:custGeom>
            <a:solidFill>
              <a:srgbClr val="FFFFFF">
                <a:alpha val="100000"/>
              </a:srgbClr>
            </a:solidFill>
            <a:ln cap="flat">
              <a:noFill/>
              <a:prstDash val="solid"/>
              <a:miter lim="0"/>
            </a:ln>
          </p:spPr>
          <p:txBody>
            <a:bodyPr rtlCol="0"/>
            <a:lstStyle/>
            <a:p>
              <a:pPr algn="ctr"/>
              <a:endParaRPr lang="zh-CN" altLang="en-US"/>
            </a:p>
          </p:txBody>
        </p:sp>
        <p:sp>
          <p:nvSpPr>
            <p:cNvPr id="72" name="path"/>
            <p:cNvSpPr/>
            <p:nvPr/>
          </p:nvSpPr>
          <p:spPr>
            <a:xfrm>
              <a:off x="229146" y="237426"/>
              <a:ext cx="329044" cy="80632"/>
            </a:xfrm>
            <a:custGeom>
              <a:avLst/>
              <a:gdLst/>
              <a:ahLst/>
              <a:cxnLst/>
              <a:rect l="0" t="0" r="0" b="0"/>
              <a:pathLst>
                <a:path w="518" h="126">
                  <a:moveTo>
                    <a:pt x="0" y="63"/>
                  </a:moveTo>
                  <a:lnTo>
                    <a:pt x="0" y="63"/>
                  </a:lnTo>
                  <a:cubicBezTo>
                    <a:pt x="0" y="52"/>
                    <a:pt x="2" y="41"/>
                    <a:pt x="8" y="31"/>
                  </a:cubicBezTo>
                  <a:cubicBezTo>
                    <a:pt x="14" y="22"/>
                    <a:pt x="22" y="14"/>
                    <a:pt x="31" y="8"/>
                  </a:cubicBezTo>
                  <a:cubicBezTo>
                    <a:pt x="41" y="2"/>
                    <a:pt x="52" y="0"/>
                    <a:pt x="63" y="0"/>
                  </a:cubicBezTo>
                  <a:cubicBezTo>
                    <a:pt x="74" y="0"/>
                    <a:pt x="85" y="2"/>
                    <a:pt x="95" y="8"/>
                  </a:cubicBezTo>
                  <a:cubicBezTo>
                    <a:pt x="104" y="14"/>
                    <a:pt x="112" y="22"/>
                    <a:pt x="118" y="31"/>
                  </a:cubicBezTo>
                  <a:cubicBezTo>
                    <a:pt x="124" y="41"/>
                    <a:pt x="127" y="52"/>
                    <a:pt x="127" y="63"/>
                  </a:cubicBezTo>
                  <a:lnTo>
                    <a:pt x="127" y="63"/>
                  </a:lnTo>
                  <a:cubicBezTo>
                    <a:pt x="127" y="74"/>
                    <a:pt x="124" y="85"/>
                    <a:pt x="118" y="95"/>
                  </a:cubicBezTo>
                  <a:cubicBezTo>
                    <a:pt x="112" y="104"/>
                    <a:pt x="104" y="112"/>
                    <a:pt x="95" y="118"/>
                  </a:cubicBezTo>
                  <a:cubicBezTo>
                    <a:pt x="85" y="124"/>
                    <a:pt x="74" y="126"/>
                    <a:pt x="63" y="126"/>
                  </a:cubicBezTo>
                  <a:cubicBezTo>
                    <a:pt x="52" y="126"/>
                    <a:pt x="41" y="124"/>
                    <a:pt x="31" y="118"/>
                  </a:cubicBezTo>
                  <a:cubicBezTo>
                    <a:pt x="22" y="112"/>
                    <a:pt x="14" y="104"/>
                    <a:pt x="8" y="95"/>
                  </a:cubicBezTo>
                  <a:cubicBezTo>
                    <a:pt x="2" y="85"/>
                    <a:pt x="0" y="74"/>
                    <a:pt x="0" y="63"/>
                  </a:cubicBezTo>
                  <a:moveTo>
                    <a:pt x="391" y="63"/>
                  </a:moveTo>
                  <a:lnTo>
                    <a:pt x="391" y="63"/>
                  </a:lnTo>
                  <a:cubicBezTo>
                    <a:pt x="391" y="52"/>
                    <a:pt x="394" y="41"/>
                    <a:pt x="399" y="31"/>
                  </a:cubicBezTo>
                  <a:cubicBezTo>
                    <a:pt x="405" y="22"/>
                    <a:pt x="413" y="14"/>
                    <a:pt x="422" y="8"/>
                  </a:cubicBezTo>
                  <a:cubicBezTo>
                    <a:pt x="432" y="2"/>
                    <a:pt x="443" y="0"/>
                    <a:pt x="454" y="0"/>
                  </a:cubicBezTo>
                  <a:cubicBezTo>
                    <a:pt x="466" y="0"/>
                    <a:pt x="476" y="2"/>
                    <a:pt x="486" y="8"/>
                  </a:cubicBezTo>
                  <a:cubicBezTo>
                    <a:pt x="496" y="14"/>
                    <a:pt x="503" y="22"/>
                    <a:pt x="509" y="31"/>
                  </a:cubicBezTo>
                  <a:cubicBezTo>
                    <a:pt x="515" y="41"/>
                    <a:pt x="518" y="52"/>
                    <a:pt x="518" y="63"/>
                  </a:cubicBezTo>
                  <a:lnTo>
                    <a:pt x="518" y="63"/>
                  </a:lnTo>
                  <a:cubicBezTo>
                    <a:pt x="518" y="74"/>
                    <a:pt x="515" y="85"/>
                    <a:pt x="509" y="95"/>
                  </a:cubicBezTo>
                  <a:cubicBezTo>
                    <a:pt x="503" y="104"/>
                    <a:pt x="496" y="112"/>
                    <a:pt x="486" y="118"/>
                  </a:cubicBezTo>
                  <a:cubicBezTo>
                    <a:pt x="476" y="124"/>
                    <a:pt x="466" y="126"/>
                    <a:pt x="454" y="126"/>
                  </a:cubicBezTo>
                  <a:cubicBezTo>
                    <a:pt x="443" y="126"/>
                    <a:pt x="432" y="124"/>
                    <a:pt x="422" y="118"/>
                  </a:cubicBezTo>
                  <a:cubicBezTo>
                    <a:pt x="413" y="112"/>
                    <a:pt x="405" y="104"/>
                    <a:pt x="399" y="95"/>
                  </a:cubicBezTo>
                  <a:cubicBezTo>
                    <a:pt x="394" y="85"/>
                    <a:pt x="391" y="74"/>
                    <a:pt x="391" y="63"/>
                  </a:cubicBezTo>
                </a:path>
              </a:pathLst>
            </a:custGeom>
            <a:solidFill>
              <a:srgbClr val="CCCCCC">
                <a:alpha val="100000"/>
              </a:srgbClr>
            </a:solidFill>
            <a:ln cap="flat">
              <a:noFill/>
              <a:prstDash val="solid"/>
              <a:miter lim="0"/>
            </a:ln>
          </p:spPr>
          <p:txBody>
            <a:bodyPr rtlCol="0"/>
            <a:lstStyle/>
            <a:p>
              <a:pPr algn="ctr"/>
              <a:endParaRPr lang="zh-CN" altLang="en-US"/>
            </a:p>
          </p:txBody>
        </p:sp>
        <p:sp>
          <p:nvSpPr>
            <p:cNvPr id="74" name="path"/>
            <p:cNvSpPr/>
            <p:nvPr/>
          </p:nvSpPr>
          <p:spPr>
            <a:xfrm>
              <a:off x="0" y="0"/>
              <a:ext cx="788049" cy="788036"/>
            </a:xfrm>
            <a:custGeom>
              <a:avLst/>
              <a:gdLst/>
              <a:ahLst/>
              <a:cxnLst/>
              <a:rect l="0" t="0" r="0" b="0"/>
              <a:pathLst>
                <a:path w="1241" h="1241">
                  <a:moveTo>
                    <a:pt x="360" y="437"/>
                  </a:moveTo>
                  <a:lnTo>
                    <a:pt x="360" y="437"/>
                  </a:lnTo>
                  <a:cubicBezTo>
                    <a:pt x="360" y="426"/>
                    <a:pt x="363" y="415"/>
                    <a:pt x="369" y="405"/>
                  </a:cubicBezTo>
                  <a:cubicBezTo>
                    <a:pt x="375" y="396"/>
                    <a:pt x="382" y="388"/>
                    <a:pt x="392" y="382"/>
                  </a:cubicBezTo>
                  <a:cubicBezTo>
                    <a:pt x="402" y="376"/>
                    <a:pt x="413" y="373"/>
                    <a:pt x="424" y="373"/>
                  </a:cubicBezTo>
                  <a:cubicBezTo>
                    <a:pt x="435" y="373"/>
                    <a:pt x="446" y="376"/>
                    <a:pt x="456" y="382"/>
                  </a:cubicBezTo>
                  <a:cubicBezTo>
                    <a:pt x="465" y="388"/>
                    <a:pt x="473" y="396"/>
                    <a:pt x="479" y="405"/>
                  </a:cubicBezTo>
                  <a:cubicBezTo>
                    <a:pt x="485" y="415"/>
                    <a:pt x="487" y="426"/>
                    <a:pt x="487" y="437"/>
                  </a:cubicBezTo>
                  <a:lnTo>
                    <a:pt x="487" y="437"/>
                  </a:lnTo>
                  <a:cubicBezTo>
                    <a:pt x="487" y="448"/>
                    <a:pt x="485" y="459"/>
                    <a:pt x="479" y="469"/>
                  </a:cubicBezTo>
                  <a:cubicBezTo>
                    <a:pt x="473" y="478"/>
                    <a:pt x="465" y="486"/>
                    <a:pt x="456" y="492"/>
                  </a:cubicBezTo>
                  <a:cubicBezTo>
                    <a:pt x="446" y="498"/>
                    <a:pt x="435" y="500"/>
                    <a:pt x="424" y="500"/>
                  </a:cubicBezTo>
                  <a:cubicBezTo>
                    <a:pt x="413" y="500"/>
                    <a:pt x="402" y="498"/>
                    <a:pt x="392" y="492"/>
                  </a:cubicBezTo>
                  <a:cubicBezTo>
                    <a:pt x="382" y="486"/>
                    <a:pt x="375" y="478"/>
                    <a:pt x="369" y="469"/>
                  </a:cubicBezTo>
                  <a:cubicBezTo>
                    <a:pt x="363" y="459"/>
                    <a:pt x="360" y="448"/>
                    <a:pt x="360" y="437"/>
                  </a:cubicBezTo>
                  <a:moveTo>
                    <a:pt x="752" y="437"/>
                  </a:moveTo>
                  <a:lnTo>
                    <a:pt x="752" y="437"/>
                  </a:lnTo>
                  <a:cubicBezTo>
                    <a:pt x="752" y="426"/>
                    <a:pt x="754" y="415"/>
                    <a:pt x="760" y="405"/>
                  </a:cubicBezTo>
                  <a:cubicBezTo>
                    <a:pt x="766" y="396"/>
                    <a:pt x="774" y="388"/>
                    <a:pt x="783" y="382"/>
                  </a:cubicBezTo>
                  <a:cubicBezTo>
                    <a:pt x="793" y="376"/>
                    <a:pt x="804" y="373"/>
                    <a:pt x="815" y="373"/>
                  </a:cubicBezTo>
                  <a:cubicBezTo>
                    <a:pt x="826" y="373"/>
                    <a:pt x="837" y="376"/>
                    <a:pt x="847" y="382"/>
                  </a:cubicBezTo>
                  <a:cubicBezTo>
                    <a:pt x="856" y="388"/>
                    <a:pt x="864" y="396"/>
                    <a:pt x="870" y="405"/>
                  </a:cubicBezTo>
                  <a:cubicBezTo>
                    <a:pt x="876" y="415"/>
                    <a:pt x="879" y="426"/>
                    <a:pt x="879" y="437"/>
                  </a:cubicBezTo>
                  <a:lnTo>
                    <a:pt x="879" y="437"/>
                  </a:lnTo>
                  <a:cubicBezTo>
                    <a:pt x="879" y="448"/>
                    <a:pt x="876" y="459"/>
                    <a:pt x="870" y="469"/>
                  </a:cubicBezTo>
                  <a:cubicBezTo>
                    <a:pt x="864" y="478"/>
                    <a:pt x="856" y="486"/>
                    <a:pt x="847" y="492"/>
                  </a:cubicBezTo>
                  <a:cubicBezTo>
                    <a:pt x="837" y="498"/>
                    <a:pt x="826" y="500"/>
                    <a:pt x="815" y="500"/>
                  </a:cubicBezTo>
                  <a:cubicBezTo>
                    <a:pt x="804" y="500"/>
                    <a:pt x="793" y="498"/>
                    <a:pt x="783" y="492"/>
                  </a:cubicBezTo>
                  <a:cubicBezTo>
                    <a:pt x="774" y="486"/>
                    <a:pt x="766" y="478"/>
                    <a:pt x="760" y="469"/>
                  </a:cubicBezTo>
                  <a:cubicBezTo>
                    <a:pt x="754" y="459"/>
                    <a:pt x="752" y="448"/>
                    <a:pt x="752" y="437"/>
                  </a:cubicBezTo>
                  <a:moveTo>
                    <a:pt x="9" y="620"/>
                  </a:moveTo>
                  <a:lnTo>
                    <a:pt x="9" y="620"/>
                  </a:lnTo>
                  <a:cubicBezTo>
                    <a:pt x="9" y="513"/>
                    <a:pt x="38" y="407"/>
                    <a:pt x="91" y="315"/>
                  </a:cubicBezTo>
                  <a:cubicBezTo>
                    <a:pt x="145" y="222"/>
                    <a:pt x="222" y="145"/>
                    <a:pt x="314" y="91"/>
                  </a:cubicBezTo>
                  <a:cubicBezTo>
                    <a:pt x="407" y="38"/>
                    <a:pt x="513" y="9"/>
                    <a:pt x="620" y="9"/>
                  </a:cubicBezTo>
                  <a:cubicBezTo>
                    <a:pt x="727" y="9"/>
                    <a:pt x="833" y="38"/>
                    <a:pt x="925" y="91"/>
                  </a:cubicBezTo>
                  <a:cubicBezTo>
                    <a:pt x="1018" y="145"/>
                    <a:pt x="1095" y="222"/>
                    <a:pt x="1149" y="315"/>
                  </a:cubicBezTo>
                  <a:cubicBezTo>
                    <a:pt x="1202" y="407"/>
                    <a:pt x="1231" y="513"/>
                    <a:pt x="1231" y="620"/>
                  </a:cubicBezTo>
                  <a:lnTo>
                    <a:pt x="1231" y="620"/>
                  </a:lnTo>
                  <a:cubicBezTo>
                    <a:pt x="1231" y="727"/>
                    <a:pt x="1202" y="833"/>
                    <a:pt x="1149" y="926"/>
                  </a:cubicBezTo>
                  <a:cubicBezTo>
                    <a:pt x="1095" y="1018"/>
                    <a:pt x="1018" y="1095"/>
                    <a:pt x="926" y="1149"/>
                  </a:cubicBezTo>
                  <a:cubicBezTo>
                    <a:pt x="833" y="1202"/>
                    <a:pt x="727" y="1231"/>
                    <a:pt x="620" y="1231"/>
                  </a:cubicBezTo>
                  <a:cubicBezTo>
                    <a:pt x="513" y="1231"/>
                    <a:pt x="407" y="1202"/>
                    <a:pt x="315" y="1149"/>
                  </a:cubicBezTo>
                  <a:cubicBezTo>
                    <a:pt x="222" y="1095"/>
                    <a:pt x="145" y="1018"/>
                    <a:pt x="91" y="926"/>
                  </a:cubicBezTo>
                  <a:cubicBezTo>
                    <a:pt x="38" y="833"/>
                    <a:pt x="9" y="727"/>
                    <a:pt x="9" y="620"/>
                  </a:cubicBezTo>
                  <a:moveTo>
                    <a:pt x="289" y="1000"/>
                  </a:moveTo>
                  <a:cubicBezTo>
                    <a:pt x="509" y="848"/>
                    <a:pt x="730" y="848"/>
                    <a:pt x="950" y="1000"/>
                  </a:cubicBezTo>
                </a:path>
              </a:pathLst>
            </a:custGeom>
            <a:noFill/>
            <a:ln w="12599" cap="flat">
              <a:solidFill>
                <a:srgbClr val="000000">
                  <a:alpha val="100000"/>
                </a:srgbClr>
              </a:solidFill>
              <a:prstDash val="solid"/>
              <a:miter lim="386370"/>
            </a:ln>
          </p:spPr>
          <p:txBody>
            <a:bodyPr rtlCol="0"/>
            <a:lstStyle/>
            <a:p>
              <a:pPr algn="ctr"/>
              <a:endParaRPr lang="zh-CN" altLang="en-US"/>
            </a:p>
          </p:txBody>
        </p:sp>
      </p:grpSp>
      <p:grpSp>
        <p:nvGrpSpPr>
          <p:cNvPr id="8" name="group 8"/>
          <p:cNvGrpSpPr/>
          <p:nvPr/>
        </p:nvGrpSpPr>
        <p:grpSpPr>
          <a:xfrm rot="21600000">
            <a:off x="1209598" y="4138205"/>
            <a:ext cx="1019886" cy="125996"/>
            <a:chOff x="0" y="0"/>
            <a:chExt cx="1019886" cy="125996"/>
          </a:xfrm>
        </p:grpSpPr>
        <p:sp>
          <p:nvSpPr>
            <p:cNvPr id="76" name="path"/>
            <p:cNvSpPr/>
            <p:nvPr/>
          </p:nvSpPr>
          <p:spPr>
            <a:xfrm>
              <a:off x="0" y="61633"/>
              <a:ext cx="902158" cy="1993"/>
            </a:xfrm>
            <a:custGeom>
              <a:avLst/>
              <a:gdLst/>
              <a:ahLst/>
              <a:cxnLst/>
              <a:rect l="0" t="0" r="0" b="0"/>
              <a:pathLst>
                <a:path w="1420" h="3">
                  <a:moveTo>
                    <a:pt x="0" y="1"/>
                  </a:moveTo>
                  <a:lnTo>
                    <a:pt x="1420" y="2"/>
                  </a:lnTo>
                </a:path>
              </a:pathLst>
            </a:custGeom>
            <a:noFill/>
            <a:ln w="1270" cap="flat">
              <a:solidFill>
                <a:srgbClr val="000000">
                  <a:alpha val="100000"/>
                </a:srgbClr>
              </a:solidFill>
              <a:prstDash val="solid"/>
              <a:miter lim="1000000"/>
            </a:ln>
          </p:spPr>
          <p:txBody>
            <a:bodyPr rtlCol="0"/>
            <a:lstStyle/>
            <a:p>
              <a:pPr algn="ctr"/>
              <a:endParaRPr lang="zh-CN" altLang="en-US"/>
            </a:p>
          </p:txBody>
        </p:sp>
        <p:sp>
          <p:nvSpPr>
            <p:cNvPr id="78" name="path"/>
            <p:cNvSpPr/>
            <p:nvPr/>
          </p:nvSpPr>
          <p:spPr>
            <a:xfrm>
              <a:off x="893877" y="0"/>
              <a:ext cx="126009" cy="125996"/>
            </a:xfrm>
            <a:custGeom>
              <a:avLst/>
              <a:gdLst/>
              <a:ahLst/>
              <a:cxnLst/>
              <a:rect l="0" t="0" r="0" b="0"/>
              <a:pathLst>
                <a:path w="198" h="198">
                  <a:moveTo>
                    <a:pt x="198" y="99"/>
                  </a:moveTo>
                  <a:lnTo>
                    <a:pt x="0" y="198"/>
                  </a:lnTo>
                  <a:lnTo>
                    <a:pt x="0" y="0"/>
                  </a:lnTo>
                  <a:lnTo>
                    <a:pt x="198" y="99"/>
                  </a:lnTo>
                  <a:close/>
                </a:path>
              </a:pathLst>
            </a:custGeom>
            <a:solidFill>
              <a:srgbClr val="000000">
                <a:alpha val="100000"/>
              </a:srgbClr>
            </a:solidFill>
            <a:ln cap="flat">
              <a:noFill/>
              <a:prstDash val="solid"/>
              <a:miter lim="0"/>
            </a:ln>
          </p:spPr>
          <p:txBody>
            <a:bodyPr rtlCol="0"/>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80"/>
          <p:cNvPicPr>
            <a:picLocks noChangeAspect="1"/>
          </p:cNvPicPr>
          <p:nvPr/>
        </p:nvPicPr>
        <p:blipFill>
          <a:blip r:embed="rId1"/>
          <a:stretch>
            <a:fillRect/>
          </a:stretch>
        </p:blipFill>
        <p:spPr>
          <a:xfrm rot="21600000">
            <a:off x="294843" y="989647"/>
            <a:ext cx="8553234" cy="5070589"/>
          </a:xfrm>
          <a:prstGeom prst="rect">
            <a:avLst/>
          </a:prstGeom>
        </p:spPr>
      </p:pic>
      <p:graphicFrame>
        <p:nvGraphicFramePr>
          <p:cNvPr id="82" name="table 82"/>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84" name="table 84"/>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0000"/>
                        </a:lnSpc>
                      </a:pPr>
                      <a:endParaRPr lang="en-US" altLang="en-US" sz="900" dirty="0"/>
                    </a:p>
                    <a:p>
                      <a:pPr algn="l" rtl="0" eaLnBrk="0">
                        <a:lnSpc>
                          <a:spcPct val="6000"/>
                        </a:lnSpc>
                      </a:pPr>
                      <a:endParaRPr lang="en-US" altLang="en-US" sz="100" dirty="0"/>
                    </a:p>
                    <a:p>
                      <a:pPr marL="8321040" algn="l" rtl="0" eaLnBrk="0">
                        <a:lnSpc>
                          <a:spcPct val="84000"/>
                        </a:lnSpc>
                      </a:pPr>
                      <a:r>
                        <a:rPr sz="1500" kern="0" spc="-20" dirty="0">
                          <a:solidFill>
                            <a:srgbClr val="FFFFFF">
                              <a:alpha val="100000"/>
                            </a:srgbClr>
                          </a:solidFill>
                          <a:latin typeface="Arial" panose="020B0604020202020204"/>
                          <a:ea typeface="Arial" panose="020B0604020202020204"/>
                          <a:cs typeface="Arial" panose="020B0604020202020204"/>
                        </a:rPr>
                        <a:t>6</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6"/>
          <p:cNvSpPr/>
          <p:nvPr/>
        </p:nvSpPr>
        <p:spPr>
          <a:xfrm>
            <a:off x="733663" y="2437912"/>
            <a:ext cx="7644765" cy="2357754"/>
          </a:xfrm>
          <a:prstGeom prst="rect">
            <a:avLst/>
          </a:prstGeom>
        </p:spPr>
        <p:txBody>
          <a:bodyPr vert="horz" wrap="square" lIns="0" tIns="0" rIns="0" bIns="0"/>
          <a:lstStyle/>
          <a:p>
            <a:pPr algn="l" rtl="0" eaLnBrk="0">
              <a:lnSpc>
                <a:spcPct val="94000"/>
              </a:lnSpc>
            </a:pPr>
            <a:endParaRPr lang="en-US" altLang="en-US" sz="100" dirty="0"/>
          </a:p>
          <a:p>
            <a:pPr marL="378460" algn="l" rtl="0" eaLnBrk="0">
              <a:lnSpc>
                <a:spcPct val="79000"/>
              </a:lnSpc>
            </a:pPr>
            <a:r>
              <a:rPr sz="2400" kern="0" spc="230" dirty="0">
                <a:solidFill>
                  <a:srgbClr val="00605A">
                    <a:alpha val="100000"/>
                  </a:srgbClr>
                </a:solidFill>
                <a:latin typeface="Arial" panose="020B0604020202020204"/>
                <a:ea typeface="Arial" panose="020B0604020202020204"/>
                <a:cs typeface="Arial" panose="020B0604020202020204"/>
              </a:rPr>
              <a:t>&lt;p&gt;</a:t>
            </a:r>
            <a:r>
              <a:rPr sz="2400" kern="0" spc="0" dirty="0">
                <a:solidFill>
                  <a:srgbClr val="000000">
                    <a:alpha val="100000"/>
                  </a:srgbClr>
                </a:solidFill>
                <a:latin typeface="Arial" panose="020B0604020202020204"/>
                <a:ea typeface="Arial" panose="020B0604020202020204"/>
                <a:cs typeface="Arial" panose="020B0604020202020204"/>
              </a:rPr>
              <a:t>Item</a:t>
            </a:r>
            <a:r>
              <a:rPr sz="2400" kern="0" spc="180" dirty="0">
                <a:solidFill>
                  <a:srgbClr val="000000">
                    <a:alpha val="100000"/>
                  </a:srgbClr>
                </a:solidFill>
                <a:latin typeface="Arial" panose="020B0604020202020204"/>
                <a:ea typeface="Arial" panose="020B0604020202020204"/>
                <a:cs typeface="Arial" panose="020B0604020202020204"/>
              </a:rPr>
              <a:t>  </a:t>
            </a:r>
            <a:r>
              <a:rPr sz="2400" kern="0" spc="230" dirty="0">
                <a:solidFill>
                  <a:srgbClr val="000000">
                    <a:alpha val="100000"/>
                  </a:srgbClr>
                </a:solidFill>
                <a:latin typeface="Arial" panose="020B0604020202020204"/>
                <a:ea typeface="Arial" panose="020B0604020202020204"/>
                <a:cs typeface="Arial" panose="020B0604020202020204"/>
              </a:rPr>
              <a:t>1</a:t>
            </a:r>
            <a:r>
              <a:rPr sz="2400" kern="0" spc="230" dirty="0">
                <a:solidFill>
                  <a:srgbClr val="00605A">
                    <a:alpha val="100000"/>
                  </a:srgbClr>
                </a:solidFill>
                <a:latin typeface="Arial" panose="020B0604020202020204"/>
                <a:ea typeface="Arial" panose="020B0604020202020204"/>
                <a:cs typeface="Arial" panose="020B0604020202020204"/>
              </a:rPr>
              <a:t>&lt;/p&gt;</a:t>
            </a:r>
            <a:endParaRPr lang="en-US" altLang="en-US" sz="2400" dirty="0"/>
          </a:p>
          <a:p>
            <a:pPr marL="378460" algn="l" rtl="0" eaLnBrk="0">
              <a:lnSpc>
                <a:spcPts val="3880"/>
              </a:lnSpc>
            </a:pPr>
            <a:r>
              <a:rPr sz="2400" kern="0" spc="220" dirty="0">
                <a:solidFill>
                  <a:srgbClr val="00605A">
                    <a:alpha val="100000"/>
                  </a:srgbClr>
                </a:solidFill>
                <a:latin typeface="Arial" panose="020B0604020202020204"/>
                <a:ea typeface="Arial" panose="020B0604020202020204"/>
                <a:cs typeface="Arial" panose="020B0604020202020204"/>
              </a:rPr>
              <a:t>&lt;p&gt;</a:t>
            </a:r>
            <a:r>
              <a:rPr sz="2400" kern="0" spc="0" dirty="0">
                <a:solidFill>
                  <a:srgbClr val="000000">
                    <a:alpha val="100000"/>
                  </a:srgbClr>
                </a:solidFill>
                <a:latin typeface="Arial" panose="020B0604020202020204"/>
                <a:ea typeface="Arial" panose="020B0604020202020204"/>
                <a:cs typeface="Arial" panose="020B0604020202020204"/>
              </a:rPr>
              <a:t>Item</a:t>
            </a:r>
            <a:r>
              <a:rPr sz="2400" kern="0" spc="220" dirty="0">
                <a:solidFill>
                  <a:srgbClr val="000000">
                    <a:alpha val="100000"/>
                  </a:srgbClr>
                </a:solidFill>
                <a:latin typeface="Arial" panose="020B0604020202020204"/>
                <a:ea typeface="Arial" panose="020B0604020202020204"/>
                <a:cs typeface="Arial" panose="020B0604020202020204"/>
              </a:rPr>
              <a:t>  2</a:t>
            </a:r>
            <a:r>
              <a:rPr sz="2400" kern="0" spc="220" dirty="0">
                <a:solidFill>
                  <a:srgbClr val="00605A">
                    <a:alpha val="100000"/>
                  </a:srgbClr>
                </a:solidFill>
                <a:latin typeface="Arial" panose="020B0604020202020204"/>
                <a:ea typeface="Arial" panose="020B0604020202020204"/>
                <a:cs typeface="Arial" panose="020B0604020202020204"/>
              </a:rPr>
              <a:t>&lt;/p&gt;</a:t>
            </a:r>
            <a:endParaRPr lang="en-US" altLang="en-US" sz="2400" dirty="0"/>
          </a:p>
          <a:p>
            <a:pPr marL="12700" algn="l" rtl="0" eaLnBrk="0">
              <a:lnSpc>
                <a:spcPts val="3195"/>
              </a:lnSpc>
              <a:spcBef>
                <a:spcPts val="1480"/>
              </a:spcBef>
            </a:pPr>
            <a:r>
              <a:rPr sz="3600" kern="0" spc="340" baseline="28000" dirty="0">
                <a:solidFill>
                  <a:srgbClr val="00605A">
                    <a:alpha val="100000"/>
                  </a:srgbClr>
                </a:solidFill>
                <a:latin typeface="Arial" panose="020B0604020202020204"/>
                <a:ea typeface="Arial" panose="020B0604020202020204"/>
                <a:cs typeface="Arial" panose="020B0604020202020204"/>
              </a:rPr>
              <a:t>&lt;/div&gt;</a:t>
            </a:r>
            <a:r>
              <a:rPr sz="2300" kern="0" spc="10" dirty="0">
                <a:solidFill>
                  <a:srgbClr val="00605A">
                    <a:alpha val="100000"/>
                  </a:srgbClr>
                </a:solidFill>
                <a:latin typeface="Arial" panose="020B0604020202020204"/>
                <a:ea typeface="Arial" panose="020B0604020202020204"/>
                <a:cs typeface="Arial" panose="020B0604020202020204"/>
              </a:rPr>
              <a:t>                     </a:t>
            </a:r>
            <a:r>
              <a:rPr sz="2300" kern="0" spc="0" dirty="0">
                <a:solidFill>
                  <a:srgbClr val="00605A">
                    <a:alpha val="100000"/>
                  </a:srgbClr>
                </a:solidFill>
                <a:latin typeface="Arial" panose="020B0604020202020204"/>
                <a:ea typeface="Arial" panose="020B0604020202020204"/>
                <a:cs typeface="Arial" panose="020B0604020202020204"/>
              </a:rPr>
              <a:t>                       </a:t>
            </a:r>
            <a:r>
              <a:rPr sz="3600" kern="0" spc="340" baseline="1000" dirty="0">
                <a:solidFill>
                  <a:srgbClr val="000000">
                    <a:alpha val="100000"/>
                  </a:srgbClr>
                </a:solidFill>
                <a:latin typeface="Arial" panose="020B0604020202020204"/>
                <a:ea typeface="Arial" panose="020B0604020202020204"/>
                <a:cs typeface="Arial" panose="020B0604020202020204"/>
              </a:rPr>
              <a:t>.contai</a:t>
            </a:r>
            <a:r>
              <a:rPr sz="3600" kern="0" spc="330" baseline="1000" dirty="0">
                <a:solidFill>
                  <a:srgbClr val="000000">
                    <a:alpha val="100000"/>
                  </a:srgbClr>
                </a:solidFill>
                <a:latin typeface="Arial" panose="020B0604020202020204"/>
                <a:ea typeface="Arial" panose="020B0604020202020204"/>
                <a:cs typeface="Arial" panose="020B0604020202020204"/>
              </a:rPr>
              <a:t>ner</a:t>
            </a:r>
            <a:r>
              <a:rPr sz="2300" kern="0" spc="330" dirty="0">
                <a:solidFill>
                  <a:srgbClr val="000000">
                    <a:alpha val="100000"/>
                  </a:srgbClr>
                </a:solidFill>
                <a:latin typeface="Arial" panose="020B0604020202020204"/>
                <a:ea typeface="Arial" panose="020B0604020202020204"/>
                <a:cs typeface="Arial" panose="020B0604020202020204"/>
              </a:rPr>
              <a:t>  </a:t>
            </a:r>
            <a:r>
              <a:rPr sz="3600" kern="0" spc="330" baseline="1000" dirty="0">
                <a:solidFill>
                  <a:srgbClr val="000000">
                    <a:alpha val="100000"/>
                  </a:srgbClr>
                </a:solidFill>
                <a:latin typeface="Arial" panose="020B0604020202020204"/>
                <a:ea typeface="Arial" panose="020B0604020202020204"/>
                <a:cs typeface="Arial" panose="020B0604020202020204"/>
              </a:rPr>
              <a:t>{</a:t>
            </a:r>
            <a:endParaRPr lang="en-US" altLang="en-US" sz="3600" baseline="1000" dirty="0"/>
          </a:p>
          <a:p>
            <a:pPr algn="r" rtl="0" eaLnBrk="0">
              <a:lnSpc>
                <a:spcPct val="89000"/>
              </a:lnSpc>
              <a:spcBef>
                <a:spcPts val="1585"/>
              </a:spcBef>
            </a:pPr>
            <a:r>
              <a:rPr sz="2100" kern="0" spc="400" dirty="0">
                <a:solidFill>
                  <a:srgbClr val="000000">
                    <a:alpha val="100000"/>
                  </a:srgbClr>
                </a:solidFill>
                <a:latin typeface="Arial" panose="020B0604020202020204"/>
                <a:ea typeface="Arial" panose="020B0604020202020204"/>
                <a:cs typeface="Arial" panose="020B0604020202020204"/>
              </a:rPr>
              <a:t>display:</a:t>
            </a:r>
            <a:r>
              <a:rPr sz="2100" kern="0" spc="130" dirty="0">
                <a:solidFill>
                  <a:srgbClr val="000000">
                    <a:alpha val="100000"/>
                  </a:srgbClr>
                </a:solidFill>
                <a:latin typeface="Arial" panose="020B0604020202020204"/>
                <a:ea typeface="Arial" panose="020B0604020202020204"/>
                <a:cs typeface="Arial" panose="020B0604020202020204"/>
              </a:rPr>
              <a:t>  </a:t>
            </a:r>
            <a:r>
              <a:rPr sz="2100" b="1" kern="0" spc="400" dirty="0">
                <a:solidFill>
                  <a:srgbClr val="412A7B">
                    <a:alpha val="100000"/>
                  </a:srgbClr>
                </a:solidFill>
                <a:latin typeface="Arial" panose="020B0604020202020204"/>
                <a:ea typeface="Arial" panose="020B0604020202020204"/>
                <a:cs typeface="Arial" panose="020B0604020202020204"/>
              </a:rPr>
              <a:t>grid</a:t>
            </a:r>
            <a:r>
              <a:rPr sz="2100" kern="0" spc="400" dirty="0">
                <a:solidFill>
                  <a:srgbClr val="000000">
                    <a:alpha val="100000"/>
                  </a:srgbClr>
                </a:solidFill>
                <a:latin typeface="Arial" panose="020B0604020202020204"/>
                <a:ea typeface="Arial" panose="020B0604020202020204"/>
                <a:cs typeface="Arial" panose="020B0604020202020204"/>
              </a:rPr>
              <a:t>;</a:t>
            </a:r>
            <a:endParaRPr lang="en-US" altLang="en-US" sz="2100" dirty="0"/>
          </a:p>
          <a:p>
            <a:pPr marL="4656455" algn="l" rtl="0" eaLnBrk="0">
              <a:lnSpc>
                <a:spcPts val="3690"/>
              </a:lnSpc>
            </a:pPr>
            <a:r>
              <a:rPr sz="2400" kern="0" spc="290" dirty="0">
                <a:solidFill>
                  <a:srgbClr val="000000">
                    <a:alpha val="100000"/>
                  </a:srgbClr>
                </a:solidFill>
                <a:latin typeface="Arial" panose="020B0604020202020204"/>
                <a:ea typeface="Arial" panose="020B0604020202020204"/>
                <a:cs typeface="Arial" panose="020B0604020202020204"/>
              </a:rPr>
              <a:t>}</a:t>
            </a:r>
            <a:endParaRPr lang="en-US" altLang="en-US" sz="2400" dirty="0"/>
          </a:p>
        </p:txBody>
      </p:sp>
      <p:graphicFrame>
        <p:nvGraphicFramePr>
          <p:cNvPr id="88" name="table 88"/>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90" name="table 90"/>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01000"/>
                        </a:lnSpc>
                      </a:pPr>
                      <a:endParaRPr lang="en-US" altLang="en-US" sz="1000" dirty="0"/>
                    </a:p>
                    <a:p>
                      <a:pPr marL="8319135" algn="l" rtl="0" eaLnBrk="0">
                        <a:lnSpc>
                          <a:spcPct val="83000"/>
                        </a:lnSpc>
                        <a:spcBef>
                          <a:spcPts val="5"/>
                        </a:spcBef>
                      </a:pPr>
                      <a:r>
                        <a:rPr sz="1500" kern="0" spc="-20" dirty="0">
                          <a:solidFill>
                            <a:srgbClr val="FFFFFF">
                              <a:alpha val="100000"/>
                            </a:srgbClr>
                          </a:solidFill>
                          <a:latin typeface="Arial" panose="020B0604020202020204"/>
                          <a:ea typeface="Arial" panose="020B0604020202020204"/>
                          <a:cs typeface="Arial" panose="020B0604020202020204"/>
                        </a:rPr>
                        <a:t>7</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92" name="textbox 92"/>
          <p:cNvSpPr/>
          <p:nvPr/>
        </p:nvSpPr>
        <p:spPr>
          <a:xfrm>
            <a:off x="733663" y="959053"/>
            <a:ext cx="4204334" cy="1301750"/>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4740"/>
              </a:lnSpc>
            </a:pPr>
            <a:r>
              <a:rPr sz="3600" kern="0" spc="60" dirty="0">
                <a:solidFill>
                  <a:srgbClr val="000000">
                    <a:alpha val="100000"/>
                  </a:srgbClr>
                </a:solidFill>
                <a:latin typeface="Arial" panose="020B0604020202020204"/>
                <a:ea typeface="Arial" panose="020B0604020202020204"/>
                <a:cs typeface="Arial" panose="020B0604020202020204"/>
              </a:rPr>
              <a:t>Grid</a:t>
            </a:r>
            <a:r>
              <a:rPr sz="3600" kern="0" spc="260" dirty="0">
                <a:solidFill>
                  <a:srgbClr val="000000">
                    <a:alpha val="100000"/>
                  </a:srgbClr>
                </a:solidFill>
                <a:latin typeface="Arial" panose="020B0604020202020204"/>
                <a:ea typeface="Arial" panose="020B0604020202020204"/>
                <a:cs typeface="Arial" panose="020B0604020202020204"/>
              </a:rPr>
              <a:t> </a:t>
            </a:r>
            <a:r>
              <a:rPr sz="3600" kern="0" spc="60" dirty="0">
                <a:solidFill>
                  <a:srgbClr val="000000">
                    <a:alpha val="100000"/>
                  </a:srgbClr>
                </a:solidFill>
                <a:latin typeface="Arial" panose="020B0604020202020204"/>
                <a:ea typeface="Arial" panose="020B0604020202020204"/>
                <a:cs typeface="Arial" panose="020B0604020202020204"/>
              </a:rPr>
              <a:t>layout</a:t>
            </a:r>
            <a:endParaRPr lang="en-US" altLang="en-US" sz="3600" dirty="0"/>
          </a:p>
          <a:p>
            <a:pPr algn="l" rtl="0" eaLnBrk="0">
              <a:lnSpc>
                <a:spcPct val="183000"/>
              </a:lnSpc>
            </a:pPr>
            <a:endParaRPr lang="en-US" altLang="en-US" sz="1000" dirty="0"/>
          </a:p>
          <a:p>
            <a:pPr algn="l" rtl="0" eaLnBrk="0">
              <a:lnSpc>
                <a:spcPct val="100000"/>
              </a:lnSpc>
            </a:pPr>
            <a:endParaRPr lang="en-US" altLang="en-US" sz="600" dirty="0"/>
          </a:p>
          <a:p>
            <a:pPr marL="12700" algn="l" rtl="0" eaLnBrk="0">
              <a:lnSpc>
                <a:spcPct val="83000"/>
              </a:lnSpc>
              <a:spcBef>
                <a:spcPts val="0"/>
              </a:spcBef>
            </a:pPr>
            <a:r>
              <a:rPr sz="2400" kern="0" spc="270" dirty="0">
                <a:solidFill>
                  <a:srgbClr val="00605A">
                    <a:alpha val="100000"/>
                  </a:srgbClr>
                </a:solidFill>
                <a:latin typeface="Arial" panose="020B0604020202020204"/>
                <a:ea typeface="Arial" panose="020B0604020202020204"/>
                <a:cs typeface="Arial" panose="020B0604020202020204"/>
              </a:rPr>
              <a:t>&lt;div</a:t>
            </a:r>
            <a:r>
              <a:rPr sz="2400" kern="0" spc="170" dirty="0">
                <a:solidFill>
                  <a:srgbClr val="00605A">
                    <a:alpha val="100000"/>
                  </a:srgbClr>
                </a:solidFill>
                <a:latin typeface="Arial" panose="020B0604020202020204"/>
                <a:ea typeface="Arial" panose="020B0604020202020204"/>
                <a:cs typeface="Arial" panose="020B0604020202020204"/>
              </a:rPr>
              <a:t>  </a:t>
            </a:r>
            <a:r>
              <a:rPr sz="2400" b="1" kern="0" spc="270" dirty="0">
                <a:solidFill>
                  <a:srgbClr val="561017">
                    <a:alpha val="100000"/>
                  </a:srgbClr>
                </a:solidFill>
                <a:latin typeface="Arial" panose="020B0604020202020204"/>
                <a:ea typeface="Arial" panose="020B0604020202020204"/>
                <a:cs typeface="Arial" panose="020B0604020202020204"/>
              </a:rPr>
              <a:t>class</a:t>
            </a:r>
            <a:r>
              <a:rPr sz="2400" kern="0" spc="270" dirty="0">
                <a:solidFill>
                  <a:srgbClr val="000000">
                    <a:alpha val="100000"/>
                  </a:srgbClr>
                </a:solidFill>
                <a:latin typeface="Arial" panose="020B0604020202020204"/>
                <a:ea typeface="Arial" panose="020B0604020202020204"/>
                <a:cs typeface="Arial" panose="020B0604020202020204"/>
              </a:rPr>
              <a:t>=</a:t>
            </a:r>
            <a:r>
              <a:rPr sz="2400" kern="0" spc="-270" dirty="0">
                <a:solidFill>
                  <a:srgbClr val="000000">
                    <a:alpha val="100000"/>
                  </a:srgbClr>
                </a:solidFill>
                <a:latin typeface="Arial" panose="020B0604020202020204"/>
                <a:ea typeface="Arial" panose="020B0604020202020204"/>
                <a:cs typeface="Arial" panose="020B0604020202020204"/>
              </a:rPr>
              <a:t> </a:t>
            </a:r>
            <a:r>
              <a:rPr sz="2400" kern="0" spc="270" dirty="0">
                <a:solidFill>
                  <a:srgbClr val="561017">
                    <a:alpha val="100000"/>
                  </a:srgbClr>
                </a:solidFill>
                <a:latin typeface="Arial" panose="020B0604020202020204"/>
                <a:ea typeface="Arial" panose="020B0604020202020204"/>
                <a:cs typeface="Arial" panose="020B0604020202020204"/>
              </a:rPr>
              <a:t>"container"</a:t>
            </a:r>
            <a:r>
              <a:rPr sz="2400" kern="0" spc="270" dirty="0">
                <a:solidFill>
                  <a:srgbClr val="00605A">
                    <a:alpha val="100000"/>
                  </a:srgbClr>
                </a:solidFill>
                <a:latin typeface="Arial" panose="020B0604020202020204"/>
                <a:ea typeface="Arial" panose="020B0604020202020204"/>
                <a:cs typeface="Arial" panose="020B0604020202020204"/>
              </a:rPr>
              <a:t>&gt;</a:t>
            </a: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21600000">
            <a:off x="74661" y="890839"/>
            <a:ext cx="4496755" cy="2994842"/>
            <a:chOff x="0" y="0"/>
            <a:chExt cx="4496755" cy="2994842"/>
          </a:xfrm>
        </p:grpSpPr>
        <p:sp>
          <p:nvSpPr>
            <p:cNvPr id="94" name="path"/>
            <p:cNvSpPr/>
            <p:nvPr/>
          </p:nvSpPr>
          <p:spPr>
            <a:xfrm>
              <a:off x="104939" y="0"/>
              <a:ext cx="19803" cy="2994842"/>
            </a:xfrm>
            <a:custGeom>
              <a:avLst/>
              <a:gdLst/>
              <a:ahLst/>
              <a:cxnLst/>
              <a:rect l="0" t="0" r="0" b="0"/>
              <a:pathLst>
                <a:path w="31" h="4716">
                  <a:moveTo>
                    <a:pt x="15" y="0"/>
                  </a:moveTo>
                  <a:lnTo>
                    <a:pt x="16" y="4716"/>
                  </a:lnTo>
                </a:path>
              </a:pathLst>
            </a:custGeom>
            <a:noFill/>
            <a:ln w="19079" cap="flat">
              <a:solidFill>
                <a:srgbClr val="412A7B">
                  <a:alpha val="100000"/>
                </a:srgbClr>
              </a:solidFill>
              <a:prstDash val="solid"/>
              <a:round/>
            </a:ln>
          </p:spPr>
          <p:txBody>
            <a:bodyPr rtlCol="0"/>
            <a:lstStyle/>
            <a:p>
              <a:pPr algn="ctr"/>
              <a:endParaRPr lang="zh-CN" altLang="en-US"/>
            </a:p>
          </p:txBody>
        </p:sp>
        <p:sp>
          <p:nvSpPr>
            <p:cNvPr id="96" name="path"/>
            <p:cNvSpPr/>
            <p:nvPr/>
          </p:nvSpPr>
          <p:spPr>
            <a:xfrm>
              <a:off x="228601" y="246242"/>
              <a:ext cx="1904034" cy="684720"/>
            </a:xfrm>
            <a:custGeom>
              <a:avLst/>
              <a:gdLst/>
              <a:ahLst/>
              <a:cxnLst/>
              <a:rect l="0" t="0" r="0" b="0"/>
              <a:pathLst>
                <a:path w="2998" h="1078">
                  <a:moveTo>
                    <a:pt x="1499" y="1078"/>
                  </a:moveTo>
                  <a:lnTo>
                    <a:pt x="0" y="1078"/>
                  </a:lnTo>
                  <a:lnTo>
                    <a:pt x="0" y="0"/>
                  </a:lnTo>
                  <a:lnTo>
                    <a:pt x="2998" y="0"/>
                  </a:lnTo>
                  <a:lnTo>
                    <a:pt x="2998" y="1078"/>
                  </a:lnTo>
                  <a:lnTo>
                    <a:pt x="1499" y="1078"/>
                  </a:lnTo>
                  <a:close/>
                </a:path>
              </a:pathLst>
            </a:custGeom>
            <a:solidFill>
              <a:srgbClr val="F3A7D7">
                <a:alpha val="100000"/>
              </a:srgbClr>
            </a:solidFill>
            <a:ln cap="flat">
              <a:noFill/>
              <a:prstDash val="solid"/>
              <a:miter lim="0"/>
            </a:ln>
          </p:spPr>
          <p:txBody>
            <a:bodyPr rtlCol="0"/>
            <a:lstStyle/>
            <a:p>
              <a:pPr algn="ctr"/>
              <a:endParaRPr lang="zh-CN" altLang="en-US"/>
            </a:p>
          </p:txBody>
        </p:sp>
        <p:sp>
          <p:nvSpPr>
            <p:cNvPr id="98" name="path"/>
            <p:cNvSpPr/>
            <p:nvPr/>
          </p:nvSpPr>
          <p:spPr>
            <a:xfrm>
              <a:off x="222301" y="239942"/>
              <a:ext cx="1916634" cy="697321"/>
            </a:xfrm>
            <a:custGeom>
              <a:avLst/>
              <a:gdLst/>
              <a:ahLst/>
              <a:cxnLst/>
              <a:rect l="0" t="0" r="0" b="0"/>
              <a:pathLst>
                <a:path w="3018" h="1098">
                  <a:moveTo>
                    <a:pt x="1509" y="1088"/>
                  </a:moveTo>
                  <a:lnTo>
                    <a:pt x="9" y="1088"/>
                  </a:lnTo>
                  <a:lnTo>
                    <a:pt x="9" y="9"/>
                  </a:lnTo>
                  <a:lnTo>
                    <a:pt x="3008" y="9"/>
                  </a:lnTo>
                  <a:lnTo>
                    <a:pt x="3008" y="1088"/>
                  </a:lnTo>
                  <a:lnTo>
                    <a:pt x="1509" y="1088"/>
                  </a:lnTo>
                  <a:close/>
                </a:path>
              </a:pathLst>
            </a:custGeom>
            <a:noFill/>
            <a:ln w="12599" cap="flat">
              <a:solidFill>
                <a:srgbClr val="72104D">
                  <a:alpha val="100000"/>
                </a:srgbClr>
              </a:solidFill>
              <a:prstDash val="solid"/>
              <a:miter lim="386370"/>
            </a:ln>
          </p:spPr>
          <p:txBody>
            <a:bodyPr rtlCol="0"/>
            <a:lstStyle/>
            <a:p>
              <a:pPr algn="ctr"/>
              <a:endParaRPr lang="zh-CN" altLang="en-US"/>
            </a:p>
          </p:txBody>
        </p:sp>
        <p:sp>
          <p:nvSpPr>
            <p:cNvPr id="100" name="path"/>
            <p:cNvSpPr/>
            <p:nvPr/>
          </p:nvSpPr>
          <p:spPr>
            <a:xfrm>
              <a:off x="0" y="165062"/>
              <a:ext cx="4496755" cy="19803"/>
            </a:xfrm>
            <a:custGeom>
              <a:avLst/>
              <a:gdLst/>
              <a:ahLst/>
              <a:cxnLst/>
              <a:rect l="0" t="0" r="0" b="0"/>
              <a:pathLst>
                <a:path w="7081" h="31">
                  <a:moveTo>
                    <a:pt x="7081" y="15"/>
                  </a:moveTo>
                  <a:lnTo>
                    <a:pt x="0" y="16"/>
                  </a:lnTo>
                </a:path>
              </a:pathLst>
            </a:custGeom>
            <a:noFill/>
            <a:ln w="19079" cap="flat">
              <a:solidFill>
                <a:srgbClr val="412A7B">
                  <a:alpha val="100000"/>
                </a:srgbClr>
              </a:solidFill>
              <a:prstDash val="solid"/>
              <a:round/>
            </a:ln>
          </p:spPr>
          <p:txBody>
            <a:bodyPr rtlCol="0"/>
            <a:lstStyle/>
            <a:p>
              <a:pPr algn="ctr"/>
              <a:endParaRPr lang="zh-CN" altLang="en-US"/>
            </a:p>
          </p:txBody>
        </p:sp>
        <p:sp>
          <p:nvSpPr>
            <p:cNvPr id="102" name="path"/>
            <p:cNvSpPr/>
            <p:nvPr/>
          </p:nvSpPr>
          <p:spPr>
            <a:xfrm>
              <a:off x="2343240" y="246242"/>
              <a:ext cx="1904035" cy="684720"/>
            </a:xfrm>
            <a:custGeom>
              <a:avLst/>
              <a:gdLst/>
              <a:ahLst/>
              <a:cxnLst/>
              <a:rect l="0" t="0" r="0" b="0"/>
              <a:pathLst>
                <a:path w="2998" h="1078">
                  <a:moveTo>
                    <a:pt x="1499" y="1078"/>
                  </a:moveTo>
                  <a:lnTo>
                    <a:pt x="0" y="1078"/>
                  </a:lnTo>
                  <a:lnTo>
                    <a:pt x="0" y="0"/>
                  </a:lnTo>
                  <a:lnTo>
                    <a:pt x="2998" y="0"/>
                  </a:lnTo>
                  <a:lnTo>
                    <a:pt x="2998" y="1078"/>
                  </a:lnTo>
                  <a:lnTo>
                    <a:pt x="1499" y="1078"/>
                  </a:lnTo>
                  <a:close/>
                </a:path>
              </a:pathLst>
            </a:custGeom>
            <a:solidFill>
              <a:srgbClr val="F3A7D7">
                <a:alpha val="100000"/>
              </a:srgbClr>
            </a:solidFill>
            <a:ln cap="flat">
              <a:noFill/>
              <a:prstDash val="solid"/>
              <a:miter lim="0"/>
            </a:ln>
          </p:spPr>
          <p:txBody>
            <a:bodyPr rtlCol="0"/>
            <a:lstStyle/>
            <a:p>
              <a:pPr algn="ctr"/>
              <a:endParaRPr lang="zh-CN" altLang="en-US"/>
            </a:p>
          </p:txBody>
        </p:sp>
        <p:sp>
          <p:nvSpPr>
            <p:cNvPr id="104" name="path"/>
            <p:cNvSpPr/>
            <p:nvPr/>
          </p:nvSpPr>
          <p:spPr>
            <a:xfrm>
              <a:off x="2336940" y="239942"/>
              <a:ext cx="1916634" cy="697321"/>
            </a:xfrm>
            <a:custGeom>
              <a:avLst/>
              <a:gdLst/>
              <a:ahLst/>
              <a:cxnLst/>
              <a:rect l="0" t="0" r="0" b="0"/>
              <a:pathLst>
                <a:path w="3018" h="1098">
                  <a:moveTo>
                    <a:pt x="1509" y="1088"/>
                  </a:moveTo>
                  <a:lnTo>
                    <a:pt x="9" y="1088"/>
                  </a:lnTo>
                  <a:lnTo>
                    <a:pt x="9" y="9"/>
                  </a:lnTo>
                  <a:lnTo>
                    <a:pt x="3008" y="9"/>
                  </a:lnTo>
                  <a:lnTo>
                    <a:pt x="3008" y="1088"/>
                  </a:lnTo>
                  <a:lnTo>
                    <a:pt x="1509" y="1088"/>
                  </a:lnTo>
                  <a:close/>
                </a:path>
              </a:pathLst>
            </a:custGeom>
            <a:noFill/>
            <a:ln w="12599" cap="flat">
              <a:solidFill>
                <a:srgbClr val="72104D">
                  <a:alpha val="100000"/>
                </a:srgbClr>
              </a:solidFill>
              <a:prstDash val="solid"/>
              <a:miter lim="386370"/>
            </a:ln>
          </p:spPr>
          <p:txBody>
            <a:bodyPr rtlCol="0"/>
            <a:lstStyle/>
            <a:p>
              <a:pPr algn="ctr"/>
              <a:endParaRPr lang="zh-CN" altLang="en-US"/>
            </a:p>
          </p:txBody>
        </p:sp>
        <p:sp>
          <p:nvSpPr>
            <p:cNvPr id="106" name="path"/>
            <p:cNvSpPr/>
            <p:nvPr/>
          </p:nvSpPr>
          <p:spPr>
            <a:xfrm>
              <a:off x="0" y="0"/>
              <a:ext cx="4496755" cy="2994842"/>
            </a:xfrm>
            <a:custGeom>
              <a:avLst/>
              <a:gdLst/>
              <a:ahLst/>
              <a:cxnLst/>
              <a:rect l="0" t="0" r="0" b="0"/>
              <a:pathLst>
                <a:path w="7081" h="4716">
                  <a:moveTo>
                    <a:pt x="3525" y="0"/>
                  </a:moveTo>
                  <a:lnTo>
                    <a:pt x="3526" y="4716"/>
                  </a:lnTo>
                  <a:moveTo>
                    <a:pt x="6809" y="0"/>
                  </a:moveTo>
                  <a:lnTo>
                    <a:pt x="6811" y="4716"/>
                  </a:lnTo>
                  <a:moveTo>
                    <a:pt x="7081" y="1654"/>
                  </a:moveTo>
                  <a:lnTo>
                    <a:pt x="0" y="1656"/>
                  </a:lnTo>
                  <a:moveTo>
                    <a:pt x="7081" y="3050"/>
                  </a:moveTo>
                  <a:lnTo>
                    <a:pt x="0" y="3051"/>
                  </a:lnTo>
                </a:path>
              </a:pathLst>
            </a:custGeom>
            <a:noFill/>
            <a:ln w="19079" cap="flat">
              <a:solidFill>
                <a:srgbClr val="412A7B">
                  <a:alpha val="100000"/>
                </a:srgbClr>
              </a:solidFill>
              <a:prstDash val="solid"/>
              <a:round/>
            </a:ln>
          </p:spPr>
          <p:txBody>
            <a:bodyPr rtlCol="0"/>
            <a:lstStyle/>
            <a:p>
              <a:pPr algn="ctr"/>
              <a:endParaRPr lang="zh-CN" altLang="en-US"/>
            </a:p>
          </p:txBody>
        </p:sp>
        <p:sp>
          <p:nvSpPr>
            <p:cNvPr id="108" name="path"/>
            <p:cNvSpPr/>
            <p:nvPr/>
          </p:nvSpPr>
          <p:spPr>
            <a:xfrm>
              <a:off x="228601" y="1150203"/>
              <a:ext cx="1904034" cy="684720"/>
            </a:xfrm>
            <a:custGeom>
              <a:avLst/>
              <a:gdLst/>
              <a:ahLst/>
              <a:cxnLst/>
              <a:rect l="0" t="0" r="0" b="0"/>
              <a:pathLst>
                <a:path w="2998" h="1078">
                  <a:moveTo>
                    <a:pt x="1499" y="1078"/>
                  </a:moveTo>
                  <a:lnTo>
                    <a:pt x="0" y="1078"/>
                  </a:lnTo>
                  <a:lnTo>
                    <a:pt x="0" y="0"/>
                  </a:lnTo>
                  <a:lnTo>
                    <a:pt x="2998" y="0"/>
                  </a:lnTo>
                  <a:lnTo>
                    <a:pt x="2998" y="1078"/>
                  </a:lnTo>
                  <a:lnTo>
                    <a:pt x="1499" y="1078"/>
                  </a:lnTo>
                  <a:close/>
                </a:path>
              </a:pathLst>
            </a:custGeom>
            <a:solidFill>
              <a:srgbClr val="F3A7D7">
                <a:alpha val="100000"/>
              </a:srgbClr>
            </a:solidFill>
            <a:ln cap="flat">
              <a:noFill/>
              <a:prstDash val="solid"/>
              <a:miter lim="0"/>
            </a:ln>
          </p:spPr>
          <p:txBody>
            <a:bodyPr rtlCol="0"/>
            <a:lstStyle/>
            <a:p>
              <a:pPr algn="ctr"/>
              <a:endParaRPr lang="zh-CN" altLang="en-US"/>
            </a:p>
          </p:txBody>
        </p:sp>
        <p:sp>
          <p:nvSpPr>
            <p:cNvPr id="110" name="path"/>
            <p:cNvSpPr/>
            <p:nvPr/>
          </p:nvSpPr>
          <p:spPr>
            <a:xfrm>
              <a:off x="222301" y="1143903"/>
              <a:ext cx="1916634" cy="697320"/>
            </a:xfrm>
            <a:custGeom>
              <a:avLst/>
              <a:gdLst/>
              <a:ahLst/>
              <a:cxnLst/>
              <a:rect l="0" t="0" r="0" b="0"/>
              <a:pathLst>
                <a:path w="3018" h="1098">
                  <a:moveTo>
                    <a:pt x="1509" y="1088"/>
                  </a:moveTo>
                  <a:lnTo>
                    <a:pt x="9" y="1088"/>
                  </a:lnTo>
                  <a:lnTo>
                    <a:pt x="9" y="9"/>
                  </a:lnTo>
                  <a:lnTo>
                    <a:pt x="3008" y="9"/>
                  </a:lnTo>
                  <a:lnTo>
                    <a:pt x="3008" y="1088"/>
                  </a:lnTo>
                  <a:lnTo>
                    <a:pt x="1509" y="1088"/>
                  </a:lnTo>
                  <a:close/>
                </a:path>
              </a:pathLst>
            </a:custGeom>
            <a:noFill/>
            <a:ln w="12599" cap="flat">
              <a:solidFill>
                <a:srgbClr val="72104D">
                  <a:alpha val="100000"/>
                </a:srgbClr>
              </a:solidFill>
              <a:prstDash val="solid"/>
              <a:miter lim="386370"/>
            </a:ln>
          </p:spPr>
          <p:txBody>
            <a:bodyPr rtlCol="0"/>
            <a:lstStyle/>
            <a:p>
              <a:pPr algn="ctr"/>
              <a:endParaRPr lang="zh-CN" altLang="en-US"/>
            </a:p>
          </p:txBody>
        </p:sp>
        <p:sp>
          <p:nvSpPr>
            <p:cNvPr id="112" name="path"/>
            <p:cNvSpPr/>
            <p:nvPr/>
          </p:nvSpPr>
          <p:spPr>
            <a:xfrm>
              <a:off x="2343240" y="1150203"/>
              <a:ext cx="1904035" cy="684720"/>
            </a:xfrm>
            <a:custGeom>
              <a:avLst/>
              <a:gdLst/>
              <a:ahLst/>
              <a:cxnLst/>
              <a:rect l="0" t="0" r="0" b="0"/>
              <a:pathLst>
                <a:path w="2998" h="1078">
                  <a:moveTo>
                    <a:pt x="1499" y="1078"/>
                  </a:moveTo>
                  <a:lnTo>
                    <a:pt x="0" y="1078"/>
                  </a:lnTo>
                  <a:lnTo>
                    <a:pt x="0" y="0"/>
                  </a:lnTo>
                  <a:lnTo>
                    <a:pt x="2998" y="0"/>
                  </a:lnTo>
                  <a:lnTo>
                    <a:pt x="2998" y="1078"/>
                  </a:lnTo>
                  <a:lnTo>
                    <a:pt x="1499" y="1078"/>
                  </a:lnTo>
                  <a:close/>
                </a:path>
              </a:pathLst>
            </a:custGeom>
            <a:solidFill>
              <a:srgbClr val="F3A7D7">
                <a:alpha val="100000"/>
              </a:srgbClr>
            </a:solidFill>
            <a:ln cap="flat">
              <a:noFill/>
              <a:prstDash val="solid"/>
              <a:miter lim="0"/>
            </a:ln>
          </p:spPr>
          <p:txBody>
            <a:bodyPr rtlCol="0"/>
            <a:lstStyle/>
            <a:p>
              <a:pPr algn="ctr"/>
              <a:endParaRPr lang="zh-CN" altLang="en-US"/>
            </a:p>
          </p:txBody>
        </p:sp>
        <p:sp>
          <p:nvSpPr>
            <p:cNvPr id="114" name="path"/>
            <p:cNvSpPr/>
            <p:nvPr/>
          </p:nvSpPr>
          <p:spPr>
            <a:xfrm>
              <a:off x="2336940" y="1143903"/>
              <a:ext cx="1916634" cy="697320"/>
            </a:xfrm>
            <a:custGeom>
              <a:avLst/>
              <a:gdLst/>
              <a:ahLst/>
              <a:cxnLst/>
              <a:rect l="0" t="0" r="0" b="0"/>
              <a:pathLst>
                <a:path w="3018" h="1098">
                  <a:moveTo>
                    <a:pt x="1509" y="1088"/>
                  </a:moveTo>
                  <a:lnTo>
                    <a:pt x="9" y="1088"/>
                  </a:lnTo>
                  <a:lnTo>
                    <a:pt x="9" y="9"/>
                  </a:lnTo>
                  <a:lnTo>
                    <a:pt x="3008" y="9"/>
                  </a:lnTo>
                  <a:lnTo>
                    <a:pt x="3008" y="1088"/>
                  </a:lnTo>
                  <a:lnTo>
                    <a:pt x="1509" y="1088"/>
                  </a:lnTo>
                  <a:close/>
                </a:path>
              </a:pathLst>
            </a:custGeom>
            <a:noFill/>
            <a:ln w="12599" cap="flat">
              <a:solidFill>
                <a:srgbClr val="72104D">
                  <a:alpha val="100000"/>
                </a:srgbClr>
              </a:solidFill>
              <a:prstDash val="solid"/>
              <a:miter lim="386370"/>
            </a:ln>
          </p:spPr>
          <p:txBody>
            <a:bodyPr rtlCol="0"/>
            <a:lstStyle/>
            <a:p>
              <a:pPr algn="ctr"/>
              <a:endParaRPr lang="zh-CN" altLang="en-US"/>
            </a:p>
          </p:txBody>
        </p:sp>
        <p:sp>
          <p:nvSpPr>
            <p:cNvPr id="116" name="path"/>
            <p:cNvSpPr/>
            <p:nvPr/>
          </p:nvSpPr>
          <p:spPr>
            <a:xfrm>
              <a:off x="0" y="2802065"/>
              <a:ext cx="4496755" cy="19803"/>
            </a:xfrm>
            <a:custGeom>
              <a:avLst/>
              <a:gdLst/>
              <a:ahLst/>
              <a:cxnLst/>
              <a:rect l="0" t="0" r="0" b="0"/>
              <a:pathLst>
                <a:path w="7081" h="31">
                  <a:moveTo>
                    <a:pt x="7081" y="15"/>
                  </a:moveTo>
                  <a:lnTo>
                    <a:pt x="0" y="16"/>
                  </a:lnTo>
                </a:path>
              </a:pathLst>
            </a:custGeom>
            <a:noFill/>
            <a:ln w="19079" cap="flat">
              <a:solidFill>
                <a:srgbClr val="412A7B">
                  <a:alpha val="100000"/>
                </a:srgbClr>
              </a:solidFill>
              <a:prstDash val="solid"/>
              <a:round/>
            </a:ln>
          </p:spPr>
          <p:txBody>
            <a:bodyPr rtlCol="0"/>
            <a:lstStyle/>
            <a:p>
              <a:pPr algn="ctr"/>
              <a:endParaRPr lang="zh-CN" altLang="en-US"/>
            </a:p>
          </p:txBody>
        </p:sp>
        <p:sp>
          <p:nvSpPr>
            <p:cNvPr id="118" name="path"/>
            <p:cNvSpPr/>
            <p:nvPr/>
          </p:nvSpPr>
          <p:spPr>
            <a:xfrm>
              <a:off x="228601" y="2025004"/>
              <a:ext cx="1904034" cy="684720"/>
            </a:xfrm>
            <a:custGeom>
              <a:avLst/>
              <a:gdLst/>
              <a:ahLst/>
              <a:cxnLst/>
              <a:rect l="0" t="0" r="0" b="0"/>
              <a:pathLst>
                <a:path w="2998" h="1078">
                  <a:moveTo>
                    <a:pt x="1499" y="1078"/>
                  </a:moveTo>
                  <a:lnTo>
                    <a:pt x="0" y="1078"/>
                  </a:lnTo>
                  <a:lnTo>
                    <a:pt x="0" y="0"/>
                  </a:lnTo>
                  <a:lnTo>
                    <a:pt x="2998" y="0"/>
                  </a:lnTo>
                  <a:lnTo>
                    <a:pt x="2998" y="1078"/>
                  </a:lnTo>
                  <a:lnTo>
                    <a:pt x="1499" y="1078"/>
                  </a:lnTo>
                  <a:close/>
                </a:path>
              </a:pathLst>
            </a:custGeom>
            <a:solidFill>
              <a:srgbClr val="F3A7D7">
                <a:alpha val="100000"/>
              </a:srgbClr>
            </a:solidFill>
            <a:ln cap="flat">
              <a:noFill/>
              <a:prstDash val="solid"/>
              <a:miter lim="0"/>
            </a:ln>
          </p:spPr>
          <p:txBody>
            <a:bodyPr rtlCol="0"/>
            <a:lstStyle/>
            <a:p>
              <a:pPr algn="ctr"/>
              <a:endParaRPr lang="zh-CN" altLang="en-US"/>
            </a:p>
          </p:txBody>
        </p:sp>
        <p:sp>
          <p:nvSpPr>
            <p:cNvPr id="120" name="path"/>
            <p:cNvSpPr/>
            <p:nvPr/>
          </p:nvSpPr>
          <p:spPr>
            <a:xfrm>
              <a:off x="222301" y="2018704"/>
              <a:ext cx="1916634" cy="697320"/>
            </a:xfrm>
            <a:custGeom>
              <a:avLst/>
              <a:gdLst/>
              <a:ahLst/>
              <a:cxnLst/>
              <a:rect l="0" t="0" r="0" b="0"/>
              <a:pathLst>
                <a:path w="3018" h="1098">
                  <a:moveTo>
                    <a:pt x="1509" y="1088"/>
                  </a:moveTo>
                  <a:lnTo>
                    <a:pt x="9" y="1088"/>
                  </a:lnTo>
                  <a:lnTo>
                    <a:pt x="9" y="9"/>
                  </a:lnTo>
                  <a:lnTo>
                    <a:pt x="3008" y="9"/>
                  </a:lnTo>
                  <a:lnTo>
                    <a:pt x="3008" y="1088"/>
                  </a:lnTo>
                  <a:lnTo>
                    <a:pt x="1509" y="1088"/>
                  </a:lnTo>
                  <a:close/>
                </a:path>
              </a:pathLst>
            </a:custGeom>
            <a:noFill/>
            <a:ln w="12599" cap="flat">
              <a:solidFill>
                <a:srgbClr val="72104D">
                  <a:alpha val="100000"/>
                </a:srgbClr>
              </a:solidFill>
              <a:prstDash val="solid"/>
              <a:miter lim="386370"/>
            </a:ln>
          </p:spPr>
          <p:txBody>
            <a:bodyPr rtlCol="0"/>
            <a:lstStyle/>
            <a:p>
              <a:pPr algn="ctr"/>
              <a:endParaRPr lang="zh-CN" altLang="en-US"/>
            </a:p>
          </p:txBody>
        </p:sp>
        <p:sp>
          <p:nvSpPr>
            <p:cNvPr id="122" name="path"/>
            <p:cNvSpPr/>
            <p:nvPr/>
          </p:nvSpPr>
          <p:spPr>
            <a:xfrm>
              <a:off x="2343240" y="2025004"/>
              <a:ext cx="1904035" cy="684720"/>
            </a:xfrm>
            <a:custGeom>
              <a:avLst/>
              <a:gdLst/>
              <a:ahLst/>
              <a:cxnLst/>
              <a:rect l="0" t="0" r="0" b="0"/>
              <a:pathLst>
                <a:path w="2998" h="1078">
                  <a:moveTo>
                    <a:pt x="1499" y="1078"/>
                  </a:moveTo>
                  <a:lnTo>
                    <a:pt x="0" y="1078"/>
                  </a:lnTo>
                  <a:lnTo>
                    <a:pt x="0" y="0"/>
                  </a:lnTo>
                  <a:lnTo>
                    <a:pt x="2998" y="0"/>
                  </a:lnTo>
                  <a:lnTo>
                    <a:pt x="2998" y="1078"/>
                  </a:lnTo>
                  <a:lnTo>
                    <a:pt x="1499" y="1078"/>
                  </a:lnTo>
                  <a:close/>
                </a:path>
              </a:pathLst>
            </a:custGeom>
            <a:solidFill>
              <a:srgbClr val="F3A7D7">
                <a:alpha val="100000"/>
              </a:srgbClr>
            </a:solidFill>
            <a:ln cap="flat">
              <a:noFill/>
              <a:prstDash val="solid"/>
              <a:miter lim="0"/>
            </a:ln>
          </p:spPr>
          <p:txBody>
            <a:bodyPr rtlCol="0"/>
            <a:lstStyle/>
            <a:p>
              <a:pPr algn="ctr"/>
              <a:endParaRPr lang="zh-CN" altLang="en-US"/>
            </a:p>
          </p:txBody>
        </p:sp>
        <p:sp>
          <p:nvSpPr>
            <p:cNvPr id="124" name="path"/>
            <p:cNvSpPr/>
            <p:nvPr/>
          </p:nvSpPr>
          <p:spPr>
            <a:xfrm>
              <a:off x="2336940" y="2018704"/>
              <a:ext cx="1916634" cy="697320"/>
            </a:xfrm>
            <a:custGeom>
              <a:avLst/>
              <a:gdLst/>
              <a:ahLst/>
              <a:cxnLst/>
              <a:rect l="0" t="0" r="0" b="0"/>
              <a:pathLst>
                <a:path w="3018" h="1098">
                  <a:moveTo>
                    <a:pt x="1509" y="1088"/>
                  </a:moveTo>
                  <a:lnTo>
                    <a:pt x="9" y="1088"/>
                  </a:lnTo>
                  <a:lnTo>
                    <a:pt x="9" y="9"/>
                  </a:lnTo>
                  <a:lnTo>
                    <a:pt x="3008" y="9"/>
                  </a:lnTo>
                  <a:lnTo>
                    <a:pt x="3008" y="1088"/>
                  </a:lnTo>
                  <a:lnTo>
                    <a:pt x="1509" y="1088"/>
                  </a:lnTo>
                  <a:close/>
                </a:path>
              </a:pathLst>
            </a:custGeom>
            <a:noFill/>
            <a:ln w="12599" cap="flat">
              <a:solidFill>
                <a:srgbClr val="72104D">
                  <a:alpha val="100000"/>
                </a:srgbClr>
              </a:solidFill>
              <a:prstDash val="solid"/>
              <a:miter lim="386370"/>
            </a:ln>
          </p:spPr>
          <p:txBody>
            <a:bodyPr rtlCol="0"/>
            <a:lstStyle/>
            <a:p>
              <a:pPr algn="ctr"/>
              <a:endParaRPr lang="zh-CN" altLang="en-US"/>
            </a:p>
          </p:txBody>
        </p:sp>
      </p:grpSp>
      <p:graphicFrame>
        <p:nvGraphicFramePr>
          <p:cNvPr id="126" name="table 126"/>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28" name="table 128"/>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0000"/>
                        </a:lnSpc>
                      </a:pPr>
                      <a:endParaRPr lang="en-US" altLang="en-US" sz="900" dirty="0"/>
                    </a:p>
                    <a:p>
                      <a:pPr algn="l" rtl="0" eaLnBrk="0">
                        <a:lnSpc>
                          <a:spcPct val="6000"/>
                        </a:lnSpc>
                      </a:pPr>
                      <a:endParaRPr lang="en-US" altLang="en-US" sz="100" dirty="0"/>
                    </a:p>
                    <a:p>
                      <a:pPr marL="8320405" algn="l" rtl="0" eaLnBrk="0">
                        <a:lnSpc>
                          <a:spcPct val="84000"/>
                        </a:lnSpc>
                      </a:pPr>
                      <a:r>
                        <a:rPr sz="1500" kern="0" spc="-20" dirty="0">
                          <a:solidFill>
                            <a:srgbClr val="FFFFFF">
                              <a:alpha val="100000"/>
                            </a:srgbClr>
                          </a:solidFill>
                          <a:latin typeface="Arial" panose="020B0604020202020204"/>
                          <a:ea typeface="Arial" panose="020B0604020202020204"/>
                          <a:cs typeface="Arial" panose="020B0604020202020204"/>
                        </a:rPr>
                        <a:t>8</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130" name="textbox 130"/>
          <p:cNvSpPr/>
          <p:nvPr/>
        </p:nvSpPr>
        <p:spPr>
          <a:xfrm>
            <a:off x="229285" y="119989"/>
            <a:ext cx="911225" cy="481330"/>
          </a:xfrm>
          <a:prstGeom prst="rect">
            <a:avLst/>
          </a:prstGeom>
        </p:spPr>
        <p:txBody>
          <a:bodyPr vert="horz" wrap="square" lIns="0" tIns="0" rIns="0" bIns="0"/>
          <a:lstStyle/>
          <a:p>
            <a:pPr algn="l" rtl="0" eaLnBrk="0">
              <a:lnSpc>
                <a:spcPct val="86000"/>
              </a:lnSpc>
            </a:pPr>
            <a:endParaRPr lang="en-US" altLang="en-US" sz="100" dirty="0"/>
          </a:p>
          <a:p>
            <a:pPr marL="12700" algn="l" rtl="0" eaLnBrk="0">
              <a:lnSpc>
                <a:spcPct val="83000"/>
              </a:lnSpc>
            </a:pPr>
            <a:r>
              <a:rPr sz="3600" kern="0" spc="40" dirty="0">
                <a:solidFill>
                  <a:srgbClr val="000000">
                    <a:alpha val="100000"/>
                  </a:srgbClr>
                </a:solidFill>
                <a:latin typeface="Arial" panose="020B0604020202020204"/>
                <a:ea typeface="Arial" panose="020B0604020202020204"/>
                <a:cs typeface="Arial" panose="020B0604020202020204"/>
              </a:rPr>
              <a:t>Grid</a:t>
            </a:r>
            <a:endParaRPr lang="en-US" altLang="en-US" sz="3600" dirty="0"/>
          </a:p>
        </p:txBody>
      </p:sp>
      <p:sp>
        <p:nvSpPr>
          <p:cNvPr id="2" name="文本框 1"/>
          <p:cNvSpPr txBox="1"/>
          <p:nvPr/>
        </p:nvSpPr>
        <p:spPr>
          <a:xfrm>
            <a:off x="4756785" y="-174625"/>
            <a:ext cx="8607425" cy="15603855"/>
          </a:xfrm>
          <a:prstGeom prst="rect">
            <a:avLst/>
          </a:prstGeom>
          <a:noFill/>
        </p:spPr>
        <p:txBody>
          <a:bodyPr wrap="square" rtlCol="0">
            <a:spAutoFit/>
          </a:bodyPr>
          <a:p>
            <a:r>
              <a:rPr lang="zh-CN" altLang="en-US"/>
              <a:t>好的，让我们举一个简单的例子来说明这些属性的用法：</a:t>
            </a:r>
            <a:endParaRPr lang="zh-CN" altLang="en-US"/>
          </a:p>
          <a:p>
            <a:endParaRPr lang="zh-CN" altLang="en-US"/>
          </a:p>
          <a:p>
            <a:r>
              <a:rPr lang="zh-CN" altLang="en-US"/>
              <a:t>假设我们有一个包含三个网格项目的网格布局，每个项目都被放置在不同的行和列上。</a:t>
            </a:r>
            <a:endParaRPr lang="zh-CN" altLang="en-US"/>
          </a:p>
          <a:p>
            <a:endParaRPr lang="zh-CN" altLang="en-US"/>
          </a:p>
          <a:p>
            <a:r>
              <a:rPr lang="zh-CN" altLang="en-US"/>
              <a:t>HTML 结构：</a:t>
            </a:r>
            <a:endParaRPr lang="zh-CN" altLang="en-US"/>
          </a:p>
          <a:p>
            <a:r>
              <a:rPr lang="zh-CN" altLang="en-US"/>
              <a:t>```html</a:t>
            </a:r>
            <a:endParaRPr lang="zh-CN" altLang="en-US"/>
          </a:p>
          <a:p>
            <a:r>
              <a:rPr lang="zh-CN" altLang="en-US"/>
              <a:t>&lt;div class="container"&gt;</a:t>
            </a:r>
            <a:endParaRPr lang="zh-CN" altLang="en-US"/>
          </a:p>
          <a:p>
            <a:r>
              <a:rPr lang="zh-CN" altLang="en-US"/>
              <a:t>    &lt;div class="item"&gt;Item 1&lt;/div&gt;</a:t>
            </a:r>
            <a:endParaRPr lang="zh-CN" altLang="en-US"/>
          </a:p>
          <a:p>
            <a:r>
              <a:rPr lang="zh-CN" altLang="en-US"/>
              <a:t>    &lt;div class="item"&gt;Item 2&lt;/div&gt;</a:t>
            </a:r>
            <a:endParaRPr lang="zh-CN" altLang="en-US"/>
          </a:p>
          <a:p>
            <a:r>
              <a:rPr lang="zh-CN" altLang="en-US"/>
              <a:t>    &lt;div class="item"&gt;Item 3&lt;/div&gt;</a:t>
            </a:r>
            <a:endParaRPr lang="zh-CN" altLang="en-US"/>
          </a:p>
          <a:p>
            <a:r>
              <a:rPr lang="zh-CN" altLang="en-US"/>
              <a:t>&lt;/div&gt;</a:t>
            </a:r>
            <a:endParaRPr lang="zh-CN" altLang="en-US"/>
          </a:p>
          <a:p>
            <a:r>
              <a:rPr lang="zh-CN" altLang="en-US"/>
              <a:t>```</a:t>
            </a:r>
            <a:endParaRPr lang="zh-CN" altLang="en-US"/>
          </a:p>
          <a:p>
            <a:endParaRPr lang="zh-CN" altLang="en-US"/>
          </a:p>
          <a:p>
            <a:r>
              <a:rPr lang="zh-CN" altLang="en-US"/>
              <a:t>CSS 样式：</a:t>
            </a:r>
            <a:endParaRPr lang="zh-CN" altLang="en-US"/>
          </a:p>
          <a:p>
            <a:r>
              <a:rPr lang="zh-CN" altLang="en-US"/>
              <a:t>```css</a:t>
            </a:r>
            <a:endParaRPr lang="zh-CN" altLang="en-US"/>
          </a:p>
          <a:p>
            <a:r>
              <a:rPr lang="zh-CN" altLang="en-US"/>
              <a:t>.container {</a:t>
            </a:r>
            <a:endParaRPr lang="zh-CN" altLang="en-US"/>
          </a:p>
          <a:p>
            <a:r>
              <a:rPr lang="zh-CN" altLang="en-US"/>
              <a:t>    display: grid;</a:t>
            </a:r>
            <a:endParaRPr lang="zh-CN" altLang="en-US"/>
          </a:p>
          <a:p>
            <a:r>
              <a:rPr lang="zh-CN" altLang="en-US"/>
              <a:t>    grid-template-columns: repeat(3, 100px); /* 定义三列，每列宽度为 100px */</a:t>
            </a:r>
            <a:endParaRPr lang="zh-CN" altLang="en-US"/>
          </a:p>
          <a:p>
            <a:r>
              <a:rPr lang="zh-CN" altLang="en-US"/>
              <a:t>    grid-template-rows: repeat(3, 100px); /* 定义三行，每行高度为 100px */</a:t>
            </a:r>
            <a:endParaRPr lang="zh-CN" altLang="en-US"/>
          </a:p>
          <a:p>
            <a:r>
              <a:rPr lang="zh-CN" altLang="en-US"/>
              <a:t>    grid-gap: 10px; /* 定义网格间隔为 10px */</a:t>
            </a:r>
            <a:endParaRPr lang="zh-CN" altLang="en-US"/>
          </a:p>
          <a:p>
            <a:r>
              <a:rPr lang="zh-CN" altLang="en-US"/>
              <a:t>}</a:t>
            </a:r>
            <a:endParaRPr lang="zh-CN" altLang="en-US"/>
          </a:p>
          <a:p>
            <a:endParaRPr lang="zh-CN" altLang="en-US"/>
          </a:p>
          <a:p>
            <a:r>
              <a:rPr lang="zh-CN" altLang="en-US"/>
              <a:t>.item {</a:t>
            </a:r>
            <a:endParaRPr lang="zh-CN" altLang="en-US"/>
          </a:p>
          <a:p>
            <a:r>
              <a:rPr lang="zh-CN" altLang="en-US"/>
              <a:t>    background-color: lightblue;</a:t>
            </a:r>
            <a:endParaRPr lang="zh-CN" altLang="en-US"/>
          </a:p>
          <a:p>
            <a:r>
              <a:rPr lang="zh-CN" altLang="en-US"/>
              <a:t>    padding: 20px;</a:t>
            </a:r>
            <a:endParaRPr lang="zh-CN" altLang="en-US"/>
          </a:p>
          <a:p>
            <a:r>
              <a:rPr lang="zh-CN" altLang="en-US"/>
              <a:t>    text-align: center;</a:t>
            </a:r>
            <a:endParaRPr lang="zh-CN" altLang="en-US"/>
          </a:p>
          <a:p>
            <a:r>
              <a:rPr lang="zh-CN" altLang="en-US"/>
              <a:t>}</a:t>
            </a:r>
            <a:endParaRPr lang="zh-CN" altLang="en-US"/>
          </a:p>
          <a:p>
            <a:endParaRPr lang="zh-CN" altLang="en-US"/>
          </a:p>
          <a:p>
            <a:r>
              <a:rPr lang="zh-CN" altLang="en-US"/>
              <a:t>.item:nth-child(1) {</a:t>
            </a:r>
            <a:endParaRPr lang="zh-CN" altLang="en-US"/>
          </a:p>
          <a:p>
            <a:r>
              <a:rPr lang="zh-CN" altLang="en-US"/>
              <a:t>    grid-row-start: 1;</a:t>
            </a:r>
            <a:endParaRPr lang="zh-CN" altLang="en-US"/>
          </a:p>
          <a:p>
            <a:r>
              <a:rPr lang="zh-CN" altLang="en-US"/>
              <a:t>    grid-row-end: 3;</a:t>
            </a:r>
            <a:endParaRPr lang="zh-CN" altLang="en-US"/>
          </a:p>
          <a:p>
            <a:r>
              <a:rPr lang="zh-CN" altLang="en-US"/>
              <a:t>    grid-column-start: 1;</a:t>
            </a:r>
            <a:endParaRPr lang="zh-CN" altLang="en-US"/>
          </a:p>
          <a:p>
            <a:r>
              <a:rPr lang="zh-CN" altLang="en-US"/>
              <a:t>    grid-column-end: 3;</a:t>
            </a:r>
            <a:endParaRPr lang="zh-CN" altLang="en-US"/>
          </a:p>
          <a:p>
            <a:r>
              <a:rPr lang="zh-CN" altLang="en-US"/>
              <a:t>}</a:t>
            </a:r>
            <a:endParaRPr lang="zh-CN" altLang="en-US"/>
          </a:p>
          <a:p>
            <a:endParaRPr lang="zh-CN" altLang="en-US"/>
          </a:p>
          <a:p>
            <a:r>
              <a:rPr lang="zh-CN" altLang="en-US"/>
              <a:t>.item:nth-child(2) {</a:t>
            </a:r>
            <a:endParaRPr lang="zh-CN" altLang="en-US"/>
          </a:p>
          <a:p>
            <a:r>
              <a:rPr lang="zh-CN" altLang="en-US"/>
              <a:t>    grid-row: 1 / 3; /* 通过简化方式定义起始行和结束行 */</a:t>
            </a:r>
            <a:endParaRPr lang="zh-CN" altLang="en-US"/>
          </a:p>
          <a:p>
            <a:r>
              <a:rPr lang="zh-CN" altLang="en-US"/>
              <a:t>    grid-column: 3; /* 通过简化方式定义起始列和结束列 */</a:t>
            </a:r>
            <a:endParaRPr lang="zh-CN" altLang="en-US"/>
          </a:p>
          <a:p>
            <a:r>
              <a:rPr lang="zh-CN" altLang="en-US"/>
              <a:t>}</a:t>
            </a:r>
            <a:endParaRPr lang="zh-CN" altLang="en-US"/>
          </a:p>
          <a:p>
            <a:endParaRPr lang="zh-CN" altLang="en-US"/>
          </a:p>
          <a:p>
            <a:r>
              <a:rPr lang="zh-CN" altLang="en-US"/>
              <a:t>.item:nth-child(3) {</a:t>
            </a:r>
            <a:endParaRPr lang="zh-CN" altLang="en-US"/>
          </a:p>
          <a:p>
            <a:r>
              <a:rPr lang="zh-CN" altLang="en-US"/>
              <a:t>    grid-area: 2 / 2 / 3 / 4; /* 通过 grid-area 属性一次性定义位置 */</a:t>
            </a:r>
            <a:endParaRPr lang="zh-CN" altLang="en-US"/>
          </a:p>
          <a:p>
            <a:r>
              <a:rPr lang="zh-CN" altLang="en-US"/>
              <a:t>}</a:t>
            </a:r>
            <a:endParaRPr lang="zh-CN" altLang="en-US"/>
          </a:p>
          <a:p>
            <a:r>
              <a:rPr lang="zh-CN" altLang="en-US"/>
              <a:t>```</a:t>
            </a:r>
            <a:endParaRPr lang="zh-CN" altLang="en-US"/>
          </a:p>
          <a:p>
            <a:endParaRPr lang="zh-CN" altLang="en-US"/>
          </a:p>
          <a:p>
            <a:r>
              <a:rPr lang="zh-CN" altLang="en-US"/>
              <a:t>在这个例子中，我们有一个 `.container` 元素，其中包含三个 `.item` 子元素。每个项目都有不同的位置。</a:t>
            </a:r>
            <a:endParaRPr lang="zh-CN" altLang="en-US"/>
          </a:p>
          <a:p>
            <a:endParaRPr lang="zh-CN" altLang="en-US"/>
          </a:p>
          <a:p>
            <a:r>
              <a:rPr lang="zh-CN" altLang="en-US"/>
              <a:t>- 第一个项目跨越了第一行和第二行，以及第一列和第二列。</a:t>
            </a:r>
            <a:endParaRPr lang="zh-CN" altLang="en-US"/>
          </a:p>
          <a:p>
            <a:r>
              <a:rPr lang="zh-CN" altLang="en-US"/>
              <a:t>- 第二个项目从第一行到第二行，以及第三列。</a:t>
            </a:r>
            <a:endParaRPr lang="zh-CN" altLang="en-US"/>
          </a:p>
          <a:p>
            <a:r>
              <a:rPr lang="zh-CN" altLang="en-US"/>
              <a:t>- 第三个项目占据了第二行和第三行之间的第二列到第三列。</a:t>
            </a:r>
            <a:endParaRPr lang="zh-CN" altLang="en-US"/>
          </a:p>
          <a:p>
            <a:endParaRPr lang="zh-CN" altLang="en-US"/>
          </a:p>
          <a:p>
            <a:r>
              <a:rPr lang="zh-CN" altLang="en-US"/>
              <a:t>这就是如何使用 `grid-row-start`、`grid-row-end`、`grid-column-start`、`grid-column-end`、`grid-row`、`grid-column` 和 `grid-area` 属性来定义网格项目在网格布局中的位置。</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box 132"/>
          <p:cNvSpPr/>
          <p:nvPr/>
        </p:nvSpPr>
        <p:spPr>
          <a:xfrm>
            <a:off x="722991" y="959053"/>
            <a:ext cx="4582795" cy="5254625"/>
          </a:xfrm>
          <a:prstGeom prst="rect">
            <a:avLst/>
          </a:prstGeom>
        </p:spPr>
        <p:txBody>
          <a:bodyPr vert="horz" wrap="square" lIns="0" tIns="0" rIns="0" bIns="0"/>
          <a:lstStyle/>
          <a:p>
            <a:pPr algn="l" rtl="0" eaLnBrk="0">
              <a:lnSpc>
                <a:spcPct val="83000"/>
              </a:lnSpc>
            </a:pPr>
            <a:endParaRPr lang="en-US" altLang="en-US" sz="100" dirty="0"/>
          </a:p>
          <a:p>
            <a:pPr marL="40640" algn="l" rtl="0" eaLnBrk="0">
              <a:lnSpc>
                <a:spcPts val="4740"/>
              </a:lnSpc>
            </a:pPr>
            <a:r>
              <a:rPr sz="3600" kern="0" spc="40" dirty="0">
                <a:solidFill>
                  <a:srgbClr val="000000">
                    <a:alpha val="100000"/>
                  </a:srgbClr>
                </a:solidFill>
                <a:latin typeface="Arial" panose="020B0604020202020204"/>
                <a:ea typeface="Arial" panose="020B0604020202020204"/>
                <a:cs typeface="Arial" panose="020B0604020202020204"/>
              </a:rPr>
              <a:t>Rows and col</a:t>
            </a:r>
            <a:r>
              <a:rPr sz="3600" kern="0" spc="30" dirty="0">
                <a:solidFill>
                  <a:srgbClr val="000000">
                    <a:alpha val="100000"/>
                  </a:srgbClr>
                </a:solidFill>
                <a:latin typeface="Arial" panose="020B0604020202020204"/>
                <a:ea typeface="Arial" panose="020B0604020202020204"/>
                <a:cs typeface="Arial" panose="020B0604020202020204"/>
              </a:rPr>
              <a:t>umns</a:t>
            </a:r>
            <a:endParaRPr lang="en-US" altLang="en-US" sz="3600" dirty="0"/>
          </a:p>
          <a:p>
            <a:pPr algn="l" rtl="0" eaLnBrk="0">
              <a:lnSpc>
                <a:spcPct val="183000"/>
              </a:lnSpc>
            </a:pPr>
            <a:endParaRPr lang="en-US" altLang="en-US" sz="1000" dirty="0"/>
          </a:p>
          <a:p>
            <a:pPr marL="12700" algn="l" rtl="0" eaLnBrk="0">
              <a:lnSpc>
                <a:spcPct val="86000"/>
              </a:lnSpc>
              <a:spcBef>
                <a:spcPts val="720"/>
              </a:spcBef>
            </a:pPr>
            <a:r>
              <a:rPr sz="2400" kern="0" spc="430" dirty="0">
                <a:solidFill>
                  <a:srgbClr val="000000">
                    <a:alpha val="100000"/>
                  </a:srgbClr>
                </a:solidFill>
                <a:latin typeface="Arial" panose="020B0604020202020204"/>
                <a:ea typeface="Arial" panose="020B0604020202020204"/>
                <a:cs typeface="Arial" panose="020B0604020202020204"/>
              </a:rPr>
              <a:t>grid-row-start:</a:t>
            </a:r>
            <a:r>
              <a:rPr sz="2400" kern="0" spc="170" dirty="0">
                <a:solidFill>
                  <a:srgbClr val="000000">
                    <a:alpha val="100000"/>
                  </a:srgbClr>
                </a:solidFill>
                <a:latin typeface="Arial" panose="020B0604020202020204"/>
                <a:ea typeface="Arial" panose="020B0604020202020204"/>
                <a:cs typeface="Arial" panose="020B0604020202020204"/>
              </a:rPr>
              <a:t>  </a:t>
            </a:r>
            <a:r>
              <a:rPr sz="2400" kern="0" spc="420" dirty="0">
                <a:solidFill>
                  <a:srgbClr val="000000">
                    <a:alpha val="100000"/>
                  </a:srgbClr>
                </a:solidFill>
                <a:latin typeface="Arial" panose="020B0604020202020204"/>
                <a:ea typeface="Arial" panose="020B0604020202020204"/>
                <a:cs typeface="Arial" panose="020B0604020202020204"/>
              </a:rPr>
              <a:t>1;</a:t>
            </a:r>
            <a:endParaRPr lang="en-US" altLang="en-US" sz="2400" dirty="0"/>
          </a:p>
          <a:p>
            <a:pPr marL="12700" algn="l" rtl="0" eaLnBrk="0">
              <a:lnSpc>
                <a:spcPct val="86000"/>
              </a:lnSpc>
              <a:spcBef>
                <a:spcPts val="1405"/>
              </a:spcBef>
            </a:pPr>
            <a:r>
              <a:rPr sz="2400" kern="0" spc="340" dirty="0">
                <a:solidFill>
                  <a:srgbClr val="000000">
                    <a:alpha val="100000"/>
                  </a:srgbClr>
                </a:solidFill>
                <a:latin typeface="Arial" panose="020B0604020202020204"/>
                <a:ea typeface="Arial" panose="020B0604020202020204"/>
                <a:cs typeface="Arial" panose="020B0604020202020204"/>
              </a:rPr>
              <a:t>grid-row-end:</a:t>
            </a:r>
            <a:r>
              <a:rPr sz="2400" kern="0" spc="150" dirty="0">
                <a:solidFill>
                  <a:srgbClr val="000000">
                    <a:alpha val="100000"/>
                  </a:srgbClr>
                </a:solidFill>
                <a:latin typeface="Arial" panose="020B0604020202020204"/>
                <a:ea typeface="Arial" panose="020B0604020202020204"/>
                <a:cs typeface="Arial" panose="020B0604020202020204"/>
              </a:rPr>
              <a:t>  </a:t>
            </a:r>
            <a:r>
              <a:rPr sz="2400" kern="0" spc="340" dirty="0">
                <a:solidFill>
                  <a:srgbClr val="000000">
                    <a:alpha val="100000"/>
                  </a:srgbClr>
                </a:solidFill>
                <a:latin typeface="Arial" panose="020B0604020202020204"/>
                <a:ea typeface="Arial" panose="020B0604020202020204"/>
                <a:cs typeface="Arial" panose="020B0604020202020204"/>
              </a:rPr>
              <a:t>3;</a:t>
            </a:r>
            <a:endParaRPr lang="en-US" altLang="en-US" sz="2400" dirty="0"/>
          </a:p>
          <a:p>
            <a:pPr marL="12700" algn="l" rtl="0" eaLnBrk="0">
              <a:lnSpc>
                <a:spcPct val="84000"/>
              </a:lnSpc>
              <a:spcBef>
                <a:spcPts val="1390"/>
              </a:spcBef>
            </a:pPr>
            <a:r>
              <a:rPr sz="2400" kern="0" spc="390" dirty="0">
                <a:solidFill>
                  <a:srgbClr val="000000">
                    <a:alpha val="100000"/>
                  </a:srgbClr>
                </a:solidFill>
                <a:latin typeface="Arial" panose="020B0604020202020204"/>
                <a:ea typeface="Arial" panose="020B0604020202020204"/>
                <a:cs typeface="Arial" panose="020B0604020202020204"/>
              </a:rPr>
              <a:t>grid-column-start:</a:t>
            </a:r>
            <a:r>
              <a:rPr sz="2400" kern="0" spc="130" dirty="0">
                <a:solidFill>
                  <a:srgbClr val="000000">
                    <a:alpha val="100000"/>
                  </a:srgbClr>
                </a:solidFill>
                <a:latin typeface="Arial" panose="020B0604020202020204"/>
                <a:ea typeface="Arial" panose="020B0604020202020204"/>
                <a:cs typeface="Arial" panose="020B0604020202020204"/>
              </a:rPr>
              <a:t>  </a:t>
            </a:r>
            <a:r>
              <a:rPr sz="2400" kern="0" spc="390" dirty="0">
                <a:solidFill>
                  <a:srgbClr val="000000">
                    <a:alpha val="100000"/>
                  </a:srgbClr>
                </a:solidFill>
                <a:latin typeface="Arial" panose="020B0604020202020204"/>
                <a:ea typeface="Arial" panose="020B0604020202020204"/>
                <a:cs typeface="Arial" panose="020B0604020202020204"/>
              </a:rPr>
              <a:t>2;</a:t>
            </a:r>
            <a:endParaRPr lang="en-US" altLang="en-US" sz="2400" dirty="0"/>
          </a:p>
          <a:p>
            <a:pPr marL="12700" algn="l" rtl="0" eaLnBrk="0">
              <a:lnSpc>
                <a:spcPts val="3875"/>
              </a:lnSpc>
            </a:pPr>
            <a:r>
              <a:rPr sz="2400" kern="0" spc="310" dirty="0">
                <a:solidFill>
                  <a:srgbClr val="000000">
                    <a:alpha val="100000"/>
                  </a:srgbClr>
                </a:solidFill>
                <a:latin typeface="Arial" panose="020B0604020202020204"/>
                <a:ea typeface="Arial" panose="020B0604020202020204"/>
                <a:cs typeface="Arial" panose="020B0604020202020204"/>
              </a:rPr>
              <a:t>grid-column-end:</a:t>
            </a:r>
            <a:r>
              <a:rPr sz="2400" kern="0" spc="140" dirty="0">
                <a:solidFill>
                  <a:srgbClr val="000000">
                    <a:alpha val="100000"/>
                  </a:srgbClr>
                </a:solidFill>
                <a:latin typeface="Arial" panose="020B0604020202020204"/>
                <a:ea typeface="Arial" panose="020B0604020202020204"/>
                <a:cs typeface="Arial" panose="020B0604020202020204"/>
              </a:rPr>
              <a:t>  </a:t>
            </a:r>
            <a:r>
              <a:rPr sz="2400" kern="0" spc="300" dirty="0">
                <a:solidFill>
                  <a:srgbClr val="000000">
                    <a:alpha val="100000"/>
                  </a:srgbClr>
                </a:solidFill>
                <a:latin typeface="Arial" panose="020B0604020202020204"/>
                <a:ea typeface="Arial" panose="020B0604020202020204"/>
                <a:cs typeface="Arial" panose="020B0604020202020204"/>
              </a:rPr>
              <a:t>3;</a:t>
            </a:r>
            <a:endParaRPr lang="en-US" altLang="en-US" sz="2400" dirty="0"/>
          </a:p>
          <a:p>
            <a:pPr algn="l" rtl="0" eaLnBrk="0">
              <a:lnSpc>
                <a:spcPct val="128000"/>
              </a:lnSpc>
            </a:pPr>
            <a:endParaRPr lang="en-US" altLang="en-US" sz="1000" dirty="0"/>
          </a:p>
          <a:p>
            <a:pPr algn="l" rtl="0" eaLnBrk="0">
              <a:lnSpc>
                <a:spcPct val="129000"/>
              </a:lnSpc>
            </a:pPr>
            <a:endParaRPr lang="en-US" altLang="en-US" sz="1000" dirty="0"/>
          </a:p>
          <a:p>
            <a:pPr algn="l" rtl="0" eaLnBrk="0">
              <a:lnSpc>
                <a:spcPct val="129000"/>
              </a:lnSpc>
            </a:pPr>
            <a:endParaRPr lang="en-US" altLang="en-US" sz="1000" dirty="0"/>
          </a:p>
          <a:p>
            <a:pPr marL="12700" algn="l" rtl="0" eaLnBrk="0">
              <a:lnSpc>
                <a:spcPct val="86000"/>
              </a:lnSpc>
              <a:spcBef>
                <a:spcPts val="725"/>
              </a:spcBef>
            </a:pPr>
            <a:r>
              <a:rPr sz="2400" kern="0" spc="350" dirty="0">
                <a:solidFill>
                  <a:srgbClr val="000000">
                    <a:alpha val="100000"/>
                  </a:srgbClr>
                </a:solidFill>
                <a:latin typeface="Arial" panose="020B0604020202020204"/>
                <a:ea typeface="Arial" panose="020B0604020202020204"/>
                <a:cs typeface="Arial" panose="020B0604020202020204"/>
              </a:rPr>
              <a:t>grid-row:</a:t>
            </a:r>
            <a:r>
              <a:rPr sz="2400" kern="0" spc="170" dirty="0">
                <a:solidFill>
                  <a:srgbClr val="000000">
                    <a:alpha val="100000"/>
                  </a:srgbClr>
                </a:solidFill>
                <a:latin typeface="Arial" panose="020B0604020202020204"/>
                <a:ea typeface="Arial" panose="020B0604020202020204"/>
                <a:cs typeface="Arial" panose="020B0604020202020204"/>
              </a:rPr>
              <a:t>  </a:t>
            </a:r>
            <a:r>
              <a:rPr sz="2400" kern="0" spc="350" dirty="0">
                <a:solidFill>
                  <a:srgbClr val="000000">
                    <a:alpha val="100000"/>
                  </a:srgbClr>
                </a:solidFill>
                <a:latin typeface="Arial" panose="020B0604020202020204"/>
                <a:ea typeface="Arial" panose="020B0604020202020204"/>
                <a:cs typeface="Arial" panose="020B0604020202020204"/>
              </a:rPr>
              <a:t>1</a:t>
            </a:r>
            <a:r>
              <a:rPr sz="2400" kern="0" spc="200" dirty="0">
                <a:solidFill>
                  <a:srgbClr val="000000">
                    <a:alpha val="100000"/>
                  </a:srgbClr>
                </a:solidFill>
                <a:latin typeface="Arial" panose="020B0604020202020204"/>
                <a:ea typeface="Arial" panose="020B0604020202020204"/>
                <a:cs typeface="Arial" panose="020B0604020202020204"/>
              </a:rPr>
              <a:t>  </a:t>
            </a:r>
            <a:r>
              <a:rPr sz="2400" kern="0" spc="340" dirty="0">
                <a:solidFill>
                  <a:srgbClr val="000000">
                    <a:alpha val="100000"/>
                  </a:srgbClr>
                </a:solidFill>
                <a:latin typeface="Arial" panose="020B0604020202020204"/>
                <a:ea typeface="Arial" panose="020B0604020202020204"/>
                <a:cs typeface="Arial" panose="020B0604020202020204"/>
              </a:rPr>
              <a:t>/</a:t>
            </a:r>
            <a:r>
              <a:rPr sz="2400" kern="0" spc="140" dirty="0">
                <a:solidFill>
                  <a:srgbClr val="000000">
                    <a:alpha val="100000"/>
                  </a:srgbClr>
                </a:solidFill>
                <a:latin typeface="Arial" panose="020B0604020202020204"/>
                <a:ea typeface="Arial" panose="020B0604020202020204"/>
                <a:cs typeface="Arial" panose="020B0604020202020204"/>
              </a:rPr>
              <a:t>  </a:t>
            </a:r>
            <a:r>
              <a:rPr sz="2400" kern="0" spc="340" dirty="0">
                <a:solidFill>
                  <a:srgbClr val="000000">
                    <a:alpha val="100000"/>
                  </a:srgbClr>
                </a:solidFill>
                <a:latin typeface="Arial" panose="020B0604020202020204"/>
                <a:ea typeface="Arial" panose="020B0604020202020204"/>
                <a:cs typeface="Arial" panose="020B0604020202020204"/>
              </a:rPr>
              <a:t>3;</a:t>
            </a:r>
            <a:endParaRPr lang="en-US" altLang="en-US" sz="2400" dirty="0"/>
          </a:p>
          <a:p>
            <a:pPr marL="12700" algn="l" rtl="0" eaLnBrk="0">
              <a:lnSpc>
                <a:spcPct val="86000"/>
              </a:lnSpc>
              <a:spcBef>
                <a:spcPts val="1405"/>
              </a:spcBef>
            </a:pPr>
            <a:r>
              <a:rPr sz="2400" kern="0" spc="300" dirty="0">
                <a:solidFill>
                  <a:srgbClr val="000000">
                    <a:alpha val="100000"/>
                  </a:srgbClr>
                </a:solidFill>
                <a:latin typeface="Arial" panose="020B0604020202020204"/>
                <a:ea typeface="Arial" panose="020B0604020202020204"/>
                <a:cs typeface="Arial" panose="020B0604020202020204"/>
              </a:rPr>
              <a:t>grid-column:</a:t>
            </a:r>
            <a:r>
              <a:rPr sz="2400" kern="0" spc="150" dirty="0">
                <a:solidFill>
                  <a:srgbClr val="000000">
                    <a:alpha val="100000"/>
                  </a:srgbClr>
                </a:solidFill>
                <a:latin typeface="Arial" panose="020B0604020202020204"/>
                <a:ea typeface="Arial" panose="020B0604020202020204"/>
                <a:cs typeface="Arial" panose="020B0604020202020204"/>
              </a:rPr>
              <a:t>  </a:t>
            </a:r>
            <a:r>
              <a:rPr sz="2400" kern="0" spc="300" dirty="0">
                <a:solidFill>
                  <a:srgbClr val="000000">
                    <a:alpha val="100000"/>
                  </a:srgbClr>
                </a:solidFill>
                <a:latin typeface="Arial" panose="020B0604020202020204"/>
                <a:ea typeface="Arial" panose="020B0604020202020204"/>
                <a:cs typeface="Arial" panose="020B0604020202020204"/>
              </a:rPr>
              <a:t>2  /</a:t>
            </a:r>
            <a:r>
              <a:rPr sz="2400" kern="0" spc="150" dirty="0">
                <a:solidFill>
                  <a:srgbClr val="000000">
                    <a:alpha val="100000"/>
                  </a:srgbClr>
                </a:solidFill>
                <a:latin typeface="Arial" panose="020B0604020202020204"/>
                <a:ea typeface="Arial" panose="020B0604020202020204"/>
                <a:cs typeface="Arial" panose="020B0604020202020204"/>
              </a:rPr>
              <a:t>  </a:t>
            </a:r>
            <a:r>
              <a:rPr sz="2400" kern="0" spc="300" dirty="0">
                <a:solidFill>
                  <a:srgbClr val="000000">
                    <a:alpha val="100000"/>
                  </a:srgbClr>
                </a:solidFill>
                <a:latin typeface="Arial" panose="020B0604020202020204"/>
                <a:ea typeface="Arial" panose="020B0604020202020204"/>
                <a:cs typeface="Arial" panose="020B0604020202020204"/>
              </a:rPr>
              <a:t>3;</a:t>
            </a:r>
            <a:endParaRPr lang="en-US" altLang="en-US" sz="2400" dirty="0"/>
          </a:p>
          <a:p>
            <a:pPr algn="l" rtl="0" eaLnBrk="0">
              <a:lnSpc>
                <a:spcPct val="126000"/>
              </a:lnSpc>
            </a:pPr>
            <a:endParaRPr lang="en-US" altLang="en-US" sz="1000" dirty="0"/>
          </a:p>
          <a:p>
            <a:pPr algn="l" rtl="0" eaLnBrk="0">
              <a:lnSpc>
                <a:spcPct val="127000"/>
              </a:lnSpc>
            </a:pPr>
            <a:endParaRPr lang="en-US" altLang="en-US" sz="1000" dirty="0"/>
          </a:p>
          <a:p>
            <a:pPr algn="l" rtl="0" eaLnBrk="0">
              <a:lnSpc>
                <a:spcPct val="127000"/>
              </a:lnSpc>
            </a:pPr>
            <a:endParaRPr lang="en-US" altLang="en-US" sz="1000" dirty="0"/>
          </a:p>
          <a:p>
            <a:pPr algn="l" rtl="0" eaLnBrk="0">
              <a:lnSpc>
                <a:spcPct val="100000"/>
              </a:lnSpc>
            </a:pPr>
            <a:endParaRPr lang="en-US" altLang="en-US" sz="600" dirty="0"/>
          </a:p>
          <a:p>
            <a:pPr marL="12700" algn="l" rtl="0" eaLnBrk="0">
              <a:lnSpc>
                <a:spcPct val="86000"/>
              </a:lnSpc>
              <a:spcBef>
                <a:spcPts val="0"/>
              </a:spcBef>
            </a:pPr>
            <a:r>
              <a:rPr sz="2400" kern="0" spc="330" dirty="0">
                <a:solidFill>
                  <a:srgbClr val="000000">
                    <a:alpha val="100000"/>
                  </a:srgbClr>
                </a:solidFill>
                <a:latin typeface="Arial" panose="020B0604020202020204"/>
                <a:ea typeface="Arial" panose="020B0604020202020204"/>
                <a:cs typeface="Arial" panose="020B0604020202020204"/>
              </a:rPr>
              <a:t>grid-area:</a:t>
            </a:r>
            <a:r>
              <a:rPr sz="2400" kern="0" spc="170" dirty="0">
                <a:solidFill>
                  <a:srgbClr val="000000">
                    <a:alpha val="100000"/>
                  </a:srgbClr>
                </a:solidFill>
                <a:latin typeface="Arial" panose="020B0604020202020204"/>
                <a:ea typeface="Arial" panose="020B0604020202020204"/>
                <a:cs typeface="Arial" panose="020B0604020202020204"/>
              </a:rPr>
              <a:t>  </a:t>
            </a:r>
            <a:r>
              <a:rPr sz="2400" kern="0" spc="320" dirty="0">
                <a:solidFill>
                  <a:srgbClr val="000000">
                    <a:alpha val="100000"/>
                  </a:srgbClr>
                </a:solidFill>
                <a:latin typeface="Arial" panose="020B0604020202020204"/>
                <a:ea typeface="Arial" panose="020B0604020202020204"/>
                <a:cs typeface="Arial" panose="020B0604020202020204"/>
              </a:rPr>
              <a:t>1</a:t>
            </a:r>
            <a:r>
              <a:rPr sz="2400" kern="0" spc="200" dirty="0">
                <a:solidFill>
                  <a:srgbClr val="000000">
                    <a:alpha val="100000"/>
                  </a:srgbClr>
                </a:solidFill>
                <a:latin typeface="Arial" panose="020B0604020202020204"/>
                <a:ea typeface="Arial" panose="020B0604020202020204"/>
                <a:cs typeface="Arial" panose="020B0604020202020204"/>
              </a:rPr>
              <a:t>  </a:t>
            </a:r>
            <a:r>
              <a:rPr sz="2400" kern="0" spc="320" dirty="0">
                <a:solidFill>
                  <a:srgbClr val="000000">
                    <a:alpha val="100000"/>
                  </a:srgbClr>
                </a:solidFill>
                <a:latin typeface="Arial" panose="020B0604020202020204"/>
                <a:ea typeface="Arial" panose="020B0604020202020204"/>
                <a:cs typeface="Arial" panose="020B0604020202020204"/>
              </a:rPr>
              <a:t>/</a:t>
            </a:r>
            <a:r>
              <a:rPr sz="2400" kern="0" spc="140" dirty="0">
                <a:solidFill>
                  <a:srgbClr val="000000">
                    <a:alpha val="100000"/>
                  </a:srgbClr>
                </a:solidFill>
                <a:latin typeface="Arial" panose="020B0604020202020204"/>
                <a:ea typeface="Arial" panose="020B0604020202020204"/>
                <a:cs typeface="Arial" panose="020B0604020202020204"/>
              </a:rPr>
              <a:t>  </a:t>
            </a:r>
            <a:r>
              <a:rPr sz="2400" kern="0" spc="320" dirty="0">
                <a:solidFill>
                  <a:srgbClr val="000000">
                    <a:alpha val="100000"/>
                  </a:srgbClr>
                </a:solidFill>
                <a:latin typeface="Arial" panose="020B0604020202020204"/>
                <a:ea typeface="Arial" panose="020B0604020202020204"/>
                <a:cs typeface="Arial" panose="020B0604020202020204"/>
              </a:rPr>
              <a:t>2</a:t>
            </a:r>
            <a:r>
              <a:rPr sz="2400" kern="0" spc="200" dirty="0">
                <a:solidFill>
                  <a:srgbClr val="000000">
                    <a:alpha val="100000"/>
                  </a:srgbClr>
                </a:solidFill>
                <a:latin typeface="Arial" panose="020B0604020202020204"/>
                <a:ea typeface="Arial" panose="020B0604020202020204"/>
                <a:cs typeface="Arial" panose="020B0604020202020204"/>
              </a:rPr>
              <a:t>  </a:t>
            </a:r>
            <a:r>
              <a:rPr sz="2400" kern="0" spc="320" dirty="0">
                <a:solidFill>
                  <a:srgbClr val="000000">
                    <a:alpha val="100000"/>
                  </a:srgbClr>
                </a:solidFill>
                <a:latin typeface="Arial" panose="020B0604020202020204"/>
                <a:ea typeface="Arial" panose="020B0604020202020204"/>
                <a:cs typeface="Arial" panose="020B0604020202020204"/>
              </a:rPr>
              <a:t>/</a:t>
            </a:r>
            <a:r>
              <a:rPr sz="2400" kern="0" spc="140" dirty="0">
                <a:solidFill>
                  <a:srgbClr val="000000">
                    <a:alpha val="100000"/>
                  </a:srgbClr>
                </a:solidFill>
                <a:latin typeface="Arial" panose="020B0604020202020204"/>
                <a:ea typeface="Arial" panose="020B0604020202020204"/>
                <a:cs typeface="Arial" panose="020B0604020202020204"/>
              </a:rPr>
              <a:t>  </a:t>
            </a:r>
            <a:r>
              <a:rPr sz="2400" kern="0" spc="320" dirty="0">
                <a:solidFill>
                  <a:srgbClr val="000000">
                    <a:alpha val="100000"/>
                  </a:srgbClr>
                </a:solidFill>
                <a:latin typeface="Arial" panose="020B0604020202020204"/>
                <a:ea typeface="Arial" panose="020B0604020202020204"/>
                <a:cs typeface="Arial" panose="020B0604020202020204"/>
              </a:rPr>
              <a:t>3</a:t>
            </a:r>
            <a:r>
              <a:rPr sz="2400" kern="0" spc="200" dirty="0">
                <a:solidFill>
                  <a:srgbClr val="000000">
                    <a:alpha val="100000"/>
                  </a:srgbClr>
                </a:solidFill>
                <a:latin typeface="Arial" panose="020B0604020202020204"/>
                <a:ea typeface="Arial" panose="020B0604020202020204"/>
                <a:cs typeface="Arial" panose="020B0604020202020204"/>
              </a:rPr>
              <a:t>  </a:t>
            </a:r>
            <a:r>
              <a:rPr sz="2400" kern="0" spc="320" dirty="0">
                <a:solidFill>
                  <a:srgbClr val="000000">
                    <a:alpha val="100000"/>
                  </a:srgbClr>
                </a:solidFill>
                <a:latin typeface="Arial" panose="020B0604020202020204"/>
                <a:ea typeface="Arial" panose="020B0604020202020204"/>
                <a:cs typeface="Arial" panose="020B0604020202020204"/>
              </a:rPr>
              <a:t>/</a:t>
            </a:r>
            <a:r>
              <a:rPr sz="2400" kern="0" spc="140" dirty="0">
                <a:solidFill>
                  <a:srgbClr val="000000">
                    <a:alpha val="100000"/>
                  </a:srgbClr>
                </a:solidFill>
                <a:latin typeface="Arial" panose="020B0604020202020204"/>
                <a:ea typeface="Arial" panose="020B0604020202020204"/>
                <a:cs typeface="Arial" panose="020B0604020202020204"/>
              </a:rPr>
              <a:t>  </a:t>
            </a:r>
            <a:r>
              <a:rPr sz="2400" kern="0" spc="320" dirty="0">
                <a:solidFill>
                  <a:srgbClr val="000000">
                    <a:alpha val="100000"/>
                  </a:srgbClr>
                </a:solidFill>
                <a:latin typeface="Arial" panose="020B0604020202020204"/>
                <a:ea typeface="Arial" panose="020B0604020202020204"/>
                <a:cs typeface="Arial" panose="020B0604020202020204"/>
              </a:rPr>
              <a:t>3;</a:t>
            </a:r>
            <a:endParaRPr lang="en-US" altLang="en-US" sz="2400" dirty="0"/>
          </a:p>
        </p:txBody>
      </p:sp>
      <p:grpSp>
        <p:nvGrpSpPr>
          <p:cNvPr id="12" name="group 12"/>
          <p:cNvGrpSpPr/>
          <p:nvPr/>
        </p:nvGrpSpPr>
        <p:grpSpPr>
          <a:xfrm rot="21600000">
            <a:off x="5716508" y="3788762"/>
            <a:ext cx="3226681" cy="2149214"/>
            <a:chOff x="0" y="0"/>
            <a:chExt cx="3226681" cy="2149214"/>
          </a:xfrm>
        </p:grpSpPr>
        <p:sp>
          <p:nvSpPr>
            <p:cNvPr id="134" name="path"/>
            <p:cNvSpPr/>
            <p:nvPr/>
          </p:nvSpPr>
          <p:spPr>
            <a:xfrm>
              <a:off x="0" y="0"/>
              <a:ext cx="3226681" cy="2149214"/>
            </a:xfrm>
            <a:custGeom>
              <a:avLst/>
              <a:gdLst/>
              <a:ahLst/>
              <a:cxnLst/>
              <a:rect l="0" t="0" r="0" b="0"/>
              <a:pathLst>
                <a:path w="5081" h="3384">
                  <a:moveTo>
                    <a:pt x="129" y="0"/>
                  </a:moveTo>
                  <a:lnTo>
                    <a:pt x="130" y="3384"/>
                  </a:lnTo>
                  <a:moveTo>
                    <a:pt x="5081" y="197"/>
                  </a:moveTo>
                  <a:lnTo>
                    <a:pt x="0" y="198"/>
                  </a:lnTo>
                  <a:moveTo>
                    <a:pt x="2529" y="0"/>
                  </a:moveTo>
                  <a:lnTo>
                    <a:pt x="2530" y="3384"/>
                  </a:lnTo>
                  <a:moveTo>
                    <a:pt x="4886" y="0"/>
                  </a:moveTo>
                  <a:lnTo>
                    <a:pt x="4887" y="3384"/>
                  </a:lnTo>
                  <a:moveTo>
                    <a:pt x="5081" y="1187"/>
                  </a:moveTo>
                  <a:lnTo>
                    <a:pt x="0" y="1188"/>
                  </a:lnTo>
                  <a:moveTo>
                    <a:pt x="5081" y="2188"/>
                  </a:moveTo>
                  <a:lnTo>
                    <a:pt x="0" y="2189"/>
                  </a:lnTo>
                </a:path>
              </a:pathLst>
            </a:custGeom>
            <a:noFill/>
            <a:ln w="19079" cap="flat">
              <a:solidFill>
                <a:srgbClr val="412A7B">
                  <a:alpha val="100000"/>
                </a:srgbClr>
              </a:solidFill>
              <a:prstDash val="solid"/>
              <a:round/>
            </a:ln>
          </p:spPr>
          <p:txBody>
            <a:bodyPr rtlCol="0"/>
            <a:lstStyle/>
            <a:p>
              <a:pPr algn="ctr"/>
              <a:endParaRPr lang="zh-CN" altLang="en-US"/>
            </a:p>
          </p:txBody>
        </p:sp>
        <p:sp>
          <p:nvSpPr>
            <p:cNvPr id="136" name="path"/>
            <p:cNvSpPr/>
            <p:nvPr/>
          </p:nvSpPr>
          <p:spPr>
            <a:xfrm>
              <a:off x="1681558" y="195481"/>
              <a:ext cx="1365834" cy="1120686"/>
            </a:xfrm>
            <a:custGeom>
              <a:avLst/>
              <a:gdLst/>
              <a:ahLst/>
              <a:cxnLst/>
              <a:rect l="0" t="0" r="0" b="0"/>
              <a:pathLst>
                <a:path w="2150" h="1764">
                  <a:moveTo>
                    <a:pt x="1075" y="1764"/>
                  </a:moveTo>
                  <a:lnTo>
                    <a:pt x="0" y="1764"/>
                  </a:lnTo>
                  <a:lnTo>
                    <a:pt x="0" y="0"/>
                  </a:lnTo>
                  <a:lnTo>
                    <a:pt x="2150" y="0"/>
                  </a:lnTo>
                  <a:lnTo>
                    <a:pt x="2150" y="1764"/>
                  </a:lnTo>
                  <a:lnTo>
                    <a:pt x="1075" y="1764"/>
                  </a:lnTo>
                  <a:close/>
                </a:path>
              </a:pathLst>
            </a:custGeom>
            <a:solidFill>
              <a:srgbClr val="F3A7D7">
                <a:alpha val="100000"/>
              </a:srgbClr>
            </a:solidFill>
            <a:ln cap="flat">
              <a:noFill/>
              <a:prstDash val="solid"/>
              <a:miter lim="0"/>
            </a:ln>
          </p:spPr>
          <p:txBody>
            <a:bodyPr rtlCol="0"/>
            <a:lstStyle/>
            <a:p>
              <a:pPr algn="ctr"/>
              <a:endParaRPr lang="zh-CN" altLang="en-US"/>
            </a:p>
          </p:txBody>
        </p:sp>
        <p:sp>
          <p:nvSpPr>
            <p:cNvPr id="138" name="path"/>
            <p:cNvSpPr/>
            <p:nvPr/>
          </p:nvSpPr>
          <p:spPr>
            <a:xfrm>
              <a:off x="1675258" y="189182"/>
              <a:ext cx="1378433" cy="1133285"/>
            </a:xfrm>
            <a:custGeom>
              <a:avLst/>
              <a:gdLst/>
              <a:ahLst/>
              <a:cxnLst/>
              <a:rect l="0" t="0" r="0" b="0"/>
              <a:pathLst>
                <a:path w="2170" h="1784">
                  <a:moveTo>
                    <a:pt x="1085" y="1774"/>
                  </a:moveTo>
                  <a:lnTo>
                    <a:pt x="9" y="1774"/>
                  </a:lnTo>
                  <a:lnTo>
                    <a:pt x="9" y="9"/>
                  </a:lnTo>
                  <a:lnTo>
                    <a:pt x="2160" y="9"/>
                  </a:lnTo>
                  <a:lnTo>
                    <a:pt x="2160" y="1774"/>
                  </a:lnTo>
                  <a:lnTo>
                    <a:pt x="1085" y="1774"/>
                  </a:lnTo>
                  <a:close/>
                </a:path>
              </a:pathLst>
            </a:custGeom>
            <a:noFill/>
            <a:ln w="12599" cap="flat">
              <a:solidFill>
                <a:srgbClr val="72104D">
                  <a:alpha val="100000"/>
                </a:srgbClr>
              </a:solidFill>
              <a:prstDash val="solid"/>
              <a:miter lim="386370"/>
            </a:ln>
          </p:spPr>
          <p:txBody>
            <a:bodyPr rtlCol="0"/>
            <a:lstStyle/>
            <a:p>
              <a:pPr algn="ctr"/>
              <a:endParaRPr lang="zh-CN" altLang="en-US"/>
            </a:p>
          </p:txBody>
        </p:sp>
        <p:sp>
          <p:nvSpPr>
            <p:cNvPr id="140" name="path"/>
            <p:cNvSpPr/>
            <p:nvPr/>
          </p:nvSpPr>
          <p:spPr>
            <a:xfrm>
              <a:off x="0" y="2007909"/>
              <a:ext cx="3226681" cy="19803"/>
            </a:xfrm>
            <a:custGeom>
              <a:avLst/>
              <a:gdLst/>
              <a:ahLst/>
              <a:cxnLst/>
              <a:rect l="0" t="0" r="0" b="0"/>
              <a:pathLst>
                <a:path w="5081" h="31">
                  <a:moveTo>
                    <a:pt x="5081" y="15"/>
                  </a:moveTo>
                  <a:lnTo>
                    <a:pt x="0" y="16"/>
                  </a:lnTo>
                </a:path>
              </a:pathLst>
            </a:custGeom>
            <a:noFill/>
            <a:ln w="19079" cap="flat">
              <a:solidFill>
                <a:srgbClr val="412A7B">
                  <a:alpha val="100000"/>
                </a:srgbClr>
              </a:solidFill>
              <a:prstDash val="solid"/>
              <a:round/>
            </a:ln>
          </p:spPr>
          <p:txBody>
            <a:bodyPr rtlCol="0"/>
            <a:lstStyle/>
            <a:p>
              <a:pPr algn="ctr"/>
              <a:endParaRPr lang="zh-CN" altLang="en-US"/>
            </a:p>
          </p:txBody>
        </p:sp>
      </p:grpSp>
      <p:graphicFrame>
        <p:nvGraphicFramePr>
          <p:cNvPr id="142" name="table 142"/>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44" name="table 144"/>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0000"/>
                        </a:lnSpc>
                      </a:pPr>
                      <a:endParaRPr lang="en-US" altLang="en-US" sz="900" dirty="0"/>
                    </a:p>
                    <a:p>
                      <a:pPr algn="l" rtl="0" eaLnBrk="0">
                        <a:lnSpc>
                          <a:spcPct val="6000"/>
                        </a:lnSpc>
                      </a:pPr>
                      <a:endParaRPr lang="en-US" altLang="en-US" sz="100" dirty="0"/>
                    </a:p>
                    <a:p>
                      <a:pPr marL="8319135" algn="l" rtl="0" eaLnBrk="0">
                        <a:lnSpc>
                          <a:spcPct val="84000"/>
                        </a:lnSpc>
                      </a:pPr>
                      <a:r>
                        <a:rPr sz="1500" kern="0" spc="-20" dirty="0">
                          <a:solidFill>
                            <a:srgbClr val="FFFFFF">
                              <a:alpha val="100000"/>
                            </a:srgbClr>
                          </a:solidFill>
                          <a:latin typeface="Arial" panose="020B0604020202020204"/>
                          <a:ea typeface="Arial" panose="020B0604020202020204"/>
                          <a:cs typeface="Arial" panose="020B0604020202020204"/>
                        </a:rPr>
                        <a:t>9</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Tree>
  </p:cSld>
  <p:clrMapOvr>
    <a:masterClrMapping/>
  </p:clrMapOvr>
</p:sld>
</file>

<file path=ppt/tags/tag1.xml><?xml version="1.0" encoding="utf-8"?>
<p:tagLst xmlns:p="http://schemas.openxmlformats.org/presentationml/2006/main">
  <p:tag name="commondata" val="eyJoZGlkIjoiNjJlNzNhMmIyNTc4MmQ3N2UyMWU5NTFkNjQ5ZDE1YWYifQ=="/>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3667</Words>
  <Application>WPS 演示</Application>
  <PresentationFormat/>
  <Paragraphs>213</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Arial</vt:lpstr>
      <vt:lpstr>微软雅黑</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grids</dc:title>
  <dc:creator>David</dc:creator>
  <cp:lastModifiedBy>fufu</cp:lastModifiedBy>
  <cp:revision>2</cp:revision>
  <dcterms:created xsi:type="dcterms:W3CDTF">2024-04-28T11:17:52Z</dcterms:created>
  <dcterms:modified xsi:type="dcterms:W3CDTF">2024-04-28T11:17:59Z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2024-04-18T12:36:03Z</vt:filetime>
  </property>
  <property fmtid="{D5CDD505-2E9C-101B-9397-08002B2CF9AE}" pid="4" name="ICV">
    <vt:lpwstr>433C764727344CB79F09BBDE01635896_12</vt:lpwstr>
  </property>
  <property fmtid="{D5CDD505-2E9C-101B-9397-08002B2CF9AE}" pid="5" name="KSOProductBuildVer">
    <vt:lpwstr>2052-12.1.0.16729</vt:lpwstr>
  </property>
</Properties>
</file>