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1" r:id="rId4"/>
    <p:sldId id="262" r:id="rId5"/>
    <p:sldId id="263" r:id="rId6"/>
    <p:sldId id="265" r:id="rId7"/>
    <p:sldId id="266" r:id="rId8"/>
    <p:sldId id="269" r:id="rId10"/>
    <p:sldId id="270" r:id="rId11"/>
    <p:sldId id="271" r:id="rId12"/>
    <p:sldId id="272" r:id="rId13"/>
    <p:sldId id="273" r:id="rId14"/>
    <p:sldId id="274" r:id="rId15"/>
    <p:sldId id="276" r:id="rId16"/>
  </p:sldIdLst>
  <p:sldSz cx="9144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文本宽度是指文本行的长度，通常由字符数、字母数、单词数或em单位来衡量。以下是一些关于文本宽度的常见指南：</a:t>
            </a:r>
            <a:endParaRPr lang="zh-CN" altLang="en-US"/>
          </a:p>
          <a:p>
            <a:endParaRPr lang="zh-CN" altLang="en-US"/>
          </a:p>
          <a:p>
            <a:r>
              <a:rPr lang="zh-CN" altLang="en-US"/>
              <a:t>1. **50–60个字符**：这是一种常见的建议，旨在确保文本行的长度适中，易于阅读且不会太长或太短。</a:t>
            </a:r>
            <a:endParaRPr lang="zh-CN" altLang="en-US"/>
          </a:p>
          <a:p>
            <a:endParaRPr lang="zh-CN" altLang="en-US"/>
          </a:p>
          <a:p>
            <a:r>
              <a:rPr lang="zh-CN" altLang="en-US"/>
              <a:t>2. **两个完整字母表**：有时候将文本宽度定义为足够容纳两个完整的字母表，这确保了文本行的长度适中，同时避免了过长或过短的行。</a:t>
            </a:r>
            <a:endParaRPr lang="zh-CN" altLang="en-US"/>
          </a:p>
          <a:p>
            <a:endParaRPr lang="zh-CN" altLang="en-US"/>
          </a:p>
          <a:p>
            <a:r>
              <a:rPr lang="zh-CN" altLang="en-US"/>
              <a:t>3. **12个单词**：另一个常见的指导原则是文本行应该包含大约12个单词。这个数字可以确保文本行长度适中，易于阅读。</a:t>
            </a:r>
            <a:endParaRPr lang="zh-CN" altLang="en-US"/>
          </a:p>
          <a:p>
            <a:endParaRPr lang="zh-CN" altLang="en-US"/>
          </a:p>
          <a:p>
            <a:r>
              <a:rPr lang="zh-CN" altLang="en-US"/>
              <a:t>4. **30个em单位**：em单位是相对于父元素字体大小的长度单位。将文本宽度定义为30个em单位可以确保文本长度适应用户设置的字体大小，保持相对的一致性。</a:t>
            </a:r>
            <a:endParaRPr lang="zh-CN" altLang="en-US"/>
          </a:p>
          <a:p>
            <a:endParaRPr lang="zh-CN" altLang="en-US"/>
          </a:p>
          <a:p>
            <a:r>
              <a:rPr lang="zh-CN" altLang="en-US"/>
              <a:t>这些指南旨在帮助设计师和作者创建易于阅读且视觉上吸引人的文本布局。选择合适的文本宽度可以提高文本的可读性，并确保读者在阅读时有良好的体验。</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 **Evenly**: 这表示元素之间的间距是均匀的，没有明显的偏向或不均匀的感觉。在网格布局中，这意味着网格单元之间的水平和垂直间距相等，使整个布局看起来均匀和平衡。</a:t>
            </a:r>
            <a:endParaRPr lang="zh-CN" altLang="en-US"/>
          </a:p>
          <a:p>
            <a:endParaRPr lang="zh-CN" altLang="en-US"/>
          </a:p>
          <a:p>
            <a:r>
              <a:rPr lang="zh-CN" altLang="en-US"/>
              <a:t>- **Spaced**: 这表示元素之间的间距是有意设置的，而不是随意的。在网格布局中，间距的大小可能是设计师根据特定需求和审美考虑进行调整的结果。这种间距的设置可以影响到布局的整体外观和感觉，以及用户对页面内容的感知。</a:t>
            </a:r>
            <a:endParaRPr lang="zh-CN" altLang="en-US"/>
          </a:p>
          <a:p>
            <a:endParaRPr lang="zh-CN" altLang="en-US"/>
          </a:p>
          <a:p>
            <a:r>
              <a:rPr lang="zh-CN" altLang="en-US"/>
              <a:t>- **Rectangular**: 这指的是网格单元的形状是矩形的，而不是其他形状。矩形形状的网格单元通常更容易布局和管理，因为它们的边界和角落是直角的，这使得元素在网格中的定位更加简单和直观。</a:t>
            </a:r>
            <a:endParaRPr lang="zh-CN" altLang="en-US"/>
          </a:p>
          <a:p>
            <a:endParaRPr lang="zh-CN" altLang="en-US"/>
          </a:p>
          <a:p>
            <a:r>
              <a:rPr lang="zh-CN" altLang="en-US"/>
              <a:t>- **Grids**: 这指的是将页面划分成网格，以便更好地组织和排列内容。网格可以是二维的，包括水平和垂直方向的线条，也可以是更复杂的多维网格。使用网格可以使设计师更容易地对页面元素进行定位，提高设计的一致性和可读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2022843"/>
          <a:ext cx="9142730" cy="2409189"/>
        </p:xfrm>
        <a:graphic>
          <a:graphicData uri="http://schemas.openxmlformats.org/drawingml/2006/table">
            <a:tbl>
              <a:tblPr>
                <a:solidFill>
                  <a:srgbClr val="623FB8"/>
                </a:solidFill>
              </a:tblPr>
              <a:tblGrid>
                <a:gridCol w="9142730"/>
              </a:tblGrid>
              <a:tr h="2406014">
                <a:tc>
                  <a:txBody>
                    <a:bodyPr/>
                    <a:lstStyle/>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marL="2895600" algn="l" rtl="0" eaLnBrk="0">
                        <a:lnSpc>
                          <a:spcPct val="87000"/>
                        </a:lnSpc>
                        <a:spcBef>
                          <a:spcPts val="5"/>
                        </a:spcBef>
                      </a:pPr>
                      <a:r>
                        <a:rPr sz="4700" kern="0" spc="40" dirty="0">
                          <a:solidFill>
                            <a:srgbClr val="FFFFFF">
                              <a:alpha val="100000"/>
                            </a:srgbClr>
                          </a:solidFill>
                          <a:latin typeface="Arial" panose="020B0604020202020204"/>
                          <a:ea typeface="Arial" panose="020B0604020202020204"/>
                          <a:cs typeface="Arial" panose="020B0604020202020204"/>
                        </a:rPr>
                        <a:t>Web</a:t>
                      </a:r>
                      <a:r>
                        <a:rPr sz="4700" kern="0" spc="410" dirty="0">
                          <a:solidFill>
                            <a:srgbClr val="FFFFFF">
                              <a:alpha val="100000"/>
                            </a:srgbClr>
                          </a:solidFill>
                          <a:latin typeface="Arial" panose="020B0604020202020204"/>
                          <a:ea typeface="Arial" panose="020B0604020202020204"/>
                          <a:cs typeface="Arial" panose="020B0604020202020204"/>
                        </a:rPr>
                        <a:t> </a:t>
                      </a:r>
                      <a:r>
                        <a:rPr sz="4700" kern="0" spc="40" dirty="0">
                          <a:solidFill>
                            <a:srgbClr val="FFFFFF">
                              <a:alpha val="100000"/>
                            </a:srgbClr>
                          </a:solidFill>
                          <a:latin typeface="Arial" panose="020B0604020202020204"/>
                          <a:ea typeface="Arial" panose="020B0604020202020204"/>
                          <a:cs typeface="Arial" panose="020B0604020202020204"/>
                        </a:rPr>
                        <a:t>Design</a:t>
                      </a:r>
                      <a:endParaRPr lang="en-US" altLang="en-US" sz="4700" dirty="0"/>
                    </a:p>
                  </a:txBody>
                  <a:tcPr marL="0" marR="0" marT="0" marB="0" vert="horz">
                    <a:lnL w="3175" cap="flat" cmpd="sng" algn="ctr">
                      <a:solidFill>
                        <a:srgbClr val="623FB8"/>
                      </a:solidFill>
                      <a:prstDash val="solid"/>
                      <a:round/>
                      <a:headEnd type="none" w="med" len="med"/>
                      <a:tailEnd type="none" w="med" len="med"/>
                    </a:lnL>
                    <a:lnR w="3175"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3175" cap="flat" cmpd="sng" algn="ctr">
                      <a:solidFill>
                        <a:srgbClr val="623FB8"/>
                      </a:solidFill>
                      <a:prstDash val="solid"/>
                      <a:round/>
                      <a:headEnd type="none" w="med" len="med"/>
                      <a:tailEnd type="none" w="med" len="med"/>
                    </a:lnB>
                    <a:solidFill>
                      <a:srgbClr val="623FB8"/>
                    </a:solidFill>
                  </a:tcPr>
                </a:tc>
              </a:tr>
            </a:tbl>
          </a:graphicData>
        </a:graphic>
      </p:graphicFrame>
      <p:pic>
        <p:nvPicPr>
          <p:cNvPr id="4" name="picture 4"/>
          <p:cNvPicPr>
            <a:picLocks noChangeAspect="1"/>
          </p:cNvPicPr>
          <p:nvPr/>
        </p:nvPicPr>
        <p:blipFill>
          <a:blip r:embed="rId1"/>
          <a:stretch>
            <a:fillRect/>
          </a:stretch>
        </p:blipFill>
        <p:spPr>
          <a:xfrm rot="21600000">
            <a:off x="0" y="5493422"/>
            <a:ext cx="9144000" cy="1364577"/>
          </a:xfrm>
          <a:prstGeom prst="rect">
            <a:avLst/>
          </a:prstGeom>
        </p:spPr>
      </p:pic>
      <p:pic>
        <p:nvPicPr>
          <p:cNvPr id="6" name="picture 6"/>
          <p:cNvPicPr>
            <a:picLocks noChangeAspect="1"/>
          </p:cNvPicPr>
          <p:nvPr/>
        </p:nvPicPr>
        <p:blipFill>
          <a:blip r:embed="rId2"/>
          <a:stretch>
            <a:fillRect/>
          </a:stretch>
        </p:blipFill>
        <p:spPr>
          <a:xfrm rot="21600000">
            <a:off x="0" y="0"/>
            <a:ext cx="9144000" cy="1362774"/>
          </a:xfrm>
          <a:prstGeom prst="rect">
            <a:avLst/>
          </a:prstGeom>
        </p:spPr>
      </p:pic>
      <p:sp>
        <p:nvSpPr>
          <p:cNvPr id="8" name="textbox 8"/>
          <p:cNvSpPr/>
          <p:nvPr/>
        </p:nvSpPr>
        <p:spPr>
          <a:xfrm>
            <a:off x="2687428" y="4590649"/>
            <a:ext cx="3785234" cy="1015364"/>
          </a:xfrm>
          <a:prstGeom prst="rect">
            <a:avLst/>
          </a:prstGeom>
        </p:spPr>
        <p:txBody>
          <a:bodyPr vert="horz" wrap="square" lIns="0" tIns="0" rIns="0" bIns="0"/>
          <a:lstStyle/>
          <a:p>
            <a:pPr algn="l" rtl="0" eaLnBrk="0">
              <a:lnSpc>
                <a:spcPct val="90000"/>
              </a:lnSpc>
            </a:pPr>
            <a:endParaRPr lang="en-US" altLang="en-US" sz="100" dirty="0"/>
          </a:p>
          <a:p>
            <a:pPr marL="12700" algn="l" rtl="0" eaLnBrk="0">
              <a:lnSpc>
                <a:spcPct val="80000"/>
              </a:lnSpc>
            </a:pPr>
            <a:r>
              <a:rPr sz="2400" kern="0" spc="-40" dirty="0">
                <a:solidFill>
                  <a:srgbClr val="000000">
                    <a:alpha val="100000"/>
                  </a:srgbClr>
                </a:solidFill>
                <a:latin typeface="Arial" panose="020B0604020202020204"/>
                <a:ea typeface="Arial" panose="020B0604020202020204"/>
                <a:cs typeface="Arial" panose="020B0604020202020204"/>
              </a:rPr>
              <a:t>COMS10012 / COMSM008</a:t>
            </a:r>
            <a:r>
              <a:rPr sz="2400" kern="0" spc="-50" dirty="0">
                <a:solidFill>
                  <a:srgbClr val="000000">
                    <a:alpha val="100000"/>
                  </a:srgbClr>
                </a:solidFill>
                <a:latin typeface="Arial" panose="020B0604020202020204"/>
                <a:ea typeface="Arial" panose="020B0604020202020204"/>
                <a:cs typeface="Arial" panose="020B0604020202020204"/>
              </a:rPr>
              <a:t>5</a:t>
            </a:r>
            <a:endParaRPr lang="en-US" altLang="en-US" sz="2400" dirty="0"/>
          </a:p>
          <a:p>
            <a:pPr algn="l" rtl="0" eaLnBrk="0">
              <a:lnSpc>
                <a:spcPct val="195000"/>
              </a:lnSpc>
            </a:pPr>
            <a:endParaRPr lang="en-US" altLang="en-US" sz="1000" dirty="0"/>
          </a:p>
          <a:p>
            <a:pPr algn="l" rtl="0" eaLnBrk="0">
              <a:lnSpc>
                <a:spcPct val="100000"/>
              </a:lnSpc>
            </a:pPr>
            <a:endParaRPr lang="en-US" altLang="en-US" sz="600" dirty="0"/>
          </a:p>
          <a:p>
            <a:pPr marL="907415" algn="l" rtl="0" eaLnBrk="0">
              <a:lnSpc>
                <a:spcPct val="84000"/>
              </a:lnSpc>
              <a:spcBef>
                <a:spcPts val="0"/>
              </a:spcBef>
            </a:pPr>
            <a:r>
              <a:rPr sz="2400" kern="0" spc="-30" dirty="0">
                <a:solidFill>
                  <a:srgbClr val="000000">
                    <a:alpha val="100000"/>
                  </a:srgbClr>
                </a:solidFill>
                <a:latin typeface="Arial" panose="020B0604020202020204"/>
                <a:ea typeface="Arial" panose="020B0604020202020204"/>
                <a:cs typeface="Arial" panose="020B0604020202020204"/>
              </a:rPr>
              <a:t>Software To</a:t>
            </a:r>
            <a:r>
              <a:rPr sz="2400" kern="0" spc="-40" dirty="0">
                <a:solidFill>
                  <a:srgbClr val="000000">
                    <a:alpha val="100000"/>
                  </a:srgbClr>
                </a:solidFill>
                <a:latin typeface="Arial" panose="020B0604020202020204"/>
                <a:ea typeface="Arial" panose="020B0604020202020204"/>
                <a:cs typeface="Arial" panose="020B0604020202020204"/>
              </a:rPr>
              <a:t>ols</a:t>
            </a:r>
            <a:endParaRPr lang="en-US"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box 384"/>
          <p:cNvSpPr/>
          <p:nvPr/>
        </p:nvSpPr>
        <p:spPr>
          <a:xfrm>
            <a:off x="722226" y="1900906"/>
            <a:ext cx="6050915" cy="1266825"/>
          </a:xfrm>
          <a:prstGeom prst="rect">
            <a:avLst/>
          </a:prstGeom>
        </p:spPr>
        <p:txBody>
          <a:bodyPr vert="horz" wrap="square" lIns="0" tIns="0" rIns="0" bIns="0"/>
          <a:lstStyle/>
          <a:p>
            <a:pPr algn="l" rtl="0" eaLnBrk="0">
              <a:lnSpc>
                <a:spcPct val="83000"/>
              </a:lnSpc>
            </a:pPr>
            <a:endParaRPr lang="en-US" altLang="en-US" sz="100" dirty="0"/>
          </a:p>
          <a:p>
            <a:pPr marL="32385" algn="l" rtl="0" eaLnBrk="0">
              <a:lnSpc>
                <a:spcPts val="3685"/>
              </a:lnSpc>
            </a:pPr>
            <a:r>
              <a:rPr sz="2800" kern="0" spc="-20" dirty="0">
                <a:solidFill>
                  <a:srgbClr val="000000">
                    <a:alpha val="100000"/>
                  </a:srgbClr>
                </a:solidFill>
                <a:latin typeface="Arial" panose="020B0604020202020204"/>
                <a:ea typeface="Arial" panose="020B0604020202020204"/>
                <a:cs typeface="Arial" panose="020B0604020202020204"/>
              </a:rPr>
              <a:t>Design</a:t>
            </a:r>
            <a:r>
              <a:rPr sz="2800" kern="0" spc="190" dirty="0">
                <a:solidFill>
                  <a:srgbClr val="000000">
                    <a:alpha val="100000"/>
                  </a:srgbClr>
                </a:solidFill>
                <a:latin typeface="Arial" panose="020B0604020202020204"/>
                <a:ea typeface="Arial" panose="020B0604020202020204"/>
                <a:cs typeface="Arial" panose="020B0604020202020204"/>
              </a:rPr>
              <a:t> </a:t>
            </a:r>
            <a:r>
              <a:rPr sz="2800" kern="0" spc="-20" dirty="0">
                <a:solidFill>
                  <a:srgbClr val="000000">
                    <a:alpha val="100000"/>
                  </a:srgbClr>
                </a:solidFill>
                <a:latin typeface="Arial" panose="020B0604020202020204"/>
                <a:ea typeface="Arial" panose="020B0604020202020204"/>
                <a:cs typeface="Arial" panose="020B0604020202020204"/>
              </a:rPr>
              <a:t>principle 2:</a:t>
            </a:r>
            <a:endParaRPr lang="en-US" altLang="en-US" sz="2800" dirty="0"/>
          </a:p>
          <a:p>
            <a:pPr algn="l" rtl="0" eaLnBrk="0">
              <a:lnSpc>
                <a:spcPct val="119000"/>
              </a:lnSpc>
            </a:pPr>
            <a:endParaRPr lang="en-US" altLang="en-US" sz="1000" dirty="0"/>
          </a:p>
          <a:p>
            <a:pPr algn="l" rtl="0" eaLnBrk="0">
              <a:lnSpc>
                <a:spcPct val="101000"/>
              </a:lnSpc>
            </a:pPr>
            <a:endParaRPr lang="en-US" altLang="en-US" sz="700" dirty="0"/>
          </a:p>
          <a:p>
            <a:pPr marL="12700" algn="l" rtl="0" eaLnBrk="0">
              <a:lnSpc>
                <a:spcPts val="3810"/>
              </a:lnSpc>
            </a:pPr>
            <a:r>
              <a:rPr sz="2800" b="1" kern="0" spc="0" dirty="0">
                <a:solidFill>
                  <a:srgbClr val="412A7B">
                    <a:alpha val="100000"/>
                  </a:srgbClr>
                </a:solidFill>
                <a:latin typeface="Arial" panose="020B0604020202020204"/>
                <a:ea typeface="Arial" panose="020B0604020202020204"/>
                <a:cs typeface="Arial" panose="020B0604020202020204"/>
              </a:rPr>
              <a:t>on</a:t>
            </a:r>
            <a:r>
              <a:rPr sz="2800" b="1" kern="0" spc="160" dirty="0">
                <a:solidFill>
                  <a:srgbClr val="412A7B">
                    <a:alpha val="100000"/>
                  </a:srgbClr>
                </a:solidFill>
                <a:latin typeface="Arial" panose="020B0604020202020204"/>
                <a:ea typeface="Arial" panose="020B0604020202020204"/>
                <a:cs typeface="Arial" panose="020B0604020202020204"/>
              </a:rPr>
              <a:t> </a:t>
            </a:r>
            <a:r>
              <a:rPr sz="2800" b="1" kern="0" spc="0" dirty="0">
                <a:solidFill>
                  <a:srgbClr val="412A7B">
                    <a:alpha val="100000"/>
                  </a:srgbClr>
                </a:solidFill>
                <a:latin typeface="Arial" panose="020B0604020202020204"/>
                <a:ea typeface="Arial" panose="020B0604020202020204"/>
                <a:cs typeface="Arial" panose="020B0604020202020204"/>
              </a:rPr>
              <a:t>the</a:t>
            </a:r>
            <a:r>
              <a:rPr sz="2800" b="1" kern="0" spc="160" dirty="0">
                <a:solidFill>
                  <a:srgbClr val="412A7B">
                    <a:alpha val="100000"/>
                  </a:srgbClr>
                </a:solidFill>
                <a:latin typeface="Arial" panose="020B0604020202020204"/>
                <a:ea typeface="Arial" panose="020B0604020202020204"/>
                <a:cs typeface="Arial" panose="020B0604020202020204"/>
              </a:rPr>
              <a:t> </a:t>
            </a:r>
            <a:r>
              <a:rPr sz="2800" b="1" kern="0" spc="0" dirty="0">
                <a:solidFill>
                  <a:srgbClr val="412A7B">
                    <a:alpha val="100000"/>
                  </a:srgbClr>
                </a:solidFill>
                <a:latin typeface="Arial" panose="020B0604020202020204"/>
                <a:ea typeface="Arial" panose="020B0604020202020204"/>
                <a:cs typeface="Arial" panose="020B0604020202020204"/>
              </a:rPr>
              <a:t>web</a:t>
            </a:r>
            <a:r>
              <a:rPr sz="2800" b="1" kern="0" spc="160" dirty="0">
                <a:solidFill>
                  <a:srgbClr val="412A7B">
                    <a:alpha val="100000"/>
                  </a:srgbClr>
                </a:solidFill>
                <a:latin typeface="Arial" panose="020B0604020202020204"/>
                <a:ea typeface="Arial" panose="020B0604020202020204"/>
                <a:cs typeface="Arial" panose="020B0604020202020204"/>
              </a:rPr>
              <a:t>, </a:t>
            </a:r>
            <a:r>
              <a:rPr sz="2800" b="1" kern="0" spc="0" dirty="0">
                <a:solidFill>
                  <a:srgbClr val="412A7B">
                    <a:alpha val="100000"/>
                  </a:srgbClr>
                </a:solidFill>
                <a:latin typeface="Arial" panose="020B0604020202020204"/>
                <a:ea typeface="Arial" panose="020B0604020202020204"/>
                <a:cs typeface="Arial" panose="020B0604020202020204"/>
              </a:rPr>
              <a:t>use</a:t>
            </a:r>
            <a:r>
              <a:rPr sz="2800" b="1" kern="0" spc="160" dirty="0">
                <a:solidFill>
                  <a:srgbClr val="412A7B">
                    <a:alpha val="100000"/>
                  </a:srgbClr>
                </a:solidFill>
                <a:latin typeface="Arial" panose="020B0604020202020204"/>
                <a:ea typeface="Arial" panose="020B0604020202020204"/>
                <a:cs typeface="Arial" panose="020B0604020202020204"/>
              </a:rPr>
              <a:t> </a:t>
            </a:r>
            <a:r>
              <a:rPr sz="2800" b="1" kern="0" spc="0" dirty="0">
                <a:solidFill>
                  <a:srgbClr val="412A7B">
                    <a:alpha val="100000"/>
                  </a:srgbClr>
                </a:solidFill>
                <a:latin typeface="Arial" panose="020B0604020202020204"/>
                <a:ea typeface="Arial" panose="020B0604020202020204"/>
                <a:cs typeface="Arial" panose="020B0604020202020204"/>
              </a:rPr>
              <a:t>responsive</a:t>
            </a:r>
            <a:r>
              <a:rPr sz="2800" b="1" kern="0" spc="160" dirty="0">
                <a:solidFill>
                  <a:srgbClr val="412A7B">
                    <a:alpha val="100000"/>
                  </a:srgbClr>
                </a:solidFill>
                <a:latin typeface="Arial" panose="020B0604020202020204"/>
                <a:ea typeface="Arial" panose="020B0604020202020204"/>
                <a:cs typeface="Arial" panose="020B0604020202020204"/>
              </a:rPr>
              <a:t> </a:t>
            </a:r>
            <a:r>
              <a:rPr sz="2800" b="1" kern="0" spc="0" dirty="0">
                <a:solidFill>
                  <a:srgbClr val="412A7B">
                    <a:alpha val="100000"/>
                  </a:srgbClr>
                </a:solidFill>
                <a:latin typeface="Arial" panose="020B0604020202020204"/>
                <a:ea typeface="Arial" panose="020B0604020202020204"/>
                <a:cs typeface="Arial" panose="020B0604020202020204"/>
              </a:rPr>
              <a:t>design</a:t>
            </a:r>
            <a:endParaRPr lang="en-US" altLang="en-US" sz="2800" dirty="0"/>
          </a:p>
        </p:txBody>
      </p:sp>
      <p:graphicFrame>
        <p:nvGraphicFramePr>
          <p:cNvPr id="386" name="table 386"/>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88" name="table 388"/>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01000"/>
                        </a:lnSpc>
                      </a:pPr>
                      <a:endParaRPr lang="en-US" altLang="en-US" sz="1000" dirty="0"/>
                    </a:p>
                    <a:p>
                      <a:pPr marL="8212455" algn="l" rtl="0" eaLnBrk="0">
                        <a:lnSpc>
                          <a:spcPct val="83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17</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390" name="picture 390"/>
          <p:cNvPicPr>
            <a:picLocks noChangeAspect="1"/>
          </p:cNvPicPr>
          <p:nvPr/>
        </p:nvPicPr>
        <p:blipFill>
          <a:blip r:embed="rId1"/>
          <a:stretch>
            <a:fillRect/>
          </a:stretch>
        </p:blipFill>
        <p:spPr>
          <a:xfrm rot="21600000">
            <a:off x="8323554" y="6037198"/>
            <a:ext cx="598322" cy="5986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box 392"/>
          <p:cNvSpPr/>
          <p:nvPr/>
        </p:nvSpPr>
        <p:spPr>
          <a:xfrm>
            <a:off x="0" y="2022843"/>
            <a:ext cx="9143365" cy="2409825"/>
          </a:xfrm>
          <a:prstGeom prst="rect">
            <a:avLst/>
          </a:prstGeom>
          <a:solidFill>
            <a:srgbClr val="D3C9ED"/>
          </a:solidFill>
        </p:spPr>
        <p:txBody>
          <a:bodyPr vert="horz" wrap="square" lIns="0" tIns="0" rIns="0" bIns="0"/>
          <a:lstStyle/>
          <a:p>
            <a:pPr algn="l" rtl="0" eaLnBrk="0">
              <a:lnSpc>
                <a:spcPct val="100000"/>
              </a:lnSpc>
            </a:pPr>
            <a:endParaRPr lang="en-US" altLang="en-US" sz="10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0000"/>
              </a:lnSpc>
            </a:pPr>
            <a:endParaRPr lang="en-US" altLang="en-US" sz="1000" dirty="0"/>
          </a:p>
          <a:p>
            <a:pPr algn="l" rtl="0" eaLnBrk="0">
              <a:lnSpc>
                <a:spcPct val="101000"/>
              </a:lnSpc>
            </a:pPr>
            <a:endParaRPr lang="en-US" altLang="en-US" sz="1000" dirty="0"/>
          </a:p>
          <a:p>
            <a:pPr marL="1494155" algn="l" rtl="0" eaLnBrk="0">
              <a:lnSpc>
                <a:spcPts val="6320"/>
              </a:lnSpc>
              <a:spcBef>
                <a:spcPts val="5"/>
              </a:spcBef>
            </a:pPr>
            <a:r>
              <a:rPr sz="4700" kern="0" spc="0" dirty="0">
                <a:solidFill>
                  <a:srgbClr val="000000">
                    <a:alpha val="100000"/>
                  </a:srgbClr>
                </a:solidFill>
                <a:latin typeface="Arial" panose="020B0604020202020204"/>
                <a:ea typeface="Arial" panose="020B0604020202020204"/>
                <a:cs typeface="Arial" panose="020B0604020202020204"/>
              </a:rPr>
              <a:t>Design</a:t>
            </a:r>
            <a:r>
              <a:rPr sz="4700" kern="0" spc="340" dirty="0">
                <a:solidFill>
                  <a:srgbClr val="000000">
                    <a:alpha val="100000"/>
                  </a:srgbClr>
                </a:solidFill>
                <a:latin typeface="Arial" panose="020B0604020202020204"/>
                <a:ea typeface="Arial" panose="020B0604020202020204"/>
                <a:cs typeface="Arial" panose="020B0604020202020204"/>
              </a:rPr>
              <a:t> – </a:t>
            </a:r>
            <a:r>
              <a:rPr sz="4700" kern="0" spc="0" dirty="0">
                <a:solidFill>
                  <a:srgbClr val="000000">
                    <a:alpha val="100000"/>
                  </a:srgbClr>
                </a:solidFill>
                <a:latin typeface="Arial" panose="020B0604020202020204"/>
                <a:ea typeface="Arial" panose="020B0604020202020204"/>
                <a:cs typeface="Arial" panose="020B0604020202020204"/>
              </a:rPr>
              <a:t>the</a:t>
            </a:r>
            <a:r>
              <a:rPr sz="4700" kern="0" spc="340" dirty="0">
                <a:solidFill>
                  <a:srgbClr val="000000">
                    <a:alpha val="100000"/>
                  </a:srgbClr>
                </a:solidFill>
                <a:latin typeface="Arial" panose="020B0604020202020204"/>
                <a:ea typeface="Arial" panose="020B0604020202020204"/>
                <a:cs typeface="Arial" panose="020B0604020202020204"/>
              </a:rPr>
              <a:t> </a:t>
            </a:r>
            <a:r>
              <a:rPr sz="4700" kern="0" spc="0" dirty="0">
                <a:solidFill>
                  <a:srgbClr val="000000">
                    <a:alpha val="100000"/>
                  </a:srgbClr>
                </a:solidFill>
                <a:latin typeface="Arial" panose="020B0604020202020204"/>
                <a:ea typeface="Arial" panose="020B0604020202020204"/>
                <a:cs typeface="Arial" panose="020B0604020202020204"/>
              </a:rPr>
              <a:t>easy</a:t>
            </a:r>
            <a:r>
              <a:rPr sz="4700" kern="0" spc="360" dirty="0">
                <a:solidFill>
                  <a:srgbClr val="000000">
                    <a:alpha val="100000"/>
                  </a:srgbClr>
                </a:solidFill>
                <a:latin typeface="Arial" panose="020B0604020202020204"/>
                <a:ea typeface="Arial" panose="020B0604020202020204"/>
                <a:cs typeface="Arial" panose="020B0604020202020204"/>
              </a:rPr>
              <a:t> </a:t>
            </a:r>
            <a:r>
              <a:rPr sz="4700" kern="0" spc="0" dirty="0">
                <a:solidFill>
                  <a:srgbClr val="000000">
                    <a:alpha val="100000"/>
                  </a:srgbClr>
                </a:solidFill>
                <a:latin typeface="Arial" panose="020B0604020202020204"/>
                <a:ea typeface="Arial" panose="020B0604020202020204"/>
                <a:cs typeface="Arial" panose="020B0604020202020204"/>
              </a:rPr>
              <a:t>part</a:t>
            </a:r>
            <a:endParaRPr lang="en-US" altLang="en-US" sz="4700" dirty="0"/>
          </a:p>
        </p:txBody>
      </p:sp>
      <p:graphicFrame>
        <p:nvGraphicFramePr>
          <p:cNvPr id="394" name="table 394"/>
          <p:cNvGraphicFramePr>
            <a:graphicFrameLocks noGrp="1"/>
          </p:cNvGraphicFramePr>
          <p:nvPr/>
        </p:nvGraphicFramePr>
        <p:xfrm>
          <a:off x="0" y="5493422"/>
          <a:ext cx="9144000" cy="1363980"/>
        </p:xfrm>
        <a:graphic>
          <a:graphicData uri="http://schemas.openxmlformats.org/drawingml/2006/table">
            <a:tbl>
              <a:tblPr/>
              <a:tblGrid>
                <a:gridCol w="9144000"/>
              </a:tblGrid>
              <a:tr h="135445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r>
            </a:tbl>
          </a:graphicData>
        </a:graphic>
      </p:graphicFrame>
      <p:pic>
        <p:nvPicPr>
          <p:cNvPr id="396" name="picture 396"/>
          <p:cNvPicPr>
            <a:picLocks noChangeAspect="1"/>
          </p:cNvPicPr>
          <p:nvPr/>
        </p:nvPicPr>
        <p:blipFill>
          <a:blip r:embed="rId1"/>
          <a:stretch>
            <a:fillRect/>
          </a:stretch>
        </p:blipFill>
        <p:spPr>
          <a:xfrm rot="21600000">
            <a:off x="0" y="0"/>
            <a:ext cx="9144000" cy="1362774"/>
          </a:xfrm>
          <a:prstGeom prst="rect">
            <a:avLst/>
          </a:prstGeom>
        </p:spPr>
      </p:pic>
      <p:pic>
        <p:nvPicPr>
          <p:cNvPr id="398" name="picture 398"/>
          <p:cNvPicPr>
            <a:picLocks noChangeAspect="1"/>
          </p:cNvPicPr>
          <p:nvPr/>
        </p:nvPicPr>
        <p:blipFill>
          <a:blip r:embed="rId2"/>
          <a:stretch>
            <a:fillRect/>
          </a:stretch>
        </p:blipFill>
        <p:spPr>
          <a:xfrm rot="21600000">
            <a:off x="8323554" y="6037198"/>
            <a:ext cx="598322" cy="5986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0" name="table 400"/>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402" name="textbox 402"/>
          <p:cNvSpPr/>
          <p:nvPr/>
        </p:nvSpPr>
        <p:spPr>
          <a:xfrm>
            <a:off x="4762080" y="2068563"/>
            <a:ext cx="3790315" cy="1359535"/>
          </a:xfrm>
          <a:prstGeom prst="rect">
            <a:avLst/>
          </a:prstGeom>
          <a:solidFill>
            <a:srgbClr val="561017"/>
          </a:solidFill>
        </p:spPr>
        <p:txBody>
          <a:bodyPr vert="horz" wrap="square" lIns="0" tIns="0" rIns="0" bIns="0"/>
          <a:lstStyle/>
          <a:p>
            <a:pPr algn="l" rtl="0" eaLnBrk="0">
              <a:lnSpc>
                <a:spcPct val="116000"/>
              </a:lnSpc>
            </a:pPr>
            <a:endParaRPr lang="en-US" altLang="en-US" sz="1000" dirty="0"/>
          </a:p>
          <a:p>
            <a:pPr algn="l" rtl="0" eaLnBrk="0">
              <a:lnSpc>
                <a:spcPct val="116000"/>
              </a:lnSpc>
            </a:pPr>
            <a:endParaRPr lang="en-US" altLang="en-US" sz="1000" dirty="0"/>
          </a:p>
          <a:p>
            <a:pPr algn="l" rtl="0" eaLnBrk="0">
              <a:lnSpc>
                <a:spcPct val="117000"/>
              </a:lnSpc>
            </a:pPr>
            <a:endParaRPr lang="en-US" altLang="en-US" sz="1000" dirty="0"/>
          </a:p>
          <a:p>
            <a:pPr marL="1230630" algn="l" rtl="0" eaLnBrk="0">
              <a:lnSpc>
                <a:spcPct val="87000"/>
              </a:lnSpc>
              <a:spcBef>
                <a:spcPts val="0"/>
              </a:spcBef>
            </a:pPr>
            <a:r>
              <a:rPr sz="3200" kern="0" spc="-50" dirty="0">
                <a:solidFill>
                  <a:srgbClr val="FFFFFF">
                    <a:alpha val="100000"/>
                  </a:srgbClr>
                </a:solidFill>
                <a:latin typeface="Arial" panose="020B0604020202020204"/>
                <a:ea typeface="Arial" panose="020B0604020202020204"/>
                <a:cs typeface="Arial" panose="020B0604020202020204"/>
              </a:rPr>
              <a:t>Spaced</a:t>
            </a:r>
            <a:endParaRPr lang="en-US" altLang="en-US" sz="3200" dirty="0"/>
          </a:p>
        </p:txBody>
      </p:sp>
      <p:sp>
        <p:nvSpPr>
          <p:cNvPr id="404" name="textbox 404"/>
          <p:cNvSpPr/>
          <p:nvPr/>
        </p:nvSpPr>
        <p:spPr>
          <a:xfrm>
            <a:off x="4762080" y="3782885"/>
            <a:ext cx="3790315" cy="1359535"/>
          </a:xfrm>
          <a:prstGeom prst="rect">
            <a:avLst/>
          </a:prstGeom>
          <a:solidFill>
            <a:srgbClr val="72104D"/>
          </a:solidFill>
        </p:spPr>
        <p:txBody>
          <a:bodyPr vert="horz" wrap="square" lIns="0" tIns="0" rIns="0" bIns="0"/>
          <a:lstStyle/>
          <a:p>
            <a:pPr algn="l" rtl="0" eaLnBrk="0">
              <a:lnSpc>
                <a:spcPct val="116000"/>
              </a:lnSpc>
            </a:pPr>
            <a:endParaRPr lang="en-US" altLang="en-US" sz="1000" dirty="0"/>
          </a:p>
          <a:p>
            <a:pPr algn="l" rtl="0" eaLnBrk="0">
              <a:lnSpc>
                <a:spcPct val="117000"/>
              </a:lnSpc>
            </a:pPr>
            <a:endParaRPr lang="en-US" altLang="en-US" sz="1000" dirty="0"/>
          </a:p>
          <a:p>
            <a:pPr algn="l" rtl="0" eaLnBrk="0">
              <a:lnSpc>
                <a:spcPct val="117000"/>
              </a:lnSpc>
            </a:pPr>
            <a:endParaRPr lang="en-US" altLang="en-US" sz="1000" dirty="0"/>
          </a:p>
          <a:p>
            <a:pPr marL="1415415" algn="l" rtl="0" eaLnBrk="0">
              <a:lnSpc>
                <a:spcPct val="83000"/>
              </a:lnSpc>
              <a:spcBef>
                <a:spcPts val="5"/>
              </a:spcBef>
            </a:pPr>
            <a:r>
              <a:rPr sz="3200" kern="0" spc="20" dirty="0">
                <a:solidFill>
                  <a:srgbClr val="FFFFFF">
                    <a:alpha val="100000"/>
                  </a:srgbClr>
                </a:solidFill>
                <a:latin typeface="Arial" panose="020B0604020202020204"/>
                <a:ea typeface="Arial" panose="020B0604020202020204"/>
                <a:cs typeface="Arial" panose="020B0604020202020204"/>
              </a:rPr>
              <a:t>Grids</a:t>
            </a:r>
            <a:endParaRPr lang="en-US" altLang="en-US" sz="3200" dirty="0"/>
          </a:p>
        </p:txBody>
      </p:sp>
      <p:sp>
        <p:nvSpPr>
          <p:cNvPr id="406" name="textbox 406"/>
          <p:cNvSpPr/>
          <p:nvPr/>
        </p:nvSpPr>
        <p:spPr>
          <a:xfrm>
            <a:off x="590042" y="2068563"/>
            <a:ext cx="3790315" cy="1359535"/>
          </a:xfrm>
          <a:prstGeom prst="rect">
            <a:avLst/>
          </a:prstGeom>
          <a:solidFill>
            <a:srgbClr val="00605A"/>
          </a:solidFill>
        </p:spPr>
        <p:txBody>
          <a:bodyPr vert="horz" wrap="square" lIns="0" tIns="0" rIns="0" bIns="0"/>
          <a:lstStyle/>
          <a:p>
            <a:pPr algn="l" rtl="0" eaLnBrk="0">
              <a:lnSpc>
                <a:spcPct val="116000"/>
              </a:lnSpc>
            </a:pPr>
            <a:endParaRPr lang="en-US" altLang="en-US" sz="1000" dirty="0"/>
          </a:p>
          <a:p>
            <a:pPr algn="l" rtl="0" eaLnBrk="0">
              <a:lnSpc>
                <a:spcPct val="116000"/>
              </a:lnSpc>
            </a:pPr>
            <a:endParaRPr lang="en-US" altLang="en-US" sz="1000" dirty="0"/>
          </a:p>
          <a:p>
            <a:pPr algn="l" rtl="0" eaLnBrk="0">
              <a:lnSpc>
                <a:spcPct val="117000"/>
              </a:lnSpc>
            </a:pPr>
            <a:endParaRPr lang="en-US" altLang="en-US" sz="1000" dirty="0"/>
          </a:p>
          <a:p>
            <a:pPr marL="1325245" algn="l" rtl="0" eaLnBrk="0">
              <a:lnSpc>
                <a:spcPct val="86000"/>
              </a:lnSpc>
              <a:spcBef>
                <a:spcPts val="5"/>
              </a:spcBef>
            </a:pPr>
            <a:r>
              <a:rPr sz="3200" kern="0" spc="-70" dirty="0">
                <a:solidFill>
                  <a:srgbClr val="FFFFFF">
                    <a:alpha val="100000"/>
                  </a:srgbClr>
                </a:solidFill>
                <a:latin typeface="Arial" panose="020B0604020202020204"/>
                <a:ea typeface="Arial" panose="020B0604020202020204"/>
                <a:cs typeface="Arial" panose="020B0604020202020204"/>
              </a:rPr>
              <a:t>Evenly</a:t>
            </a:r>
            <a:endParaRPr lang="en-US" altLang="en-US" sz="3200" dirty="0"/>
          </a:p>
        </p:txBody>
      </p:sp>
      <p:sp>
        <p:nvSpPr>
          <p:cNvPr id="408" name="textbox 408"/>
          <p:cNvSpPr/>
          <p:nvPr/>
        </p:nvSpPr>
        <p:spPr>
          <a:xfrm>
            <a:off x="590042" y="3782885"/>
            <a:ext cx="3790315" cy="1359535"/>
          </a:xfrm>
          <a:prstGeom prst="rect">
            <a:avLst/>
          </a:prstGeom>
          <a:solidFill>
            <a:srgbClr val="412A7B"/>
          </a:solidFill>
        </p:spPr>
        <p:txBody>
          <a:bodyPr vert="horz" wrap="square" lIns="0" tIns="0" rIns="0" bIns="0"/>
          <a:lstStyle/>
          <a:p>
            <a:pPr algn="l" rtl="0" eaLnBrk="0">
              <a:lnSpc>
                <a:spcPct val="116000"/>
              </a:lnSpc>
            </a:pPr>
            <a:endParaRPr lang="en-US" altLang="en-US" sz="1000" dirty="0"/>
          </a:p>
          <a:p>
            <a:pPr algn="l" rtl="0" eaLnBrk="0">
              <a:lnSpc>
                <a:spcPct val="116000"/>
              </a:lnSpc>
            </a:pPr>
            <a:endParaRPr lang="en-US" altLang="en-US" sz="1000" dirty="0"/>
          </a:p>
          <a:p>
            <a:pPr algn="l" rtl="0" eaLnBrk="0">
              <a:lnSpc>
                <a:spcPct val="117000"/>
              </a:lnSpc>
            </a:pPr>
            <a:endParaRPr lang="en-US" altLang="en-US" sz="1000" dirty="0"/>
          </a:p>
          <a:p>
            <a:pPr marL="804545" algn="l" rtl="0" eaLnBrk="0">
              <a:lnSpc>
                <a:spcPct val="86000"/>
              </a:lnSpc>
              <a:spcBef>
                <a:spcPts val="5"/>
              </a:spcBef>
            </a:pPr>
            <a:r>
              <a:rPr sz="3200" kern="0" spc="10" dirty="0">
                <a:solidFill>
                  <a:srgbClr val="FFFFFF">
                    <a:alpha val="100000"/>
                  </a:srgbClr>
                </a:solidFill>
                <a:latin typeface="Arial" panose="020B0604020202020204"/>
                <a:ea typeface="Arial" panose="020B0604020202020204"/>
                <a:cs typeface="Arial" panose="020B0604020202020204"/>
              </a:rPr>
              <a:t>Rectangular</a:t>
            </a:r>
            <a:endParaRPr lang="en-US" altLang="en-US" sz="3200" dirty="0"/>
          </a:p>
        </p:txBody>
      </p:sp>
      <p:graphicFrame>
        <p:nvGraphicFramePr>
          <p:cNvPr id="410" name="table 41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algn="l" rtl="0" eaLnBrk="0">
                        <a:lnSpc>
                          <a:spcPct val="6000"/>
                        </a:lnSpc>
                      </a:pPr>
                      <a:endParaRPr lang="en-US" altLang="en-US" sz="100" dirty="0"/>
                    </a:p>
                    <a:p>
                      <a:pPr marL="8212455" algn="l" rtl="0" eaLnBrk="0">
                        <a:lnSpc>
                          <a:spcPct val="84000"/>
                        </a:lnSpc>
                      </a:pPr>
                      <a:r>
                        <a:rPr sz="1500" kern="0" spc="-10" dirty="0">
                          <a:solidFill>
                            <a:srgbClr val="FFFFFF">
                              <a:alpha val="100000"/>
                            </a:srgbClr>
                          </a:solidFill>
                          <a:latin typeface="Arial" panose="020B0604020202020204"/>
                          <a:ea typeface="Arial" panose="020B0604020202020204"/>
                          <a:cs typeface="Arial" panose="020B0604020202020204"/>
                        </a:rPr>
                        <a:t>19</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412" name="picture 412"/>
          <p:cNvPicPr>
            <a:picLocks noChangeAspect="1"/>
          </p:cNvPicPr>
          <p:nvPr/>
        </p:nvPicPr>
        <p:blipFill>
          <a:blip r:embed="rId1"/>
          <a:stretch>
            <a:fillRect/>
          </a:stretch>
        </p:blipFill>
        <p:spPr>
          <a:xfrm rot="21600000">
            <a:off x="8323554" y="6037198"/>
            <a:ext cx="598322" cy="5986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8"/>
          <p:cNvGrpSpPr/>
          <p:nvPr/>
        </p:nvGrpSpPr>
        <p:grpSpPr>
          <a:xfrm rot="21600000">
            <a:off x="422096" y="2012581"/>
            <a:ext cx="8293685" cy="3659760"/>
            <a:chOff x="0" y="0"/>
            <a:chExt cx="8293685" cy="3659760"/>
          </a:xfrm>
        </p:grpSpPr>
        <p:sp>
          <p:nvSpPr>
            <p:cNvPr id="422" name="path"/>
            <p:cNvSpPr/>
            <p:nvPr/>
          </p:nvSpPr>
          <p:spPr>
            <a:xfrm>
              <a:off x="11341"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24" name="path"/>
            <p:cNvSpPr/>
            <p:nvPr/>
          </p:nvSpPr>
          <p:spPr>
            <a:xfrm>
              <a:off x="5041" y="0"/>
              <a:ext cx="535319"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26" name="path"/>
            <p:cNvSpPr/>
            <p:nvPr/>
          </p:nvSpPr>
          <p:spPr>
            <a:xfrm>
              <a:off x="716217" y="6300"/>
              <a:ext cx="522732"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28" name="path"/>
            <p:cNvSpPr/>
            <p:nvPr/>
          </p:nvSpPr>
          <p:spPr>
            <a:xfrm>
              <a:off x="709917" y="0"/>
              <a:ext cx="535331"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30" name="path"/>
            <p:cNvSpPr/>
            <p:nvPr/>
          </p:nvSpPr>
          <p:spPr>
            <a:xfrm>
              <a:off x="1421105"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32" name="path"/>
            <p:cNvSpPr/>
            <p:nvPr/>
          </p:nvSpPr>
          <p:spPr>
            <a:xfrm>
              <a:off x="1414805" y="0"/>
              <a:ext cx="535318"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34" name="path"/>
            <p:cNvSpPr/>
            <p:nvPr/>
          </p:nvSpPr>
          <p:spPr>
            <a:xfrm>
              <a:off x="2125980"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36" name="path"/>
            <p:cNvSpPr/>
            <p:nvPr/>
          </p:nvSpPr>
          <p:spPr>
            <a:xfrm>
              <a:off x="2119680" y="0"/>
              <a:ext cx="535318"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38" name="path"/>
            <p:cNvSpPr/>
            <p:nvPr/>
          </p:nvSpPr>
          <p:spPr>
            <a:xfrm>
              <a:off x="2830868"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40" name="path"/>
            <p:cNvSpPr/>
            <p:nvPr/>
          </p:nvSpPr>
          <p:spPr>
            <a:xfrm>
              <a:off x="2824569" y="0"/>
              <a:ext cx="535319"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42" name="path"/>
            <p:cNvSpPr/>
            <p:nvPr/>
          </p:nvSpPr>
          <p:spPr>
            <a:xfrm>
              <a:off x="3535388"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44" name="path"/>
            <p:cNvSpPr/>
            <p:nvPr/>
          </p:nvSpPr>
          <p:spPr>
            <a:xfrm>
              <a:off x="3529088" y="0"/>
              <a:ext cx="535319"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46" name="path"/>
            <p:cNvSpPr/>
            <p:nvPr/>
          </p:nvSpPr>
          <p:spPr>
            <a:xfrm>
              <a:off x="4240264"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48" name="path"/>
            <p:cNvSpPr/>
            <p:nvPr/>
          </p:nvSpPr>
          <p:spPr>
            <a:xfrm>
              <a:off x="4233964" y="0"/>
              <a:ext cx="535319"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50" name="path"/>
            <p:cNvSpPr/>
            <p:nvPr/>
          </p:nvSpPr>
          <p:spPr>
            <a:xfrm>
              <a:off x="4945139"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52" name="path"/>
            <p:cNvSpPr/>
            <p:nvPr/>
          </p:nvSpPr>
          <p:spPr>
            <a:xfrm>
              <a:off x="4938839" y="0"/>
              <a:ext cx="535319"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54" name="path"/>
            <p:cNvSpPr/>
            <p:nvPr/>
          </p:nvSpPr>
          <p:spPr>
            <a:xfrm>
              <a:off x="5650027"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56" name="path"/>
            <p:cNvSpPr/>
            <p:nvPr/>
          </p:nvSpPr>
          <p:spPr>
            <a:xfrm>
              <a:off x="5643727" y="0"/>
              <a:ext cx="535318"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58" name="path"/>
            <p:cNvSpPr/>
            <p:nvPr/>
          </p:nvSpPr>
          <p:spPr>
            <a:xfrm>
              <a:off x="6354903"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60" name="path"/>
            <p:cNvSpPr/>
            <p:nvPr/>
          </p:nvSpPr>
          <p:spPr>
            <a:xfrm>
              <a:off x="6348603" y="0"/>
              <a:ext cx="535318"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62" name="path"/>
            <p:cNvSpPr/>
            <p:nvPr/>
          </p:nvSpPr>
          <p:spPr>
            <a:xfrm>
              <a:off x="7059778"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64" name="path"/>
            <p:cNvSpPr/>
            <p:nvPr/>
          </p:nvSpPr>
          <p:spPr>
            <a:xfrm>
              <a:off x="7053478" y="0"/>
              <a:ext cx="535318"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66" name="path"/>
            <p:cNvSpPr/>
            <p:nvPr/>
          </p:nvSpPr>
          <p:spPr>
            <a:xfrm>
              <a:off x="7764666" y="6300"/>
              <a:ext cx="522719" cy="3647160"/>
            </a:xfrm>
            <a:custGeom>
              <a:avLst/>
              <a:gdLst/>
              <a:ahLst/>
              <a:cxnLst/>
              <a:rect l="0" t="0" r="0" b="0"/>
              <a:pathLst>
                <a:path w="823" h="5743">
                  <a:moveTo>
                    <a:pt x="411" y="5743"/>
                  </a:moveTo>
                  <a:lnTo>
                    <a:pt x="0" y="5743"/>
                  </a:lnTo>
                  <a:lnTo>
                    <a:pt x="0" y="0"/>
                  </a:lnTo>
                  <a:lnTo>
                    <a:pt x="823" y="0"/>
                  </a:lnTo>
                  <a:lnTo>
                    <a:pt x="823" y="5743"/>
                  </a:lnTo>
                  <a:lnTo>
                    <a:pt x="411" y="5743"/>
                  </a:lnTo>
                  <a:close/>
                </a:path>
              </a:pathLst>
            </a:custGeom>
            <a:solidFill>
              <a:srgbClr val="CBF7FC">
                <a:alpha val="100000"/>
              </a:srgbClr>
            </a:solidFill>
            <a:ln cap="flat">
              <a:noFill/>
              <a:prstDash val="solid"/>
              <a:miter lim="0"/>
            </a:ln>
          </p:spPr>
          <p:txBody>
            <a:bodyPr rtlCol="0"/>
            <a:lstStyle/>
            <a:p>
              <a:pPr algn="ctr"/>
              <a:endParaRPr lang="zh-CN" altLang="en-US"/>
            </a:p>
          </p:txBody>
        </p:sp>
        <p:sp>
          <p:nvSpPr>
            <p:cNvPr id="468" name="path"/>
            <p:cNvSpPr/>
            <p:nvPr/>
          </p:nvSpPr>
          <p:spPr>
            <a:xfrm>
              <a:off x="7758366" y="0"/>
              <a:ext cx="535318" cy="3659760"/>
            </a:xfrm>
            <a:custGeom>
              <a:avLst/>
              <a:gdLst/>
              <a:ahLst/>
              <a:cxnLst/>
              <a:rect l="0" t="0" r="0" b="0"/>
              <a:pathLst>
                <a:path w="843" h="5763">
                  <a:moveTo>
                    <a:pt x="421" y="5753"/>
                  </a:moveTo>
                  <a:lnTo>
                    <a:pt x="9" y="5753"/>
                  </a:lnTo>
                  <a:lnTo>
                    <a:pt x="9" y="9"/>
                  </a:lnTo>
                  <a:lnTo>
                    <a:pt x="833" y="9"/>
                  </a:lnTo>
                  <a:lnTo>
                    <a:pt x="833" y="5753"/>
                  </a:lnTo>
                  <a:lnTo>
                    <a:pt x="421" y="5753"/>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70" name="path"/>
            <p:cNvSpPr/>
            <p:nvPr/>
          </p:nvSpPr>
          <p:spPr>
            <a:xfrm>
              <a:off x="6299" y="192418"/>
              <a:ext cx="8276043" cy="694080"/>
            </a:xfrm>
            <a:custGeom>
              <a:avLst/>
              <a:gdLst/>
              <a:ahLst/>
              <a:cxnLst/>
              <a:rect l="0" t="0" r="0" b="0"/>
              <a:pathLst>
                <a:path w="13033" h="1093">
                  <a:moveTo>
                    <a:pt x="6516" y="1093"/>
                  </a:moveTo>
                  <a:lnTo>
                    <a:pt x="0" y="1093"/>
                  </a:lnTo>
                  <a:lnTo>
                    <a:pt x="0" y="0"/>
                  </a:lnTo>
                  <a:lnTo>
                    <a:pt x="13033" y="0"/>
                  </a:lnTo>
                  <a:lnTo>
                    <a:pt x="13033" y="1093"/>
                  </a:lnTo>
                  <a:lnTo>
                    <a:pt x="6516" y="1093"/>
                  </a:lnTo>
                  <a:close/>
                </a:path>
              </a:pathLst>
            </a:custGeom>
            <a:solidFill>
              <a:srgbClr val="AB1F2D">
                <a:alpha val="50196"/>
              </a:srgbClr>
            </a:solidFill>
            <a:ln cap="flat">
              <a:noFill/>
              <a:prstDash val="solid"/>
              <a:miter lim="0"/>
            </a:ln>
          </p:spPr>
          <p:txBody>
            <a:bodyPr rtlCol="0"/>
            <a:lstStyle/>
            <a:p>
              <a:pPr algn="ctr"/>
              <a:endParaRPr lang="zh-CN" altLang="en-US"/>
            </a:p>
          </p:txBody>
        </p:sp>
        <p:sp>
          <p:nvSpPr>
            <p:cNvPr id="472" name="path"/>
            <p:cNvSpPr/>
            <p:nvPr/>
          </p:nvSpPr>
          <p:spPr>
            <a:xfrm>
              <a:off x="0" y="186118"/>
              <a:ext cx="8288642" cy="706680"/>
            </a:xfrm>
            <a:custGeom>
              <a:avLst/>
              <a:gdLst/>
              <a:ahLst/>
              <a:cxnLst/>
              <a:rect l="0" t="0" r="0" b="0"/>
              <a:pathLst>
                <a:path w="13052" h="1112">
                  <a:moveTo>
                    <a:pt x="6526" y="1102"/>
                  </a:moveTo>
                  <a:lnTo>
                    <a:pt x="9" y="1102"/>
                  </a:lnTo>
                  <a:lnTo>
                    <a:pt x="9" y="9"/>
                  </a:lnTo>
                  <a:lnTo>
                    <a:pt x="13043" y="9"/>
                  </a:lnTo>
                  <a:lnTo>
                    <a:pt x="13043" y="1102"/>
                  </a:lnTo>
                  <a:lnTo>
                    <a:pt x="6526" y="1102"/>
                  </a:lnTo>
                  <a:close/>
                </a:path>
              </a:pathLst>
            </a:custGeom>
            <a:noFill/>
            <a:ln w="12599" cap="flat">
              <a:solidFill>
                <a:srgbClr val="AB1F2D">
                  <a:alpha val="100000"/>
                </a:srgbClr>
              </a:solidFill>
              <a:prstDash val="solid"/>
              <a:miter lim="386370"/>
            </a:ln>
          </p:spPr>
          <p:txBody>
            <a:bodyPr rtlCol="0"/>
            <a:lstStyle/>
            <a:p>
              <a:pPr algn="ctr"/>
              <a:endParaRPr lang="zh-CN" altLang="en-US"/>
            </a:p>
          </p:txBody>
        </p:sp>
        <p:sp>
          <p:nvSpPr>
            <p:cNvPr id="474" name="path"/>
            <p:cNvSpPr/>
            <p:nvPr/>
          </p:nvSpPr>
          <p:spPr>
            <a:xfrm>
              <a:off x="11341" y="1042734"/>
              <a:ext cx="2637358" cy="1065606"/>
            </a:xfrm>
            <a:custGeom>
              <a:avLst/>
              <a:gdLst/>
              <a:ahLst/>
              <a:cxnLst/>
              <a:rect l="0" t="0" r="0" b="0"/>
              <a:pathLst>
                <a:path w="4153" h="1678">
                  <a:moveTo>
                    <a:pt x="2076" y="1678"/>
                  </a:moveTo>
                  <a:lnTo>
                    <a:pt x="0" y="1678"/>
                  </a:lnTo>
                  <a:lnTo>
                    <a:pt x="0" y="0"/>
                  </a:lnTo>
                  <a:lnTo>
                    <a:pt x="4153" y="0"/>
                  </a:lnTo>
                  <a:lnTo>
                    <a:pt x="4153" y="1678"/>
                  </a:lnTo>
                  <a:lnTo>
                    <a:pt x="2076" y="1678"/>
                  </a:lnTo>
                  <a:close/>
                </a:path>
              </a:pathLst>
            </a:custGeom>
            <a:solidFill>
              <a:srgbClr val="5F6B00">
                <a:alpha val="50196"/>
              </a:srgbClr>
            </a:solidFill>
            <a:ln cap="flat">
              <a:noFill/>
              <a:prstDash val="solid"/>
              <a:miter lim="0"/>
            </a:ln>
          </p:spPr>
          <p:txBody>
            <a:bodyPr rtlCol="0"/>
            <a:lstStyle/>
            <a:p>
              <a:pPr algn="ctr"/>
              <a:endParaRPr lang="zh-CN" altLang="en-US"/>
            </a:p>
          </p:txBody>
        </p:sp>
        <p:sp>
          <p:nvSpPr>
            <p:cNvPr id="476" name="path"/>
            <p:cNvSpPr/>
            <p:nvPr/>
          </p:nvSpPr>
          <p:spPr>
            <a:xfrm>
              <a:off x="5041" y="1036434"/>
              <a:ext cx="2649958" cy="1078205"/>
            </a:xfrm>
            <a:custGeom>
              <a:avLst/>
              <a:gdLst/>
              <a:ahLst/>
              <a:cxnLst/>
              <a:rect l="0" t="0" r="0" b="0"/>
              <a:pathLst>
                <a:path w="4173" h="1697">
                  <a:moveTo>
                    <a:pt x="2086" y="1688"/>
                  </a:moveTo>
                  <a:lnTo>
                    <a:pt x="9" y="1688"/>
                  </a:lnTo>
                  <a:lnTo>
                    <a:pt x="9" y="9"/>
                  </a:lnTo>
                  <a:lnTo>
                    <a:pt x="4163" y="9"/>
                  </a:lnTo>
                  <a:lnTo>
                    <a:pt x="4163" y="1688"/>
                  </a:lnTo>
                  <a:lnTo>
                    <a:pt x="2086" y="1688"/>
                  </a:lnTo>
                  <a:close/>
                </a:path>
              </a:pathLst>
            </a:custGeom>
            <a:noFill/>
            <a:ln w="12599" cap="flat">
              <a:solidFill>
                <a:srgbClr val="5F6B00">
                  <a:alpha val="100000"/>
                </a:srgbClr>
              </a:solidFill>
              <a:prstDash val="solid"/>
              <a:miter lim="386370"/>
            </a:ln>
          </p:spPr>
          <p:txBody>
            <a:bodyPr rtlCol="0"/>
            <a:lstStyle/>
            <a:p>
              <a:pPr algn="ctr"/>
              <a:endParaRPr lang="zh-CN" altLang="en-US"/>
            </a:p>
          </p:txBody>
        </p:sp>
        <p:sp>
          <p:nvSpPr>
            <p:cNvPr id="478" name="path"/>
            <p:cNvSpPr/>
            <p:nvPr/>
          </p:nvSpPr>
          <p:spPr>
            <a:xfrm>
              <a:off x="2830868" y="1042734"/>
              <a:ext cx="2637358" cy="1065606"/>
            </a:xfrm>
            <a:custGeom>
              <a:avLst/>
              <a:gdLst/>
              <a:ahLst/>
              <a:cxnLst/>
              <a:rect l="0" t="0" r="0" b="0"/>
              <a:pathLst>
                <a:path w="4153" h="1678">
                  <a:moveTo>
                    <a:pt x="2076" y="1678"/>
                  </a:moveTo>
                  <a:lnTo>
                    <a:pt x="0" y="1678"/>
                  </a:lnTo>
                  <a:lnTo>
                    <a:pt x="0" y="0"/>
                  </a:lnTo>
                  <a:lnTo>
                    <a:pt x="4153" y="0"/>
                  </a:lnTo>
                  <a:lnTo>
                    <a:pt x="4153" y="1678"/>
                  </a:lnTo>
                  <a:lnTo>
                    <a:pt x="2076" y="1678"/>
                  </a:lnTo>
                  <a:close/>
                </a:path>
              </a:pathLst>
            </a:custGeom>
            <a:solidFill>
              <a:srgbClr val="5F6B00">
                <a:alpha val="50196"/>
              </a:srgbClr>
            </a:solidFill>
            <a:ln cap="flat">
              <a:noFill/>
              <a:prstDash val="solid"/>
              <a:miter lim="0"/>
            </a:ln>
          </p:spPr>
          <p:txBody>
            <a:bodyPr rtlCol="0"/>
            <a:lstStyle/>
            <a:p>
              <a:pPr algn="ctr"/>
              <a:endParaRPr lang="zh-CN" altLang="en-US"/>
            </a:p>
          </p:txBody>
        </p:sp>
        <p:sp>
          <p:nvSpPr>
            <p:cNvPr id="480" name="path"/>
            <p:cNvSpPr/>
            <p:nvPr/>
          </p:nvSpPr>
          <p:spPr>
            <a:xfrm>
              <a:off x="2824569" y="1036434"/>
              <a:ext cx="2649957" cy="1078205"/>
            </a:xfrm>
            <a:custGeom>
              <a:avLst/>
              <a:gdLst/>
              <a:ahLst/>
              <a:cxnLst/>
              <a:rect l="0" t="0" r="0" b="0"/>
              <a:pathLst>
                <a:path w="4173" h="1697">
                  <a:moveTo>
                    <a:pt x="2086" y="1688"/>
                  </a:moveTo>
                  <a:lnTo>
                    <a:pt x="9" y="1688"/>
                  </a:lnTo>
                  <a:lnTo>
                    <a:pt x="9" y="9"/>
                  </a:lnTo>
                  <a:lnTo>
                    <a:pt x="4163" y="9"/>
                  </a:lnTo>
                  <a:lnTo>
                    <a:pt x="4163" y="1688"/>
                  </a:lnTo>
                  <a:lnTo>
                    <a:pt x="2086" y="1688"/>
                  </a:lnTo>
                  <a:close/>
                </a:path>
              </a:pathLst>
            </a:custGeom>
            <a:noFill/>
            <a:ln w="12599" cap="flat">
              <a:solidFill>
                <a:srgbClr val="5F6B00">
                  <a:alpha val="100000"/>
                </a:srgbClr>
              </a:solidFill>
              <a:prstDash val="solid"/>
              <a:miter lim="386370"/>
            </a:ln>
          </p:spPr>
          <p:txBody>
            <a:bodyPr rtlCol="0"/>
            <a:lstStyle/>
            <a:p>
              <a:pPr algn="ctr"/>
              <a:endParaRPr lang="zh-CN" altLang="en-US"/>
            </a:p>
          </p:txBody>
        </p:sp>
        <p:sp>
          <p:nvSpPr>
            <p:cNvPr id="482" name="path"/>
            <p:cNvSpPr/>
            <p:nvPr/>
          </p:nvSpPr>
          <p:spPr>
            <a:xfrm>
              <a:off x="5650027" y="1042734"/>
              <a:ext cx="2637358" cy="1065606"/>
            </a:xfrm>
            <a:custGeom>
              <a:avLst/>
              <a:gdLst/>
              <a:ahLst/>
              <a:cxnLst/>
              <a:rect l="0" t="0" r="0" b="0"/>
              <a:pathLst>
                <a:path w="4153" h="1678">
                  <a:moveTo>
                    <a:pt x="2076" y="1678"/>
                  </a:moveTo>
                  <a:lnTo>
                    <a:pt x="0" y="1678"/>
                  </a:lnTo>
                  <a:lnTo>
                    <a:pt x="0" y="0"/>
                  </a:lnTo>
                  <a:lnTo>
                    <a:pt x="4153" y="0"/>
                  </a:lnTo>
                  <a:lnTo>
                    <a:pt x="4153" y="1678"/>
                  </a:lnTo>
                  <a:lnTo>
                    <a:pt x="2076" y="1678"/>
                  </a:lnTo>
                  <a:close/>
                </a:path>
              </a:pathLst>
            </a:custGeom>
            <a:solidFill>
              <a:srgbClr val="5F6B00">
                <a:alpha val="50196"/>
              </a:srgbClr>
            </a:solidFill>
            <a:ln cap="flat">
              <a:noFill/>
              <a:prstDash val="solid"/>
              <a:miter lim="0"/>
            </a:ln>
          </p:spPr>
          <p:txBody>
            <a:bodyPr rtlCol="0"/>
            <a:lstStyle/>
            <a:p>
              <a:pPr algn="ctr"/>
              <a:endParaRPr lang="zh-CN" altLang="en-US"/>
            </a:p>
          </p:txBody>
        </p:sp>
        <p:sp>
          <p:nvSpPr>
            <p:cNvPr id="484" name="path"/>
            <p:cNvSpPr/>
            <p:nvPr/>
          </p:nvSpPr>
          <p:spPr>
            <a:xfrm>
              <a:off x="5643727" y="1036434"/>
              <a:ext cx="2649958" cy="1078205"/>
            </a:xfrm>
            <a:custGeom>
              <a:avLst/>
              <a:gdLst/>
              <a:ahLst/>
              <a:cxnLst/>
              <a:rect l="0" t="0" r="0" b="0"/>
              <a:pathLst>
                <a:path w="4173" h="1697">
                  <a:moveTo>
                    <a:pt x="2086" y="1688"/>
                  </a:moveTo>
                  <a:lnTo>
                    <a:pt x="9" y="1688"/>
                  </a:lnTo>
                  <a:lnTo>
                    <a:pt x="9" y="9"/>
                  </a:lnTo>
                  <a:lnTo>
                    <a:pt x="4163" y="9"/>
                  </a:lnTo>
                  <a:lnTo>
                    <a:pt x="4163" y="1688"/>
                  </a:lnTo>
                  <a:lnTo>
                    <a:pt x="2086" y="1688"/>
                  </a:lnTo>
                  <a:close/>
                </a:path>
              </a:pathLst>
            </a:custGeom>
            <a:noFill/>
            <a:ln w="12599" cap="flat">
              <a:solidFill>
                <a:srgbClr val="5F6B00">
                  <a:alpha val="100000"/>
                </a:srgbClr>
              </a:solidFill>
              <a:prstDash val="solid"/>
              <a:miter lim="386370"/>
            </a:ln>
          </p:spPr>
          <p:txBody>
            <a:bodyPr rtlCol="0"/>
            <a:lstStyle/>
            <a:p>
              <a:pPr algn="ctr"/>
              <a:endParaRPr lang="zh-CN" altLang="en-US"/>
            </a:p>
          </p:txBody>
        </p:sp>
        <p:sp>
          <p:nvSpPr>
            <p:cNvPr id="486" name="path"/>
            <p:cNvSpPr/>
            <p:nvPr/>
          </p:nvSpPr>
          <p:spPr>
            <a:xfrm>
              <a:off x="11341" y="2261692"/>
              <a:ext cx="1932482" cy="694080"/>
            </a:xfrm>
            <a:custGeom>
              <a:avLst/>
              <a:gdLst/>
              <a:ahLst/>
              <a:cxnLst/>
              <a:rect l="0" t="0" r="0" b="0"/>
              <a:pathLst>
                <a:path w="3043" h="1093">
                  <a:moveTo>
                    <a:pt x="1521" y="1093"/>
                  </a:moveTo>
                  <a:lnTo>
                    <a:pt x="0" y="1093"/>
                  </a:lnTo>
                  <a:lnTo>
                    <a:pt x="0" y="0"/>
                  </a:lnTo>
                  <a:lnTo>
                    <a:pt x="3043" y="0"/>
                  </a:lnTo>
                  <a:lnTo>
                    <a:pt x="3043" y="1093"/>
                  </a:lnTo>
                  <a:lnTo>
                    <a:pt x="1521" y="1093"/>
                  </a:lnTo>
                  <a:close/>
                </a:path>
              </a:pathLst>
            </a:custGeom>
            <a:solidFill>
              <a:srgbClr val="06636F">
                <a:alpha val="50196"/>
              </a:srgbClr>
            </a:solidFill>
            <a:ln cap="flat">
              <a:noFill/>
              <a:prstDash val="solid"/>
              <a:miter lim="0"/>
            </a:ln>
          </p:spPr>
          <p:txBody>
            <a:bodyPr rtlCol="0"/>
            <a:lstStyle/>
            <a:p>
              <a:pPr algn="ctr"/>
              <a:endParaRPr lang="zh-CN" altLang="en-US"/>
            </a:p>
          </p:txBody>
        </p:sp>
        <p:sp>
          <p:nvSpPr>
            <p:cNvPr id="488" name="path"/>
            <p:cNvSpPr/>
            <p:nvPr/>
          </p:nvSpPr>
          <p:spPr>
            <a:xfrm>
              <a:off x="5041" y="2255393"/>
              <a:ext cx="1945082" cy="706679"/>
            </a:xfrm>
            <a:custGeom>
              <a:avLst/>
              <a:gdLst/>
              <a:ahLst/>
              <a:cxnLst/>
              <a:rect l="0" t="0" r="0" b="0"/>
              <a:pathLst>
                <a:path w="3063" h="1112">
                  <a:moveTo>
                    <a:pt x="1531" y="1102"/>
                  </a:moveTo>
                  <a:lnTo>
                    <a:pt x="9" y="1102"/>
                  </a:lnTo>
                  <a:lnTo>
                    <a:pt x="9" y="9"/>
                  </a:lnTo>
                  <a:lnTo>
                    <a:pt x="3053" y="9"/>
                  </a:lnTo>
                  <a:lnTo>
                    <a:pt x="3053" y="1102"/>
                  </a:lnTo>
                  <a:lnTo>
                    <a:pt x="1531" y="1102"/>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90" name="path"/>
            <p:cNvSpPr/>
            <p:nvPr/>
          </p:nvSpPr>
          <p:spPr>
            <a:xfrm>
              <a:off x="2125980" y="2261692"/>
              <a:ext cx="1932482" cy="694080"/>
            </a:xfrm>
            <a:custGeom>
              <a:avLst/>
              <a:gdLst/>
              <a:ahLst/>
              <a:cxnLst/>
              <a:rect l="0" t="0" r="0" b="0"/>
              <a:pathLst>
                <a:path w="3043" h="1093">
                  <a:moveTo>
                    <a:pt x="1521" y="1093"/>
                  </a:moveTo>
                  <a:lnTo>
                    <a:pt x="0" y="1093"/>
                  </a:lnTo>
                  <a:lnTo>
                    <a:pt x="0" y="0"/>
                  </a:lnTo>
                  <a:lnTo>
                    <a:pt x="3043" y="0"/>
                  </a:lnTo>
                  <a:lnTo>
                    <a:pt x="3043" y="1093"/>
                  </a:lnTo>
                  <a:lnTo>
                    <a:pt x="1521" y="1093"/>
                  </a:lnTo>
                  <a:close/>
                </a:path>
              </a:pathLst>
            </a:custGeom>
            <a:solidFill>
              <a:srgbClr val="06636F">
                <a:alpha val="50196"/>
              </a:srgbClr>
            </a:solidFill>
            <a:ln cap="flat">
              <a:noFill/>
              <a:prstDash val="solid"/>
              <a:miter lim="0"/>
            </a:ln>
          </p:spPr>
          <p:txBody>
            <a:bodyPr rtlCol="0"/>
            <a:lstStyle/>
            <a:p>
              <a:pPr algn="ctr"/>
              <a:endParaRPr lang="zh-CN" altLang="en-US"/>
            </a:p>
          </p:txBody>
        </p:sp>
        <p:sp>
          <p:nvSpPr>
            <p:cNvPr id="492" name="path"/>
            <p:cNvSpPr/>
            <p:nvPr/>
          </p:nvSpPr>
          <p:spPr>
            <a:xfrm>
              <a:off x="2119680" y="2255393"/>
              <a:ext cx="1945082" cy="706679"/>
            </a:xfrm>
            <a:custGeom>
              <a:avLst/>
              <a:gdLst/>
              <a:ahLst/>
              <a:cxnLst/>
              <a:rect l="0" t="0" r="0" b="0"/>
              <a:pathLst>
                <a:path w="3063" h="1112">
                  <a:moveTo>
                    <a:pt x="1531" y="1102"/>
                  </a:moveTo>
                  <a:lnTo>
                    <a:pt x="9" y="1102"/>
                  </a:lnTo>
                  <a:lnTo>
                    <a:pt x="9" y="9"/>
                  </a:lnTo>
                  <a:lnTo>
                    <a:pt x="3053" y="9"/>
                  </a:lnTo>
                  <a:lnTo>
                    <a:pt x="3053" y="1102"/>
                  </a:lnTo>
                  <a:lnTo>
                    <a:pt x="1531" y="1102"/>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94" name="path"/>
            <p:cNvSpPr/>
            <p:nvPr/>
          </p:nvSpPr>
          <p:spPr>
            <a:xfrm>
              <a:off x="4238105" y="2261692"/>
              <a:ext cx="1932482" cy="694080"/>
            </a:xfrm>
            <a:custGeom>
              <a:avLst/>
              <a:gdLst/>
              <a:ahLst/>
              <a:cxnLst/>
              <a:rect l="0" t="0" r="0" b="0"/>
              <a:pathLst>
                <a:path w="3043" h="1093">
                  <a:moveTo>
                    <a:pt x="1521" y="1093"/>
                  </a:moveTo>
                  <a:lnTo>
                    <a:pt x="0" y="1093"/>
                  </a:lnTo>
                  <a:lnTo>
                    <a:pt x="0" y="0"/>
                  </a:lnTo>
                  <a:lnTo>
                    <a:pt x="3043" y="0"/>
                  </a:lnTo>
                  <a:lnTo>
                    <a:pt x="3043" y="1093"/>
                  </a:lnTo>
                  <a:lnTo>
                    <a:pt x="1521" y="1093"/>
                  </a:lnTo>
                  <a:close/>
                </a:path>
              </a:pathLst>
            </a:custGeom>
            <a:solidFill>
              <a:srgbClr val="06636F">
                <a:alpha val="50196"/>
              </a:srgbClr>
            </a:solidFill>
            <a:ln cap="flat">
              <a:noFill/>
              <a:prstDash val="solid"/>
              <a:miter lim="0"/>
            </a:ln>
          </p:spPr>
          <p:txBody>
            <a:bodyPr rtlCol="0"/>
            <a:lstStyle/>
            <a:p>
              <a:pPr algn="ctr"/>
              <a:endParaRPr lang="zh-CN" altLang="en-US"/>
            </a:p>
          </p:txBody>
        </p:sp>
        <p:sp>
          <p:nvSpPr>
            <p:cNvPr id="496" name="path"/>
            <p:cNvSpPr/>
            <p:nvPr/>
          </p:nvSpPr>
          <p:spPr>
            <a:xfrm>
              <a:off x="4231805" y="2255393"/>
              <a:ext cx="1945081" cy="706679"/>
            </a:xfrm>
            <a:custGeom>
              <a:avLst/>
              <a:gdLst/>
              <a:ahLst/>
              <a:cxnLst/>
              <a:rect l="0" t="0" r="0" b="0"/>
              <a:pathLst>
                <a:path w="3063" h="1112">
                  <a:moveTo>
                    <a:pt x="1531" y="1102"/>
                  </a:moveTo>
                  <a:lnTo>
                    <a:pt x="9" y="1102"/>
                  </a:lnTo>
                  <a:lnTo>
                    <a:pt x="9" y="9"/>
                  </a:lnTo>
                  <a:lnTo>
                    <a:pt x="3053" y="9"/>
                  </a:lnTo>
                  <a:lnTo>
                    <a:pt x="3053" y="1102"/>
                  </a:lnTo>
                  <a:lnTo>
                    <a:pt x="1531" y="1102"/>
                  </a:lnTo>
                  <a:close/>
                </a:path>
              </a:pathLst>
            </a:custGeom>
            <a:noFill/>
            <a:ln w="12599" cap="flat">
              <a:solidFill>
                <a:srgbClr val="06636F">
                  <a:alpha val="100000"/>
                </a:srgbClr>
              </a:solidFill>
              <a:prstDash val="solid"/>
              <a:miter lim="386370"/>
            </a:ln>
          </p:spPr>
          <p:txBody>
            <a:bodyPr rtlCol="0"/>
            <a:lstStyle/>
            <a:p>
              <a:pPr algn="ctr"/>
              <a:endParaRPr lang="zh-CN" altLang="en-US"/>
            </a:p>
          </p:txBody>
        </p:sp>
        <p:sp>
          <p:nvSpPr>
            <p:cNvPr id="498" name="path"/>
            <p:cNvSpPr/>
            <p:nvPr/>
          </p:nvSpPr>
          <p:spPr>
            <a:xfrm>
              <a:off x="6350229" y="2261692"/>
              <a:ext cx="1932470" cy="694080"/>
            </a:xfrm>
            <a:custGeom>
              <a:avLst/>
              <a:gdLst/>
              <a:ahLst/>
              <a:cxnLst/>
              <a:rect l="0" t="0" r="0" b="0"/>
              <a:pathLst>
                <a:path w="3043" h="1093">
                  <a:moveTo>
                    <a:pt x="1521" y="1093"/>
                  </a:moveTo>
                  <a:lnTo>
                    <a:pt x="0" y="1093"/>
                  </a:lnTo>
                  <a:lnTo>
                    <a:pt x="0" y="0"/>
                  </a:lnTo>
                  <a:lnTo>
                    <a:pt x="3043" y="0"/>
                  </a:lnTo>
                  <a:lnTo>
                    <a:pt x="3043" y="1093"/>
                  </a:lnTo>
                  <a:lnTo>
                    <a:pt x="1521" y="1093"/>
                  </a:lnTo>
                  <a:close/>
                </a:path>
              </a:pathLst>
            </a:custGeom>
            <a:solidFill>
              <a:srgbClr val="06636F">
                <a:alpha val="50196"/>
              </a:srgbClr>
            </a:solidFill>
            <a:ln cap="flat">
              <a:noFill/>
              <a:prstDash val="solid"/>
              <a:miter lim="0"/>
            </a:ln>
          </p:spPr>
          <p:txBody>
            <a:bodyPr rtlCol="0"/>
            <a:lstStyle/>
            <a:p>
              <a:pPr algn="ctr"/>
              <a:endParaRPr lang="zh-CN" altLang="en-US"/>
            </a:p>
          </p:txBody>
        </p:sp>
        <p:sp>
          <p:nvSpPr>
            <p:cNvPr id="500" name="path"/>
            <p:cNvSpPr/>
            <p:nvPr/>
          </p:nvSpPr>
          <p:spPr>
            <a:xfrm>
              <a:off x="6343930" y="2255393"/>
              <a:ext cx="1945069" cy="706679"/>
            </a:xfrm>
            <a:custGeom>
              <a:avLst/>
              <a:gdLst/>
              <a:ahLst/>
              <a:cxnLst/>
              <a:rect l="0" t="0" r="0" b="0"/>
              <a:pathLst>
                <a:path w="3063" h="1112">
                  <a:moveTo>
                    <a:pt x="1531" y="1102"/>
                  </a:moveTo>
                  <a:lnTo>
                    <a:pt x="9" y="1102"/>
                  </a:lnTo>
                  <a:lnTo>
                    <a:pt x="9" y="9"/>
                  </a:lnTo>
                  <a:lnTo>
                    <a:pt x="3053" y="9"/>
                  </a:lnTo>
                  <a:lnTo>
                    <a:pt x="3053" y="1102"/>
                  </a:lnTo>
                  <a:lnTo>
                    <a:pt x="1531" y="1102"/>
                  </a:lnTo>
                  <a:close/>
                </a:path>
              </a:pathLst>
            </a:custGeom>
            <a:noFill/>
            <a:ln w="12599" cap="flat">
              <a:solidFill>
                <a:srgbClr val="06636F">
                  <a:alpha val="100000"/>
                </a:srgbClr>
              </a:solidFill>
              <a:prstDash val="solid"/>
              <a:miter lim="386370"/>
            </a:ln>
          </p:spPr>
          <p:txBody>
            <a:bodyPr rtlCol="0"/>
            <a:lstStyle/>
            <a:p>
              <a:pPr algn="ctr"/>
              <a:endParaRPr lang="zh-CN" altLang="en-US"/>
            </a:p>
          </p:txBody>
        </p:sp>
      </p:grpSp>
      <p:graphicFrame>
        <p:nvGraphicFramePr>
          <p:cNvPr id="502" name="table 502"/>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504" name="table 504"/>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1000"/>
                        </a:lnSpc>
                      </a:pPr>
                      <a:endParaRPr lang="en-US" altLang="en-US" sz="900" dirty="0"/>
                    </a:p>
                    <a:p>
                      <a:pPr marL="8203565" algn="l" rtl="0" eaLnBrk="0">
                        <a:lnSpc>
                          <a:spcPct val="84000"/>
                        </a:lnSpc>
                        <a:spcBef>
                          <a:spcPts val="0"/>
                        </a:spcBef>
                      </a:pPr>
                      <a:r>
                        <a:rPr sz="1500" kern="0" spc="20" dirty="0">
                          <a:solidFill>
                            <a:srgbClr val="FFFFFF">
                              <a:alpha val="100000"/>
                            </a:srgbClr>
                          </a:solidFill>
                          <a:latin typeface="Arial" panose="020B0604020202020204"/>
                          <a:ea typeface="Arial" panose="020B0604020202020204"/>
                          <a:cs typeface="Arial" panose="020B0604020202020204"/>
                        </a:rPr>
                        <a:t>21</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506" name="rect"/>
          <p:cNvSpPr/>
          <p:nvPr/>
        </p:nvSpPr>
        <p:spPr>
          <a:xfrm>
            <a:off x="4127219" y="5843155"/>
            <a:ext cx="1064160" cy="276670"/>
          </a:xfrm>
          <a:prstGeom prst="rect">
            <a:avLst/>
          </a:prstGeom>
          <a:solidFill>
            <a:srgbClr val="FFFFFF">
              <a:alpha val="100000"/>
            </a:srgbClr>
          </a:solidFill>
          <a:ln cap="flat">
            <a:noFill/>
            <a:prstDash val="solid"/>
            <a:miter lim="0"/>
          </a:ln>
        </p:spPr>
        <p:txBody>
          <a:bodyPr rtlCol="0"/>
          <a:lstStyle/>
          <a:p>
            <a:pPr algn="ctr"/>
            <a:endParaRPr lang="zh-CN" altLang="en-US"/>
          </a:p>
        </p:txBody>
      </p:sp>
      <p:sp>
        <p:nvSpPr>
          <p:cNvPr id="508" name="textbox 508"/>
          <p:cNvSpPr/>
          <p:nvPr/>
        </p:nvSpPr>
        <p:spPr>
          <a:xfrm>
            <a:off x="357378" y="5883790"/>
            <a:ext cx="8429625" cy="281304"/>
          </a:xfrm>
          <a:prstGeom prst="rect">
            <a:avLst/>
          </a:prstGeom>
        </p:spPr>
        <p:txBody>
          <a:bodyPr vert="horz" wrap="square" lIns="0" tIns="0" rIns="0" bIns="0"/>
          <a:lstStyle/>
          <a:p>
            <a:pPr algn="l" rtl="0" eaLnBrk="0">
              <a:lnSpc>
                <a:spcPct val="80000"/>
              </a:lnSpc>
            </a:pPr>
            <a:endParaRPr lang="en-US" altLang="en-US" sz="100" dirty="0"/>
          </a:p>
          <a:p>
            <a:pPr marL="138430" algn="l" rtl="0" eaLnBrk="0">
              <a:lnSpc>
                <a:spcPct val="84000"/>
              </a:lnSpc>
              <a:tabLst>
                <a:tab pos="3768725" algn="l"/>
                <a:tab pos="8289925" algn="l"/>
              </a:tabLst>
            </a:pPr>
            <a:r>
              <a:rPr sz="2000" strike="sngStrike" kern="0" spc="0" dirty="0">
                <a:solidFill>
                  <a:srgbClr val="000000">
                    <a:alpha val="100000"/>
                  </a:srgbClr>
                </a:solidFill>
                <a:latin typeface="Arial" panose="020B0604020202020204"/>
                <a:ea typeface="Arial" panose="020B0604020202020204"/>
                <a:cs typeface="Arial" panose="020B0604020202020204"/>
              </a:rPr>
              <a:t>	</a:t>
            </a:r>
            <a:r>
              <a:rPr sz="2000" strike="sngStrike" kern="0" spc="80" dirty="0">
                <a:solidFill>
                  <a:srgbClr val="000000">
                    <a:alpha val="100000"/>
                  </a:srgbClr>
                </a:solidFill>
                <a:latin typeface="Arial" panose="020B0604020202020204"/>
                <a:ea typeface="Arial" panose="020B0604020202020204"/>
                <a:cs typeface="Arial" panose="020B0604020202020204"/>
              </a:rPr>
              <a:t>  </a:t>
            </a:r>
            <a:r>
              <a:rPr sz="2000" strike="sngStrike" kern="0" spc="-40" dirty="0">
                <a:solidFill>
                  <a:srgbClr val="000000">
                    <a:alpha val="100000"/>
                  </a:srgbClr>
                </a:solidFill>
                <a:latin typeface="Arial" panose="020B0604020202020204"/>
                <a:ea typeface="Arial" panose="020B0604020202020204"/>
                <a:cs typeface="Arial" panose="020B0604020202020204"/>
              </a:rPr>
              <a:t>960</a:t>
            </a:r>
            <a:r>
              <a:rPr sz="2000" strike="sngStrike" kern="0" spc="140" dirty="0">
                <a:solidFill>
                  <a:srgbClr val="000000">
                    <a:alpha val="100000"/>
                  </a:srgbClr>
                </a:solidFill>
                <a:latin typeface="Arial" panose="020B0604020202020204"/>
                <a:ea typeface="Arial" panose="020B0604020202020204"/>
                <a:cs typeface="Arial" panose="020B0604020202020204"/>
              </a:rPr>
              <a:t> </a:t>
            </a:r>
            <a:r>
              <a:rPr sz="2000" strike="sngStrike" kern="0" spc="-40" dirty="0">
                <a:solidFill>
                  <a:srgbClr val="000000">
                    <a:alpha val="100000"/>
                  </a:srgbClr>
                </a:solidFill>
                <a:latin typeface="Arial" panose="020B0604020202020204"/>
                <a:ea typeface="Arial" panose="020B0604020202020204"/>
                <a:cs typeface="Arial" panose="020B0604020202020204"/>
              </a:rPr>
              <a:t>px</a:t>
            </a:r>
            <a:r>
              <a:rPr sz="2000" strike="sngStrike" kern="0" spc="0" dirty="0">
                <a:solidFill>
                  <a:srgbClr val="000000">
                    <a:alpha val="100000"/>
                  </a:srgbClr>
                </a:solidFill>
                <a:latin typeface="Arial" panose="020B0604020202020204"/>
                <a:ea typeface="Arial" panose="020B0604020202020204"/>
                <a:cs typeface="Arial" panose="020B0604020202020204"/>
              </a:rPr>
              <a:t>	</a:t>
            </a:r>
            <a:endParaRPr lang="en-US" altLang="en-US" sz="2000" dirty="0"/>
          </a:p>
        </p:txBody>
      </p:sp>
      <p:sp>
        <p:nvSpPr>
          <p:cNvPr id="510" name="path"/>
          <p:cNvSpPr/>
          <p:nvPr/>
        </p:nvSpPr>
        <p:spPr>
          <a:xfrm>
            <a:off x="8646040" y="5919114"/>
            <a:ext cx="125996" cy="126009"/>
          </a:xfrm>
          <a:custGeom>
            <a:avLst/>
            <a:gdLst/>
            <a:ahLst/>
            <a:cxnLst/>
            <a:rect l="0" t="0" r="0" b="0"/>
            <a:pathLst>
              <a:path w="198" h="198">
                <a:moveTo>
                  <a:pt x="198" y="99"/>
                </a:moveTo>
                <a:lnTo>
                  <a:pt x="184" y="149"/>
                </a:lnTo>
                <a:lnTo>
                  <a:pt x="148" y="184"/>
                </a:lnTo>
                <a:lnTo>
                  <a:pt x="99" y="198"/>
                </a:lnTo>
                <a:lnTo>
                  <a:pt x="49" y="184"/>
                </a:lnTo>
                <a:lnTo>
                  <a:pt x="13" y="148"/>
                </a:lnTo>
                <a:lnTo>
                  <a:pt x="0" y="99"/>
                </a:lnTo>
                <a:lnTo>
                  <a:pt x="14" y="49"/>
                </a:lnTo>
                <a:lnTo>
                  <a:pt x="49" y="13"/>
                </a:lnTo>
                <a:lnTo>
                  <a:pt x="99" y="0"/>
                </a:lnTo>
                <a:lnTo>
                  <a:pt x="149" y="14"/>
                </a:lnTo>
                <a:lnTo>
                  <a:pt x="184" y="49"/>
                </a:lnTo>
                <a:lnTo>
                  <a:pt x="198" y="99"/>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512" name="path"/>
          <p:cNvSpPr/>
          <p:nvPr/>
        </p:nvSpPr>
        <p:spPr>
          <a:xfrm>
            <a:off x="370078" y="5918403"/>
            <a:ext cx="125996" cy="125996"/>
          </a:xfrm>
          <a:custGeom>
            <a:avLst/>
            <a:gdLst/>
            <a:ahLst/>
            <a:cxnLst/>
            <a:rect l="0" t="0" r="0" b="0"/>
            <a:pathLst>
              <a:path w="198" h="198">
                <a:moveTo>
                  <a:pt x="0" y="99"/>
                </a:moveTo>
                <a:lnTo>
                  <a:pt x="14" y="49"/>
                </a:lnTo>
                <a:lnTo>
                  <a:pt x="49" y="13"/>
                </a:lnTo>
                <a:lnTo>
                  <a:pt x="99" y="0"/>
                </a:lnTo>
                <a:lnTo>
                  <a:pt x="149" y="14"/>
                </a:lnTo>
                <a:lnTo>
                  <a:pt x="184" y="49"/>
                </a:lnTo>
                <a:lnTo>
                  <a:pt x="198" y="99"/>
                </a:lnTo>
                <a:lnTo>
                  <a:pt x="184" y="149"/>
                </a:lnTo>
                <a:lnTo>
                  <a:pt x="148" y="184"/>
                </a:lnTo>
                <a:lnTo>
                  <a:pt x="99" y="198"/>
                </a:lnTo>
                <a:lnTo>
                  <a:pt x="49" y="184"/>
                </a:lnTo>
                <a:lnTo>
                  <a:pt x="13" y="148"/>
                </a:lnTo>
                <a:lnTo>
                  <a:pt x="0" y="99"/>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514" name="textbox 514"/>
          <p:cNvSpPr/>
          <p:nvPr/>
        </p:nvSpPr>
        <p:spPr>
          <a:xfrm>
            <a:off x="729995" y="1106271"/>
            <a:ext cx="1374775" cy="480059"/>
          </a:xfrm>
          <a:prstGeom prst="rect">
            <a:avLst/>
          </a:prstGeom>
        </p:spPr>
        <p:txBody>
          <a:bodyPr vert="horz" wrap="square" lIns="0" tIns="0" rIns="0" bIns="0"/>
          <a:lstStyle/>
          <a:p>
            <a:pPr algn="l" rtl="0" eaLnBrk="0">
              <a:lnSpc>
                <a:spcPct val="76000"/>
              </a:lnSpc>
            </a:pPr>
            <a:endParaRPr lang="en-US" altLang="en-US" sz="100" dirty="0"/>
          </a:p>
          <a:p>
            <a:pPr algn="r" rtl="0" eaLnBrk="0">
              <a:lnSpc>
                <a:spcPct val="83000"/>
              </a:lnSpc>
            </a:pPr>
            <a:r>
              <a:rPr sz="3600" kern="0" spc="-20" dirty="0">
                <a:solidFill>
                  <a:srgbClr val="000000">
                    <a:alpha val="100000"/>
                  </a:srgbClr>
                </a:solidFill>
                <a:latin typeface="Arial" panose="020B0604020202020204"/>
                <a:ea typeface="Arial" panose="020B0604020202020204"/>
                <a:cs typeface="Arial" panose="020B0604020202020204"/>
              </a:rPr>
              <a:t>960.gs</a:t>
            </a:r>
            <a:endParaRPr lang="en-US" altLang="en-US" sz="3600" dirty="0"/>
          </a:p>
        </p:txBody>
      </p:sp>
      <p:sp>
        <p:nvSpPr>
          <p:cNvPr id="516" name="rect"/>
          <p:cNvSpPr/>
          <p:nvPr/>
        </p:nvSpPr>
        <p:spPr>
          <a:xfrm>
            <a:off x="4133519" y="5836855"/>
            <a:ext cx="1051560" cy="12599"/>
          </a:xfrm>
          <a:prstGeom prst="rect">
            <a:avLst/>
          </a:prstGeom>
          <a:solidFill>
            <a:srgbClr val="FFFFFF">
              <a:alpha val="100000"/>
            </a:srgbClr>
          </a:solidFill>
          <a:ln cap="flat">
            <a:noFill/>
            <a:prstDash val="solid"/>
            <a:miter lim="0"/>
          </a:ln>
        </p:spPr>
        <p:txBody>
          <a:bodyPr rtlCol="0"/>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6"/>
          <p:cNvSpPr/>
          <p:nvPr/>
        </p:nvSpPr>
        <p:spPr>
          <a:xfrm>
            <a:off x="714402" y="1900906"/>
            <a:ext cx="6013450" cy="1266825"/>
          </a:xfrm>
          <a:prstGeom prst="rect">
            <a:avLst/>
          </a:prstGeom>
        </p:spPr>
        <p:txBody>
          <a:bodyPr vert="horz" wrap="square" lIns="0" tIns="0" rIns="0" bIns="0"/>
          <a:lstStyle/>
          <a:p>
            <a:pPr algn="l" rtl="0" eaLnBrk="0">
              <a:lnSpc>
                <a:spcPct val="83000"/>
              </a:lnSpc>
            </a:pPr>
            <a:endParaRPr lang="en-US" altLang="en-US" sz="100" dirty="0"/>
          </a:p>
          <a:p>
            <a:pPr marL="40005" algn="l" rtl="0" eaLnBrk="0">
              <a:lnSpc>
                <a:spcPts val="3685"/>
              </a:lnSpc>
            </a:pPr>
            <a:r>
              <a:rPr sz="2800" kern="0" spc="-30" dirty="0">
                <a:solidFill>
                  <a:srgbClr val="000000">
                    <a:alpha val="100000"/>
                  </a:srgbClr>
                </a:solidFill>
                <a:latin typeface="Arial" panose="020B0604020202020204"/>
                <a:ea typeface="Arial" panose="020B0604020202020204"/>
                <a:cs typeface="Arial" panose="020B0604020202020204"/>
              </a:rPr>
              <a:t>Design</a:t>
            </a:r>
            <a:r>
              <a:rPr sz="2800" kern="0" spc="200" dirty="0">
                <a:solidFill>
                  <a:srgbClr val="000000">
                    <a:alpha val="100000"/>
                  </a:srgbClr>
                </a:solidFill>
                <a:latin typeface="Arial" panose="020B0604020202020204"/>
                <a:ea typeface="Arial" panose="020B0604020202020204"/>
                <a:cs typeface="Arial" panose="020B0604020202020204"/>
              </a:rPr>
              <a:t> </a:t>
            </a:r>
            <a:r>
              <a:rPr sz="2800" kern="0" spc="-30" dirty="0">
                <a:solidFill>
                  <a:srgbClr val="000000">
                    <a:alpha val="100000"/>
                  </a:srgbClr>
                </a:solidFill>
                <a:latin typeface="Arial" panose="020B0604020202020204"/>
                <a:ea typeface="Arial" panose="020B0604020202020204"/>
                <a:cs typeface="Arial" panose="020B0604020202020204"/>
              </a:rPr>
              <a:t>pri</a:t>
            </a:r>
            <a:r>
              <a:rPr sz="2800" kern="0" spc="-40" dirty="0">
                <a:solidFill>
                  <a:srgbClr val="000000">
                    <a:alpha val="100000"/>
                  </a:srgbClr>
                </a:solidFill>
                <a:latin typeface="Arial" panose="020B0604020202020204"/>
                <a:ea typeface="Arial" panose="020B0604020202020204"/>
                <a:cs typeface="Arial" panose="020B0604020202020204"/>
              </a:rPr>
              <a:t>nciple</a:t>
            </a:r>
            <a:r>
              <a:rPr sz="2800" kern="0" spc="220" dirty="0">
                <a:solidFill>
                  <a:srgbClr val="000000">
                    <a:alpha val="100000"/>
                  </a:srgbClr>
                </a:solidFill>
                <a:latin typeface="Arial" panose="020B0604020202020204"/>
                <a:ea typeface="Arial" panose="020B0604020202020204"/>
                <a:cs typeface="Arial" panose="020B0604020202020204"/>
              </a:rPr>
              <a:t> </a:t>
            </a:r>
            <a:r>
              <a:rPr sz="2800" kern="0" spc="-40" dirty="0">
                <a:solidFill>
                  <a:srgbClr val="000000">
                    <a:alpha val="100000"/>
                  </a:srgbClr>
                </a:solidFill>
                <a:latin typeface="Arial" panose="020B0604020202020204"/>
                <a:ea typeface="Arial" panose="020B0604020202020204"/>
                <a:cs typeface="Arial" panose="020B0604020202020204"/>
              </a:rPr>
              <a:t>1:</a:t>
            </a:r>
            <a:endParaRPr lang="en-US" altLang="en-US" sz="2800" dirty="0"/>
          </a:p>
          <a:p>
            <a:pPr algn="l" rtl="0" eaLnBrk="0">
              <a:lnSpc>
                <a:spcPct val="119000"/>
              </a:lnSpc>
            </a:pPr>
            <a:endParaRPr lang="en-US" altLang="en-US" sz="1000" dirty="0"/>
          </a:p>
          <a:p>
            <a:pPr algn="l" rtl="0" eaLnBrk="0">
              <a:lnSpc>
                <a:spcPct val="101000"/>
              </a:lnSpc>
            </a:pPr>
            <a:endParaRPr lang="en-US" altLang="en-US" sz="700" dirty="0"/>
          </a:p>
          <a:p>
            <a:pPr algn="r" rtl="0" eaLnBrk="0">
              <a:lnSpc>
                <a:spcPts val="3810"/>
              </a:lnSpc>
            </a:pPr>
            <a:r>
              <a:rPr sz="2800" b="1" kern="0" spc="80" dirty="0">
                <a:solidFill>
                  <a:srgbClr val="412A7B">
                    <a:alpha val="100000"/>
                  </a:srgbClr>
                </a:solidFill>
                <a:latin typeface="Arial" panose="020B0604020202020204"/>
                <a:ea typeface="Arial" panose="020B0604020202020204"/>
                <a:cs typeface="Arial" panose="020B0604020202020204"/>
              </a:rPr>
              <a:t>test with your intende</a:t>
            </a:r>
            <a:r>
              <a:rPr sz="2800" b="1" kern="0" spc="70" dirty="0">
                <a:solidFill>
                  <a:srgbClr val="412A7B">
                    <a:alpha val="100000"/>
                  </a:srgbClr>
                </a:solidFill>
                <a:latin typeface="Arial" panose="020B0604020202020204"/>
                <a:ea typeface="Arial" panose="020B0604020202020204"/>
                <a:cs typeface="Arial" panose="020B0604020202020204"/>
              </a:rPr>
              <a:t>d audience!</a:t>
            </a:r>
            <a:endParaRPr lang="en-US" altLang="en-US" sz="2800" dirty="0"/>
          </a:p>
        </p:txBody>
      </p:sp>
      <p:graphicFrame>
        <p:nvGraphicFramePr>
          <p:cNvPr id="68" name="table 68"/>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70" name="table 7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8005">
                <a:tc>
                  <a:txBody>
                    <a:bodyPr/>
                    <a:lstStyle/>
                    <a:p>
                      <a:pPr algn="l" rtl="0" eaLnBrk="0">
                        <a:lnSpc>
                          <a:spcPct val="110000"/>
                        </a:lnSpc>
                      </a:pPr>
                      <a:endParaRPr lang="en-US" altLang="en-US" sz="900" dirty="0"/>
                    </a:p>
                    <a:p>
                      <a:pPr algn="l" rtl="0" eaLnBrk="0">
                        <a:lnSpc>
                          <a:spcPct val="6000"/>
                        </a:lnSpc>
                      </a:pPr>
                      <a:endParaRPr lang="en-US" altLang="en-US" sz="100" dirty="0"/>
                    </a:p>
                    <a:p>
                      <a:pPr marL="8321040" algn="l" rtl="0" eaLnBrk="0">
                        <a:lnSpc>
                          <a:spcPct val="84000"/>
                        </a:lnSpc>
                      </a:pPr>
                      <a:r>
                        <a:rPr sz="1500" kern="0" spc="-20" dirty="0">
                          <a:solidFill>
                            <a:srgbClr val="FFFFFF">
                              <a:alpha val="100000"/>
                            </a:srgbClr>
                          </a:solidFill>
                          <a:latin typeface="Arial" panose="020B0604020202020204"/>
                          <a:ea typeface="Arial" panose="020B0604020202020204"/>
                          <a:cs typeface="Arial" panose="020B0604020202020204"/>
                        </a:rPr>
                        <a:t>6</a:t>
                      </a:r>
                      <a:endParaRPr lang="en-US" altLang="en-US" sz="15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623FB8"/>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4"/>
          <p:cNvSpPr/>
          <p:nvPr/>
        </p:nvSpPr>
        <p:spPr>
          <a:xfrm>
            <a:off x="0" y="2022843"/>
            <a:ext cx="9143365" cy="2409825"/>
          </a:xfrm>
          <a:prstGeom prst="rect">
            <a:avLst/>
          </a:prstGeom>
          <a:solidFill>
            <a:srgbClr val="D3C9ED"/>
          </a:solidFill>
        </p:spPr>
        <p:txBody>
          <a:bodyPr vert="horz" wrap="square" lIns="0" tIns="0" rIns="0" bIns="0"/>
          <a:lstStyle/>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algn="l" rtl="0" eaLnBrk="0">
              <a:lnSpc>
                <a:spcPct val="103000"/>
              </a:lnSpc>
            </a:pPr>
            <a:endParaRPr lang="en-US" altLang="en-US" sz="1000" dirty="0"/>
          </a:p>
          <a:p>
            <a:pPr marL="460375" algn="l" rtl="0" eaLnBrk="0">
              <a:lnSpc>
                <a:spcPct val="87000"/>
              </a:lnSpc>
              <a:spcBef>
                <a:spcPts val="5"/>
              </a:spcBef>
            </a:pPr>
            <a:r>
              <a:rPr sz="4700" kern="0" spc="70" dirty="0">
                <a:solidFill>
                  <a:srgbClr val="000000">
                    <a:alpha val="100000"/>
                  </a:srgbClr>
                </a:solidFill>
                <a:latin typeface="Arial" panose="020B0604020202020204"/>
                <a:ea typeface="Arial" panose="020B0604020202020204"/>
                <a:cs typeface="Arial" panose="020B0604020202020204"/>
              </a:rPr>
              <a:t>Some</a:t>
            </a:r>
            <a:r>
              <a:rPr sz="4700" kern="0" spc="410" dirty="0">
                <a:solidFill>
                  <a:srgbClr val="000000">
                    <a:alpha val="100000"/>
                  </a:srgbClr>
                </a:solidFill>
                <a:latin typeface="Arial" panose="020B0604020202020204"/>
                <a:ea typeface="Arial" panose="020B0604020202020204"/>
                <a:cs typeface="Arial" panose="020B0604020202020204"/>
              </a:rPr>
              <a:t> </a:t>
            </a:r>
            <a:r>
              <a:rPr sz="4700" kern="0" spc="70" dirty="0">
                <a:solidFill>
                  <a:srgbClr val="000000">
                    <a:alpha val="100000"/>
                  </a:srgbClr>
                </a:solidFill>
                <a:latin typeface="Arial" panose="020B0604020202020204"/>
                <a:ea typeface="Arial" panose="020B0604020202020204"/>
                <a:cs typeface="Arial" panose="020B0604020202020204"/>
              </a:rPr>
              <a:t>More</a:t>
            </a:r>
            <a:r>
              <a:rPr sz="4700" kern="0" spc="410" dirty="0">
                <a:solidFill>
                  <a:srgbClr val="000000">
                    <a:alpha val="100000"/>
                  </a:srgbClr>
                </a:solidFill>
                <a:latin typeface="Arial" panose="020B0604020202020204"/>
                <a:ea typeface="Arial" panose="020B0604020202020204"/>
                <a:cs typeface="Arial" panose="020B0604020202020204"/>
              </a:rPr>
              <a:t> </a:t>
            </a:r>
            <a:r>
              <a:rPr sz="4700" kern="0" spc="70" dirty="0">
                <a:solidFill>
                  <a:srgbClr val="000000">
                    <a:alpha val="100000"/>
                  </a:srgbClr>
                </a:solidFill>
                <a:latin typeface="Arial" panose="020B0604020202020204"/>
                <a:ea typeface="Arial" panose="020B0604020202020204"/>
                <a:cs typeface="Arial" panose="020B0604020202020204"/>
              </a:rPr>
              <a:t>Design</a:t>
            </a:r>
            <a:r>
              <a:rPr sz="4700" kern="0" spc="410" dirty="0">
                <a:solidFill>
                  <a:srgbClr val="000000">
                    <a:alpha val="100000"/>
                  </a:srgbClr>
                </a:solidFill>
                <a:latin typeface="Arial" panose="020B0604020202020204"/>
                <a:ea typeface="Arial" panose="020B0604020202020204"/>
                <a:cs typeface="Arial" panose="020B0604020202020204"/>
              </a:rPr>
              <a:t> </a:t>
            </a:r>
            <a:r>
              <a:rPr sz="4700" kern="0" spc="70" dirty="0">
                <a:solidFill>
                  <a:srgbClr val="000000">
                    <a:alpha val="100000"/>
                  </a:srgbClr>
                </a:solidFill>
                <a:latin typeface="Arial" panose="020B0604020202020204"/>
                <a:ea typeface="Arial" panose="020B0604020202020204"/>
                <a:cs typeface="Arial" panose="020B0604020202020204"/>
              </a:rPr>
              <a:t>Principles</a:t>
            </a:r>
            <a:endParaRPr lang="en-US" altLang="en-US" sz="4700" dirty="0"/>
          </a:p>
        </p:txBody>
      </p:sp>
      <p:graphicFrame>
        <p:nvGraphicFramePr>
          <p:cNvPr id="76" name="table 76"/>
          <p:cNvGraphicFramePr>
            <a:graphicFrameLocks noGrp="1"/>
          </p:cNvGraphicFramePr>
          <p:nvPr/>
        </p:nvGraphicFramePr>
        <p:xfrm>
          <a:off x="0" y="5493422"/>
          <a:ext cx="9144000" cy="1363980"/>
        </p:xfrm>
        <a:graphic>
          <a:graphicData uri="http://schemas.openxmlformats.org/drawingml/2006/table">
            <a:tbl>
              <a:tblPr/>
              <a:tblGrid>
                <a:gridCol w="9144000"/>
              </a:tblGrid>
              <a:tr h="1354455">
                <a:tc>
                  <a:txBody>
                    <a:bodyPr/>
                    <a:lstStyle/>
                    <a:p>
                      <a:pPr algn="l" rtl="0" eaLnBrk="0">
                        <a:lnSpc>
                          <a:spcPct val="100000"/>
                        </a:lnSpc>
                      </a:pPr>
                      <a:endParaRPr lang="en-US" altLang="en-US" sz="1000" dirty="0"/>
                    </a:p>
                  </a:txBody>
                  <a:tcPr marL="0" marR="0" marT="0" marB="0" vert="horz">
                    <a:lnL w="3175"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tcPr>
                </a:tc>
              </a:tr>
            </a:tbl>
          </a:graphicData>
        </a:graphic>
      </p:graphicFrame>
      <p:pic>
        <p:nvPicPr>
          <p:cNvPr id="78" name="picture 78"/>
          <p:cNvPicPr>
            <a:picLocks noChangeAspect="1"/>
          </p:cNvPicPr>
          <p:nvPr/>
        </p:nvPicPr>
        <p:blipFill>
          <a:blip r:embed="rId1"/>
          <a:stretch>
            <a:fillRect/>
          </a:stretch>
        </p:blipFill>
        <p:spPr>
          <a:xfrm rot="21600000">
            <a:off x="0" y="0"/>
            <a:ext cx="9144000" cy="1362774"/>
          </a:xfrm>
          <a:prstGeom prst="rect">
            <a:avLst/>
          </a:prstGeom>
        </p:spPr>
      </p:pic>
      <p:pic>
        <p:nvPicPr>
          <p:cNvPr id="80" name="picture 80"/>
          <p:cNvPicPr>
            <a:picLocks noChangeAspect="1"/>
          </p:cNvPicPr>
          <p:nvPr/>
        </p:nvPicPr>
        <p:blipFill>
          <a:blip r:embed="rId2"/>
          <a:stretch>
            <a:fillRect/>
          </a:stretch>
        </p:blipFill>
        <p:spPr>
          <a:xfrm rot="21600000">
            <a:off x="8613356" y="6327000"/>
            <a:ext cx="18719" cy="19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 name="table 82"/>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pSp>
        <p:nvGrpSpPr>
          <p:cNvPr id="2" name="group 2"/>
          <p:cNvGrpSpPr/>
          <p:nvPr/>
        </p:nvGrpSpPr>
        <p:grpSpPr>
          <a:xfrm rot="21600000">
            <a:off x="3250983" y="2287256"/>
            <a:ext cx="2641677" cy="2354759"/>
            <a:chOff x="0" y="0"/>
            <a:chExt cx="2641677" cy="2354759"/>
          </a:xfrm>
        </p:grpSpPr>
        <p:sp>
          <p:nvSpPr>
            <p:cNvPr id="84" name="path"/>
            <p:cNvSpPr/>
            <p:nvPr/>
          </p:nvSpPr>
          <p:spPr>
            <a:xfrm>
              <a:off x="1044893" y="6300"/>
              <a:ext cx="551878" cy="551878"/>
            </a:xfrm>
            <a:custGeom>
              <a:avLst/>
              <a:gdLst/>
              <a:ahLst/>
              <a:cxnLst/>
              <a:rect l="0" t="0" r="0" b="0"/>
              <a:pathLst>
                <a:path w="869" h="869">
                  <a:moveTo>
                    <a:pt x="0" y="434"/>
                  </a:moveTo>
                  <a:lnTo>
                    <a:pt x="0" y="434"/>
                  </a:lnTo>
                  <a:cubicBezTo>
                    <a:pt x="0" y="357"/>
                    <a:pt x="19" y="282"/>
                    <a:pt x="58" y="217"/>
                  </a:cubicBezTo>
                  <a:cubicBezTo>
                    <a:pt x="96" y="150"/>
                    <a:pt x="151" y="95"/>
                    <a:pt x="217" y="57"/>
                  </a:cubicBezTo>
                  <a:cubicBezTo>
                    <a:pt x="283" y="19"/>
                    <a:pt x="358" y="0"/>
                    <a:pt x="434" y="0"/>
                  </a:cubicBezTo>
                  <a:lnTo>
                    <a:pt x="434" y="0"/>
                  </a:lnTo>
                  <a:cubicBezTo>
                    <a:pt x="510" y="0"/>
                    <a:pt x="585" y="19"/>
                    <a:pt x="651" y="57"/>
                  </a:cubicBezTo>
                  <a:cubicBezTo>
                    <a:pt x="717" y="95"/>
                    <a:pt x="772" y="150"/>
                    <a:pt x="810" y="217"/>
                  </a:cubicBezTo>
                  <a:cubicBezTo>
                    <a:pt x="849" y="282"/>
                    <a:pt x="869" y="357"/>
                    <a:pt x="869" y="434"/>
                  </a:cubicBezTo>
                  <a:lnTo>
                    <a:pt x="869" y="434"/>
                  </a:lnTo>
                  <a:lnTo>
                    <a:pt x="869" y="434"/>
                  </a:lnTo>
                  <a:cubicBezTo>
                    <a:pt x="869" y="510"/>
                    <a:pt x="849" y="585"/>
                    <a:pt x="810" y="651"/>
                  </a:cubicBezTo>
                  <a:cubicBezTo>
                    <a:pt x="772" y="717"/>
                    <a:pt x="717" y="772"/>
                    <a:pt x="651" y="810"/>
                  </a:cubicBezTo>
                  <a:cubicBezTo>
                    <a:pt x="585" y="848"/>
                    <a:pt x="510" y="869"/>
                    <a:pt x="434" y="869"/>
                  </a:cubicBezTo>
                  <a:lnTo>
                    <a:pt x="434" y="869"/>
                  </a:lnTo>
                  <a:cubicBezTo>
                    <a:pt x="358" y="869"/>
                    <a:pt x="283" y="848"/>
                    <a:pt x="217" y="810"/>
                  </a:cubicBezTo>
                  <a:cubicBezTo>
                    <a:pt x="151" y="772"/>
                    <a:pt x="96" y="717"/>
                    <a:pt x="58" y="651"/>
                  </a:cubicBezTo>
                  <a:cubicBezTo>
                    <a:pt x="19" y="585"/>
                    <a:pt x="0" y="510"/>
                    <a:pt x="0" y="434"/>
                  </a:cubicBezTo>
                  <a:lnTo>
                    <a:pt x="0" y="434"/>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86" name="path"/>
            <p:cNvSpPr/>
            <p:nvPr/>
          </p:nvSpPr>
          <p:spPr>
            <a:xfrm>
              <a:off x="1038593" y="0"/>
              <a:ext cx="564478" cy="564478"/>
            </a:xfrm>
            <a:custGeom>
              <a:avLst/>
              <a:gdLst/>
              <a:ahLst/>
              <a:cxnLst/>
              <a:rect l="0" t="0" r="0" b="0"/>
              <a:pathLst>
                <a:path w="888" h="888">
                  <a:moveTo>
                    <a:pt x="9" y="444"/>
                  </a:moveTo>
                  <a:lnTo>
                    <a:pt x="9" y="444"/>
                  </a:lnTo>
                  <a:cubicBezTo>
                    <a:pt x="9" y="367"/>
                    <a:pt x="29" y="292"/>
                    <a:pt x="68" y="227"/>
                  </a:cubicBezTo>
                  <a:cubicBezTo>
                    <a:pt x="106" y="160"/>
                    <a:pt x="161" y="105"/>
                    <a:pt x="227" y="67"/>
                  </a:cubicBezTo>
                  <a:cubicBezTo>
                    <a:pt x="293" y="29"/>
                    <a:pt x="368" y="9"/>
                    <a:pt x="444" y="9"/>
                  </a:cubicBezTo>
                  <a:lnTo>
                    <a:pt x="444" y="9"/>
                  </a:lnTo>
                  <a:cubicBezTo>
                    <a:pt x="520" y="9"/>
                    <a:pt x="595" y="29"/>
                    <a:pt x="661" y="67"/>
                  </a:cubicBezTo>
                  <a:cubicBezTo>
                    <a:pt x="727" y="105"/>
                    <a:pt x="782" y="160"/>
                    <a:pt x="820" y="227"/>
                  </a:cubicBezTo>
                  <a:cubicBezTo>
                    <a:pt x="859" y="292"/>
                    <a:pt x="879" y="367"/>
                    <a:pt x="879" y="444"/>
                  </a:cubicBezTo>
                  <a:lnTo>
                    <a:pt x="879" y="444"/>
                  </a:lnTo>
                  <a:lnTo>
                    <a:pt x="879" y="444"/>
                  </a:lnTo>
                  <a:cubicBezTo>
                    <a:pt x="879" y="520"/>
                    <a:pt x="859" y="595"/>
                    <a:pt x="820" y="661"/>
                  </a:cubicBezTo>
                  <a:cubicBezTo>
                    <a:pt x="782" y="727"/>
                    <a:pt x="727" y="782"/>
                    <a:pt x="661" y="820"/>
                  </a:cubicBezTo>
                  <a:cubicBezTo>
                    <a:pt x="595" y="858"/>
                    <a:pt x="520" y="879"/>
                    <a:pt x="444" y="879"/>
                  </a:cubicBezTo>
                  <a:lnTo>
                    <a:pt x="444" y="879"/>
                  </a:lnTo>
                  <a:cubicBezTo>
                    <a:pt x="368" y="879"/>
                    <a:pt x="293" y="858"/>
                    <a:pt x="227" y="820"/>
                  </a:cubicBezTo>
                  <a:cubicBezTo>
                    <a:pt x="161" y="782"/>
                    <a:pt x="106" y="727"/>
                    <a:pt x="68" y="661"/>
                  </a:cubicBezTo>
                  <a:cubicBezTo>
                    <a:pt x="29" y="595"/>
                    <a:pt x="9" y="520"/>
                    <a:pt x="9" y="444"/>
                  </a:cubicBezTo>
                </a:path>
              </a:pathLst>
            </a:custGeom>
            <a:noFill/>
            <a:ln w="12599" cap="flat">
              <a:solidFill>
                <a:srgbClr val="000000">
                  <a:alpha val="100000"/>
                </a:srgbClr>
              </a:solidFill>
              <a:prstDash val="solid"/>
              <a:miter lim="386370"/>
            </a:ln>
          </p:spPr>
          <p:txBody>
            <a:bodyPr rtlCol="0"/>
            <a:lstStyle/>
            <a:p>
              <a:pPr algn="ctr"/>
              <a:endParaRPr lang="zh-CN" altLang="en-US"/>
            </a:p>
          </p:txBody>
        </p:sp>
        <p:sp>
          <p:nvSpPr>
            <p:cNvPr id="88" name="path"/>
            <p:cNvSpPr/>
            <p:nvPr/>
          </p:nvSpPr>
          <p:spPr>
            <a:xfrm>
              <a:off x="6299" y="1796581"/>
              <a:ext cx="551878" cy="551878"/>
            </a:xfrm>
            <a:custGeom>
              <a:avLst/>
              <a:gdLst/>
              <a:ahLst/>
              <a:cxnLst/>
              <a:rect l="0" t="0" r="0" b="0"/>
              <a:pathLst>
                <a:path w="869" h="869">
                  <a:moveTo>
                    <a:pt x="0" y="434"/>
                  </a:moveTo>
                  <a:lnTo>
                    <a:pt x="0" y="434"/>
                  </a:lnTo>
                  <a:cubicBezTo>
                    <a:pt x="0" y="358"/>
                    <a:pt x="19" y="283"/>
                    <a:pt x="58" y="217"/>
                  </a:cubicBezTo>
                  <a:cubicBezTo>
                    <a:pt x="96" y="151"/>
                    <a:pt x="151" y="96"/>
                    <a:pt x="217" y="58"/>
                  </a:cubicBezTo>
                  <a:cubicBezTo>
                    <a:pt x="283" y="20"/>
                    <a:pt x="358" y="0"/>
                    <a:pt x="434" y="0"/>
                  </a:cubicBezTo>
                  <a:lnTo>
                    <a:pt x="434" y="0"/>
                  </a:lnTo>
                  <a:cubicBezTo>
                    <a:pt x="510" y="0"/>
                    <a:pt x="585" y="20"/>
                    <a:pt x="651" y="58"/>
                  </a:cubicBezTo>
                  <a:cubicBezTo>
                    <a:pt x="717" y="96"/>
                    <a:pt x="772" y="151"/>
                    <a:pt x="810" y="217"/>
                  </a:cubicBezTo>
                  <a:cubicBezTo>
                    <a:pt x="849" y="283"/>
                    <a:pt x="869" y="358"/>
                    <a:pt x="869" y="434"/>
                  </a:cubicBezTo>
                  <a:lnTo>
                    <a:pt x="869" y="434"/>
                  </a:lnTo>
                  <a:lnTo>
                    <a:pt x="869" y="434"/>
                  </a:lnTo>
                  <a:cubicBezTo>
                    <a:pt x="869" y="511"/>
                    <a:pt x="849" y="586"/>
                    <a:pt x="810" y="651"/>
                  </a:cubicBezTo>
                  <a:cubicBezTo>
                    <a:pt x="772" y="718"/>
                    <a:pt x="717" y="773"/>
                    <a:pt x="651" y="811"/>
                  </a:cubicBezTo>
                  <a:cubicBezTo>
                    <a:pt x="585" y="849"/>
                    <a:pt x="510" y="869"/>
                    <a:pt x="434" y="869"/>
                  </a:cubicBezTo>
                  <a:lnTo>
                    <a:pt x="434" y="869"/>
                  </a:lnTo>
                  <a:cubicBezTo>
                    <a:pt x="358" y="869"/>
                    <a:pt x="283" y="849"/>
                    <a:pt x="217" y="811"/>
                  </a:cubicBezTo>
                  <a:cubicBezTo>
                    <a:pt x="151" y="773"/>
                    <a:pt x="96" y="718"/>
                    <a:pt x="58" y="651"/>
                  </a:cubicBezTo>
                  <a:cubicBezTo>
                    <a:pt x="19" y="586"/>
                    <a:pt x="0" y="511"/>
                    <a:pt x="0" y="434"/>
                  </a:cubicBezTo>
                  <a:lnTo>
                    <a:pt x="0" y="434"/>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90" name="path"/>
            <p:cNvSpPr/>
            <p:nvPr/>
          </p:nvSpPr>
          <p:spPr>
            <a:xfrm>
              <a:off x="0" y="1790281"/>
              <a:ext cx="564478" cy="564477"/>
            </a:xfrm>
            <a:custGeom>
              <a:avLst/>
              <a:gdLst/>
              <a:ahLst/>
              <a:cxnLst/>
              <a:rect l="0" t="0" r="0" b="0"/>
              <a:pathLst>
                <a:path w="888" h="888">
                  <a:moveTo>
                    <a:pt x="9" y="444"/>
                  </a:moveTo>
                  <a:lnTo>
                    <a:pt x="9" y="444"/>
                  </a:lnTo>
                  <a:cubicBezTo>
                    <a:pt x="9" y="368"/>
                    <a:pt x="29" y="293"/>
                    <a:pt x="68" y="227"/>
                  </a:cubicBezTo>
                  <a:cubicBezTo>
                    <a:pt x="106" y="161"/>
                    <a:pt x="161" y="106"/>
                    <a:pt x="227" y="68"/>
                  </a:cubicBezTo>
                  <a:cubicBezTo>
                    <a:pt x="293" y="30"/>
                    <a:pt x="368" y="9"/>
                    <a:pt x="444" y="9"/>
                  </a:cubicBezTo>
                  <a:lnTo>
                    <a:pt x="444" y="9"/>
                  </a:lnTo>
                  <a:cubicBezTo>
                    <a:pt x="520" y="9"/>
                    <a:pt x="595" y="30"/>
                    <a:pt x="661" y="68"/>
                  </a:cubicBezTo>
                  <a:cubicBezTo>
                    <a:pt x="727" y="106"/>
                    <a:pt x="782" y="161"/>
                    <a:pt x="820" y="227"/>
                  </a:cubicBezTo>
                  <a:cubicBezTo>
                    <a:pt x="859" y="293"/>
                    <a:pt x="879" y="368"/>
                    <a:pt x="879" y="444"/>
                  </a:cubicBezTo>
                  <a:lnTo>
                    <a:pt x="879" y="444"/>
                  </a:lnTo>
                  <a:lnTo>
                    <a:pt x="879" y="444"/>
                  </a:lnTo>
                  <a:cubicBezTo>
                    <a:pt x="879" y="521"/>
                    <a:pt x="859" y="596"/>
                    <a:pt x="820" y="661"/>
                  </a:cubicBezTo>
                  <a:cubicBezTo>
                    <a:pt x="782" y="728"/>
                    <a:pt x="727" y="783"/>
                    <a:pt x="661" y="821"/>
                  </a:cubicBezTo>
                  <a:cubicBezTo>
                    <a:pt x="595" y="859"/>
                    <a:pt x="520" y="879"/>
                    <a:pt x="444" y="879"/>
                  </a:cubicBezTo>
                  <a:lnTo>
                    <a:pt x="444" y="879"/>
                  </a:lnTo>
                  <a:cubicBezTo>
                    <a:pt x="368" y="879"/>
                    <a:pt x="293" y="859"/>
                    <a:pt x="227" y="821"/>
                  </a:cubicBezTo>
                  <a:cubicBezTo>
                    <a:pt x="161" y="783"/>
                    <a:pt x="106" y="728"/>
                    <a:pt x="68" y="661"/>
                  </a:cubicBezTo>
                  <a:cubicBezTo>
                    <a:pt x="29" y="596"/>
                    <a:pt x="9" y="521"/>
                    <a:pt x="9" y="444"/>
                  </a:cubicBezTo>
                </a:path>
              </a:pathLst>
            </a:custGeom>
            <a:noFill/>
            <a:ln w="12599" cap="flat">
              <a:solidFill>
                <a:srgbClr val="000000">
                  <a:alpha val="100000"/>
                </a:srgbClr>
              </a:solidFill>
              <a:prstDash val="solid"/>
              <a:miter lim="386370"/>
            </a:ln>
          </p:spPr>
          <p:txBody>
            <a:bodyPr rtlCol="0"/>
            <a:lstStyle/>
            <a:p>
              <a:pPr algn="ctr"/>
              <a:endParaRPr lang="zh-CN" altLang="en-US"/>
            </a:p>
          </p:txBody>
        </p:sp>
        <p:sp>
          <p:nvSpPr>
            <p:cNvPr id="92" name="path"/>
            <p:cNvSpPr/>
            <p:nvPr/>
          </p:nvSpPr>
          <p:spPr>
            <a:xfrm>
              <a:off x="2083498" y="1796581"/>
              <a:ext cx="551878" cy="551878"/>
            </a:xfrm>
            <a:custGeom>
              <a:avLst/>
              <a:gdLst/>
              <a:ahLst/>
              <a:cxnLst/>
              <a:rect l="0" t="0" r="0" b="0"/>
              <a:pathLst>
                <a:path w="869" h="869">
                  <a:moveTo>
                    <a:pt x="0" y="434"/>
                  </a:moveTo>
                  <a:lnTo>
                    <a:pt x="0" y="434"/>
                  </a:lnTo>
                  <a:cubicBezTo>
                    <a:pt x="0" y="358"/>
                    <a:pt x="19" y="283"/>
                    <a:pt x="58" y="217"/>
                  </a:cubicBezTo>
                  <a:cubicBezTo>
                    <a:pt x="96" y="151"/>
                    <a:pt x="151" y="96"/>
                    <a:pt x="217" y="58"/>
                  </a:cubicBezTo>
                  <a:cubicBezTo>
                    <a:pt x="283" y="20"/>
                    <a:pt x="358" y="0"/>
                    <a:pt x="434" y="0"/>
                  </a:cubicBezTo>
                  <a:lnTo>
                    <a:pt x="434" y="0"/>
                  </a:lnTo>
                  <a:cubicBezTo>
                    <a:pt x="510" y="0"/>
                    <a:pt x="585" y="20"/>
                    <a:pt x="651" y="58"/>
                  </a:cubicBezTo>
                  <a:cubicBezTo>
                    <a:pt x="717" y="96"/>
                    <a:pt x="772" y="151"/>
                    <a:pt x="810" y="217"/>
                  </a:cubicBezTo>
                  <a:cubicBezTo>
                    <a:pt x="849" y="283"/>
                    <a:pt x="869" y="358"/>
                    <a:pt x="869" y="434"/>
                  </a:cubicBezTo>
                  <a:lnTo>
                    <a:pt x="869" y="434"/>
                  </a:lnTo>
                  <a:lnTo>
                    <a:pt x="869" y="434"/>
                  </a:lnTo>
                  <a:cubicBezTo>
                    <a:pt x="869" y="511"/>
                    <a:pt x="849" y="586"/>
                    <a:pt x="810" y="651"/>
                  </a:cubicBezTo>
                  <a:cubicBezTo>
                    <a:pt x="772" y="718"/>
                    <a:pt x="717" y="773"/>
                    <a:pt x="651" y="811"/>
                  </a:cubicBezTo>
                  <a:cubicBezTo>
                    <a:pt x="585" y="849"/>
                    <a:pt x="510" y="869"/>
                    <a:pt x="434" y="869"/>
                  </a:cubicBezTo>
                  <a:lnTo>
                    <a:pt x="434" y="869"/>
                  </a:lnTo>
                  <a:cubicBezTo>
                    <a:pt x="358" y="869"/>
                    <a:pt x="283" y="849"/>
                    <a:pt x="217" y="811"/>
                  </a:cubicBezTo>
                  <a:cubicBezTo>
                    <a:pt x="151" y="773"/>
                    <a:pt x="96" y="718"/>
                    <a:pt x="58" y="651"/>
                  </a:cubicBezTo>
                  <a:cubicBezTo>
                    <a:pt x="19" y="586"/>
                    <a:pt x="0" y="511"/>
                    <a:pt x="0" y="434"/>
                  </a:cubicBezTo>
                  <a:lnTo>
                    <a:pt x="0" y="434"/>
                  </a:lnTo>
                  <a:close/>
                </a:path>
              </a:pathLst>
            </a:custGeom>
            <a:solidFill>
              <a:srgbClr val="000000">
                <a:alpha val="100000"/>
              </a:srgbClr>
            </a:solidFill>
            <a:ln cap="flat">
              <a:noFill/>
              <a:prstDash val="solid"/>
              <a:miter lim="0"/>
            </a:ln>
          </p:spPr>
          <p:txBody>
            <a:bodyPr rtlCol="0"/>
            <a:lstStyle/>
            <a:p>
              <a:pPr algn="ctr"/>
              <a:endParaRPr lang="zh-CN" altLang="en-US"/>
            </a:p>
          </p:txBody>
        </p:sp>
        <p:sp>
          <p:nvSpPr>
            <p:cNvPr id="94" name="path"/>
            <p:cNvSpPr/>
            <p:nvPr/>
          </p:nvSpPr>
          <p:spPr>
            <a:xfrm>
              <a:off x="2077198" y="1790281"/>
              <a:ext cx="564478" cy="564477"/>
            </a:xfrm>
            <a:custGeom>
              <a:avLst/>
              <a:gdLst/>
              <a:ahLst/>
              <a:cxnLst/>
              <a:rect l="0" t="0" r="0" b="0"/>
              <a:pathLst>
                <a:path w="888" h="888">
                  <a:moveTo>
                    <a:pt x="9" y="444"/>
                  </a:moveTo>
                  <a:lnTo>
                    <a:pt x="9" y="444"/>
                  </a:lnTo>
                  <a:cubicBezTo>
                    <a:pt x="9" y="368"/>
                    <a:pt x="29" y="293"/>
                    <a:pt x="68" y="227"/>
                  </a:cubicBezTo>
                  <a:cubicBezTo>
                    <a:pt x="106" y="161"/>
                    <a:pt x="161" y="106"/>
                    <a:pt x="227" y="68"/>
                  </a:cubicBezTo>
                  <a:cubicBezTo>
                    <a:pt x="293" y="30"/>
                    <a:pt x="368" y="9"/>
                    <a:pt x="444" y="9"/>
                  </a:cubicBezTo>
                  <a:lnTo>
                    <a:pt x="444" y="9"/>
                  </a:lnTo>
                  <a:cubicBezTo>
                    <a:pt x="520" y="9"/>
                    <a:pt x="595" y="30"/>
                    <a:pt x="661" y="68"/>
                  </a:cubicBezTo>
                  <a:cubicBezTo>
                    <a:pt x="727" y="106"/>
                    <a:pt x="782" y="161"/>
                    <a:pt x="820" y="227"/>
                  </a:cubicBezTo>
                  <a:cubicBezTo>
                    <a:pt x="859" y="293"/>
                    <a:pt x="879" y="368"/>
                    <a:pt x="879" y="444"/>
                  </a:cubicBezTo>
                  <a:lnTo>
                    <a:pt x="879" y="444"/>
                  </a:lnTo>
                  <a:lnTo>
                    <a:pt x="879" y="444"/>
                  </a:lnTo>
                  <a:cubicBezTo>
                    <a:pt x="879" y="521"/>
                    <a:pt x="859" y="596"/>
                    <a:pt x="820" y="661"/>
                  </a:cubicBezTo>
                  <a:cubicBezTo>
                    <a:pt x="782" y="728"/>
                    <a:pt x="727" y="783"/>
                    <a:pt x="661" y="821"/>
                  </a:cubicBezTo>
                  <a:cubicBezTo>
                    <a:pt x="595" y="859"/>
                    <a:pt x="520" y="879"/>
                    <a:pt x="444" y="879"/>
                  </a:cubicBezTo>
                  <a:lnTo>
                    <a:pt x="444" y="879"/>
                  </a:lnTo>
                  <a:cubicBezTo>
                    <a:pt x="368" y="879"/>
                    <a:pt x="293" y="859"/>
                    <a:pt x="227" y="821"/>
                  </a:cubicBezTo>
                  <a:cubicBezTo>
                    <a:pt x="161" y="783"/>
                    <a:pt x="106" y="728"/>
                    <a:pt x="68" y="661"/>
                  </a:cubicBezTo>
                  <a:cubicBezTo>
                    <a:pt x="29" y="596"/>
                    <a:pt x="9" y="521"/>
                    <a:pt x="9" y="444"/>
                  </a:cubicBezTo>
                </a:path>
              </a:pathLst>
            </a:custGeom>
            <a:noFill/>
            <a:ln w="12599" cap="flat">
              <a:solidFill>
                <a:srgbClr val="000000">
                  <a:alpha val="100000"/>
                </a:srgbClr>
              </a:solidFill>
              <a:prstDash val="solid"/>
              <a:miter lim="386370"/>
            </a:ln>
          </p:spPr>
          <p:txBody>
            <a:bodyPr rtlCol="0"/>
            <a:lstStyle/>
            <a:p>
              <a:pPr algn="ctr"/>
              <a:endParaRPr lang="zh-CN" altLang="en-US"/>
            </a:p>
          </p:txBody>
        </p:sp>
        <p:sp>
          <p:nvSpPr>
            <p:cNvPr id="96" name="path"/>
            <p:cNvSpPr/>
            <p:nvPr/>
          </p:nvSpPr>
          <p:spPr>
            <a:xfrm>
              <a:off x="282055" y="282067"/>
              <a:ext cx="2076475" cy="1789912"/>
            </a:xfrm>
            <a:custGeom>
              <a:avLst/>
              <a:gdLst/>
              <a:ahLst/>
              <a:cxnLst/>
              <a:rect l="0" t="0" r="0" b="0"/>
              <a:pathLst>
                <a:path w="3270" h="2818">
                  <a:moveTo>
                    <a:pt x="0" y="2818"/>
                  </a:moveTo>
                  <a:lnTo>
                    <a:pt x="1635" y="0"/>
                  </a:lnTo>
                  <a:lnTo>
                    <a:pt x="3270" y="2818"/>
                  </a:lnTo>
                  <a:lnTo>
                    <a:pt x="0" y="2818"/>
                  </a:lnTo>
                  <a:close/>
                </a:path>
              </a:pathLst>
            </a:custGeom>
            <a:solidFill>
              <a:srgbClr val="FFFFFF">
                <a:alpha val="100000"/>
              </a:srgbClr>
            </a:solidFill>
            <a:ln cap="flat">
              <a:noFill/>
              <a:prstDash val="solid"/>
              <a:miter lim="0"/>
            </a:ln>
          </p:spPr>
          <p:txBody>
            <a:bodyPr rtlCol="0"/>
            <a:lstStyle/>
            <a:p>
              <a:pPr algn="ctr"/>
              <a:endParaRPr lang="zh-CN" altLang="en-US"/>
            </a:p>
          </p:txBody>
        </p:sp>
        <p:sp>
          <p:nvSpPr>
            <p:cNvPr id="98" name="path"/>
            <p:cNvSpPr/>
            <p:nvPr/>
          </p:nvSpPr>
          <p:spPr>
            <a:xfrm>
              <a:off x="276605" y="278906"/>
              <a:ext cx="2087374" cy="1799373"/>
            </a:xfrm>
            <a:custGeom>
              <a:avLst/>
              <a:gdLst/>
              <a:ahLst/>
              <a:cxnLst/>
              <a:rect l="0" t="0" r="0" b="0"/>
              <a:pathLst>
                <a:path w="3287" h="2833">
                  <a:moveTo>
                    <a:pt x="8" y="2823"/>
                  </a:moveTo>
                  <a:lnTo>
                    <a:pt x="1643" y="4"/>
                  </a:lnTo>
                  <a:lnTo>
                    <a:pt x="3278" y="2823"/>
                  </a:lnTo>
                  <a:lnTo>
                    <a:pt x="8" y="2823"/>
                  </a:lnTo>
                  <a:close/>
                </a:path>
              </a:pathLst>
            </a:custGeom>
            <a:noFill/>
            <a:ln w="12599" cap="flat">
              <a:solidFill>
                <a:srgbClr val="FFFFFF">
                  <a:alpha val="100000"/>
                </a:srgbClr>
              </a:solidFill>
              <a:prstDash val="solid"/>
              <a:miter lim="386370"/>
            </a:ln>
          </p:spPr>
          <p:txBody>
            <a:bodyPr rtlCol="0"/>
            <a:lstStyle/>
            <a:p>
              <a:pPr algn="ctr"/>
              <a:endParaRPr lang="zh-CN" altLang="en-US"/>
            </a:p>
          </p:txBody>
        </p:sp>
      </p:grpSp>
      <p:graphicFrame>
        <p:nvGraphicFramePr>
          <p:cNvPr id="100" name="table 10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8005">
                <a:tc>
                  <a:txBody>
                    <a:bodyPr/>
                    <a:lstStyle/>
                    <a:p>
                      <a:pPr algn="l" rtl="0" eaLnBrk="0">
                        <a:lnSpc>
                          <a:spcPct val="110000"/>
                        </a:lnSpc>
                      </a:pPr>
                      <a:endParaRPr lang="en-US" altLang="en-US" sz="900" dirty="0"/>
                    </a:p>
                    <a:p>
                      <a:pPr algn="l" rtl="0" eaLnBrk="0">
                        <a:lnSpc>
                          <a:spcPct val="6000"/>
                        </a:lnSpc>
                      </a:pPr>
                      <a:endParaRPr lang="en-US" altLang="en-US" sz="100" dirty="0"/>
                    </a:p>
                    <a:p>
                      <a:pPr marL="8320405" algn="l" rtl="0" eaLnBrk="0">
                        <a:lnSpc>
                          <a:spcPct val="84000"/>
                        </a:lnSpc>
                      </a:pPr>
                      <a:r>
                        <a:rPr sz="1500" kern="0" spc="-20" dirty="0">
                          <a:solidFill>
                            <a:srgbClr val="FFFFFF">
                              <a:alpha val="100000"/>
                            </a:srgbClr>
                          </a:solidFill>
                          <a:latin typeface="Arial" panose="020B0604020202020204"/>
                          <a:ea typeface="Arial" panose="020B0604020202020204"/>
                          <a:cs typeface="Arial" panose="020B0604020202020204"/>
                        </a:rPr>
                        <a:t>8</a:t>
                      </a:r>
                      <a:endParaRPr lang="en-US" altLang="en-US" sz="1500" dirty="0"/>
                    </a:p>
                  </a:txBody>
                  <a:tcPr marL="0" marR="0" marT="0" marB="0" vert="horz">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623FB8"/>
                    </a:solidFill>
                  </a:tcPr>
                </a:tc>
              </a:tr>
            </a:tbl>
          </a:graphicData>
        </a:graphic>
      </p:graphicFrame>
      <p:sp>
        <p:nvSpPr>
          <p:cNvPr id="102" name="textbox 102"/>
          <p:cNvSpPr/>
          <p:nvPr/>
        </p:nvSpPr>
        <p:spPr>
          <a:xfrm>
            <a:off x="734110" y="1090269"/>
            <a:ext cx="2145664" cy="458469"/>
          </a:xfrm>
          <a:prstGeom prst="rect">
            <a:avLst/>
          </a:prstGeom>
        </p:spPr>
        <p:txBody>
          <a:bodyPr vert="horz" wrap="square" lIns="0" tIns="0" rIns="0" bIns="0"/>
          <a:lstStyle/>
          <a:p>
            <a:pPr algn="l" rtl="0" eaLnBrk="0">
              <a:lnSpc>
                <a:spcPct val="79000"/>
              </a:lnSpc>
            </a:pPr>
            <a:endParaRPr lang="en-US" altLang="en-US" sz="100" dirty="0"/>
          </a:p>
          <a:p>
            <a:pPr marL="12700" algn="l" rtl="0" eaLnBrk="0">
              <a:lnSpc>
                <a:spcPct val="79000"/>
              </a:lnSpc>
            </a:pPr>
            <a:r>
              <a:rPr sz="3600" kern="0" spc="-10" dirty="0">
                <a:solidFill>
                  <a:srgbClr val="000000">
                    <a:alpha val="100000"/>
                  </a:srgbClr>
                </a:solidFill>
                <a:latin typeface="Arial" panose="020B0604020202020204"/>
                <a:ea typeface="Arial" panose="020B0604020202020204"/>
                <a:cs typeface="Arial" panose="020B0604020202020204"/>
              </a:rPr>
              <a:t>Gestalt (1)</a:t>
            </a:r>
            <a:endParaRPr lang="en-US"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 name="table 306"/>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08" name="table 308"/>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algn="l" rtl="0" eaLnBrk="0">
                        <a:lnSpc>
                          <a:spcPct val="6000"/>
                        </a:lnSpc>
                      </a:pPr>
                      <a:endParaRPr lang="en-US" altLang="en-US" sz="100" dirty="0"/>
                    </a:p>
                    <a:p>
                      <a:pPr marL="8212455" algn="l" rtl="0" eaLnBrk="0">
                        <a:lnSpc>
                          <a:spcPct val="84000"/>
                        </a:lnSpc>
                      </a:pPr>
                      <a:r>
                        <a:rPr sz="1500" kern="0" spc="-10" dirty="0">
                          <a:solidFill>
                            <a:srgbClr val="FFFFFF">
                              <a:alpha val="100000"/>
                            </a:srgbClr>
                          </a:solidFill>
                          <a:latin typeface="Arial" panose="020B0604020202020204"/>
                          <a:ea typeface="Arial" panose="020B0604020202020204"/>
                          <a:cs typeface="Arial" panose="020B0604020202020204"/>
                        </a:rPr>
                        <a:t>10</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310" name="picture 310"/>
          <p:cNvPicPr>
            <a:picLocks noChangeAspect="1"/>
          </p:cNvPicPr>
          <p:nvPr/>
        </p:nvPicPr>
        <p:blipFill>
          <a:blip r:embed="rId1"/>
          <a:stretch>
            <a:fillRect/>
          </a:stretch>
        </p:blipFill>
        <p:spPr>
          <a:xfrm rot="21600000">
            <a:off x="5919482" y="3090595"/>
            <a:ext cx="2780639" cy="1809000"/>
          </a:xfrm>
          <a:prstGeom prst="rect">
            <a:avLst/>
          </a:prstGeom>
        </p:spPr>
      </p:pic>
      <p:pic>
        <p:nvPicPr>
          <p:cNvPr id="312" name="picture 312"/>
          <p:cNvPicPr>
            <a:picLocks noChangeAspect="1"/>
          </p:cNvPicPr>
          <p:nvPr/>
        </p:nvPicPr>
        <p:blipFill>
          <a:blip r:embed="rId2"/>
          <a:stretch>
            <a:fillRect/>
          </a:stretch>
        </p:blipFill>
        <p:spPr>
          <a:xfrm rot="21600000">
            <a:off x="2923920" y="3260877"/>
            <a:ext cx="2647073" cy="1523161"/>
          </a:xfrm>
          <a:prstGeom prst="rect">
            <a:avLst/>
          </a:prstGeom>
        </p:spPr>
      </p:pic>
      <p:pic>
        <p:nvPicPr>
          <p:cNvPr id="314" name="picture 314"/>
          <p:cNvPicPr>
            <a:picLocks noChangeAspect="1"/>
          </p:cNvPicPr>
          <p:nvPr/>
        </p:nvPicPr>
        <p:blipFill>
          <a:blip r:embed="rId3"/>
          <a:stretch>
            <a:fillRect/>
          </a:stretch>
        </p:blipFill>
        <p:spPr>
          <a:xfrm rot="21600000">
            <a:off x="242646" y="3447719"/>
            <a:ext cx="2332799" cy="1094396"/>
          </a:xfrm>
          <a:prstGeom prst="rect">
            <a:avLst/>
          </a:prstGeom>
        </p:spPr>
      </p:pic>
      <p:sp>
        <p:nvSpPr>
          <p:cNvPr id="316" name="textbox 316"/>
          <p:cNvSpPr/>
          <p:nvPr/>
        </p:nvSpPr>
        <p:spPr>
          <a:xfrm>
            <a:off x="712165" y="1090269"/>
            <a:ext cx="2481579" cy="501015"/>
          </a:xfrm>
          <a:prstGeom prst="rect">
            <a:avLst/>
          </a:prstGeom>
        </p:spPr>
        <p:txBody>
          <a:bodyPr vert="horz" wrap="square" lIns="0" tIns="0" rIns="0" bIns="0"/>
          <a:lstStyle/>
          <a:p>
            <a:pPr algn="l" rtl="0" eaLnBrk="0">
              <a:lnSpc>
                <a:spcPct val="72000"/>
              </a:lnSpc>
            </a:pPr>
            <a:endParaRPr lang="en-US" altLang="en-US" sz="100" dirty="0"/>
          </a:p>
          <a:p>
            <a:pPr marL="12700" algn="l" rtl="0" eaLnBrk="0">
              <a:lnSpc>
                <a:spcPct val="87000"/>
              </a:lnSpc>
            </a:pPr>
            <a:r>
              <a:rPr sz="3600" kern="0" spc="50" dirty="0">
                <a:solidFill>
                  <a:srgbClr val="000000">
                    <a:alpha val="100000"/>
                  </a:srgbClr>
                </a:solidFill>
                <a:latin typeface="Arial" panose="020B0604020202020204"/>
                <a:ea typeface="Arial" panose="020B0604020202020204"/>
                <a:cs typeface="Arial" panose="020B0604020202020204"/>
              </a:rPr>
              <a:t>Whitespace</a:t>
            </a:r>
            <a:endParaRPr lang="en-US" altLang="en-US" sz="3600" dirty="0"/>
          </a:p>
        </p:txBody>
      </p:sp>
      <p:sp>
        <p:nvSpPr>
          <p:cNvPr id="318" name="textbox 318"/>
          <p:cNvSpPr/>
          <p:nvPr/>
        </p:nvSpPr>
        <p:spPr>
          <a:xfrm>
            <a:off x="3318828" y="5214221"/>
            <a:ext cx="1595119" cy="426719"/>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160"/>
              </a:lnSpc>
            </a:pPr>
            <a:r>
              <a:rPr sz="2400" kern="0" spc="-90" dirty="0">
                <a:solidFill>
                  <a:srgbClr val="000000">
                    <a:alpha val="100000"/>
                  </a:srgbClr>
                </a:solidFill>
                <a:latin typeface="Arial" panose="020B0604020202020204"/>
                <a:ea typeface="Arial" panose="020B0604020202020204"/>
                <a:cs typeface="Arial" panose="020B0604020202020204"/>
              </a:rPr>
              <a:t>TeX</a:t>
            </a:r>
            <a:r>
              <a:rPr sz="2400" kern="0" spc="200" dirty="0">
                <a:solidFill>
                  <a:srgbClr val="000000">
                    <a:alpha val="100000"/>
                  </a:srgbClr>
                </a:solidFill>
                <a:latin typeface="Arial" panose="020B0604020202020204"/>
                <a:ea typeface="Arial" panose="020B0604020202020204"/>
                <a:cs typeface="Arial" panose="020B0604020202020204"/>
              </a:rPr>
              <a:t> </a:t>
            </a:r>
            <a:r>
              <a:rPr sz="2400" kern="0" spc="-90" dirty="0">
                <a:solidFill>
                  <a:srgbClr val="000000">
                    <a:alpha val="100000"/>
                  </a:srgbClr>
                </a:solidFill>
                <a:latin typeface="Arial" panose="020B0604020202020204"/>
                <a:ea typeface="Arial" panose="020B0604020202020204"/>
                <a:cs typeface="Arial" panose="020B0604020202020204"/>
              </a:rPr>
              <a:t>manual</a:t>
            </a:r>
            <a:endParaRPr lang="en-US" altLang="en-US" sz="2400" dirty="0"/>
          </a:p>
        </p:txBody>
      </p:sp>
      <p:sp>
        <p:nvSpPr>
          <p:cNvPr id="320" name="textbox 320"/>
          <p:cNvSpPr/>
          <p:nvPr/>
        </p:nvSpPr>
        <p:spPr>
          <a:xfrm>
            <a:off x="6703603" y="5190090"/>
            <a:ext cx="1270000" cy="426719"/>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160"/>
              </a:lnSpc>
            </a:pPr>
            <a:r>
              <a:rPr sz="2400" kern="0" spc="0" dirty="0">
                <a:solidFill>
                  <a:srgbClr val="000000">
                    <a:alpha val="100000"/>
                  </a:srgbClr>
                </a:solidFill>
                <a:latin typeface="Arial" panose="020B0604020202020204"/>
                <a:ea typeface="Arial" panose="020B0604020202020204"/>
                <a:cs typeface="Arial" panose="020B0604020202020204"/>
              </a:rPr>
              <a:t>booktabs</a:t>
            </a:r>
            <a:endParaRPr lang="en-US" alt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box 322"/>
          <p:cNvSpPr/>
          <p:nvPr/>
        </p:nvSpPr>
        <p:spPr>
          <a:xfrm>
            <a:off x="710336" y="959053"/>
            <a:ext cx="3865879" cy="4489450"/>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4740"/>
              </a:lnSpc>
            </a:pPr>
            <a:r>
              <a:rPr sz="3600" kern="0" spc="70" dirty="0">
                <a:solidFill>
                  <a:srgbClr val="000000">
                    <a:alpha val="100000"/>
                  </a:srgbClr>
                </a:solidFill>
                <a:latin typeface="Arial" panose="020B0604020202020204"/>
                <a:ea typeface="Arial" panose="020B0604020202020204"/>
                <a:cs typeface="Arial" panose="020B0604020202020204"/>
              </a:rPr>
              <a:t>Text width</a:t>
            </a:r>
            <a:endParaRPr lang="en-US" altLang="en-US" sz="3600" dirty="0"/>
          </a:p>
          <a:p>
            <a:pPr algn="l" rtl="0" eaLnBrk="0">
              <a:lnSpc>
                <a:spcPct val="110000"/>
              </a:lnSpc>
            </a:pPr>
            <a:endParaRPr lang="en-US" altLang="en-US" sz="1000" dirty="0"/>
          </a:p>
          <a:p>
            <a:pPr algn="l" rtl="0" eaLnBrk="0">
              <a:lnSpc>
                <a:spcPct val="110000"/>
              </a:lnSpc>
            </a:pPr>
            <a:endParaRPr lang="en-US" altLang="en-US" sz="1000" dirty="0"/>
          </a:p>
          <a:p>
            <a:pPr algn="r" rtl="0" eaLnBrk="0">
              <a:lnSpc>
                <a:spcPct val="83000"/>
              </a:lnSpc>
              <a:spcBef>
                <a:spcPts val="850"/>
              </a:spcBef>
            </a:pPr>
            <a:r>
              <a:rPr sz="2800" kern="0" spc="-40" dirty="0">
                <a:solidFill>
                  <a:srgbClr val="000000">
                    <a:alpha val="100000"/>
                  </a:srgbClr>
                </a:solidFill>
                <a:latin typeface="Arial" panose="020B0604020202020204"/>
                <a:ea typeface="Arial" panose="020B0604020202020204"/>
                <a:cs typeface="Arial" panose="020B0604020202020204"/>
              </a:rPr>
              <a:t>Guidelines you</a:t>
            </a:r>
            <a:r>
              <a:rPr sz="2800" kern="0" spc="220" dirty="0">
                <a:solidFill>
                  <a:srgbClr val="000000">
                    <a:alpha val="100000"/>
                  </a:srgbClr>
                </a:solidFill>
                <a:latin typeface="Arial" panose="020B0604020202020204"/>
                <a:ea typeface="Arial" panose="020B0604020202020204"/>
                <a:cs typeface="Arial" panose="020B0604020202020204"/>
              </a:rPr>
              <a:t> </a:t>
            </a:r>
            <a:r>
              <a:rPr sz="2800" kern="0" spc="-40" dirty="0">
                <a:solidFill>
                  <a:srgbClr val="000000">
                    <a:alpha val="100000"/>
                  </a:srgbClr>
                </a:solidFill>
                <a:latin typeface="Arial" panose="020B0604020202020204"/>
                <a:ea typeface="Arial" panose="020B0604020202020204"/>
                <a:cs typeface="Arial" panose="020B0604020202020204"/>
              </a:rPr>
              <a:t>may see:</a:t>
            </a:r>
            <a:endParaRPr lang="en-US" altLang="en-US" sz="2800" dirty="0"/>
          </a:p>
          <a:p>
            <a:pPr marL="22225" algn="l" rtl="0" eaLnBrk="0">
              <a:lnSpc>
                <a:spcPts val="6105"/>
              </a:lnSpc>
            </a:pPr>
            <a:r>
              <a:rPr sz="2800" kern="0" spc="-10" dirty="0">
                <a:solidFill>
                  <a:srgbClr val="000000">
                    <a:alpha val="100000"/>
                  </a:srgbClr>
                </a:solidFill>
                <a:latin typeface="Arial" panose="020B0604020202020204"/>
                <a:ea typeface="Arial" panose="020B0604020202020204"/>
                <a:cs typeface="Arial" panose="020B0604020202020204"/>
              </a:rPr>
              <a:t>.</a:t>
            </a:r>
            <a:r>
              <a:rPr sz="2800" kern="0" spc="160" dirty="0">
                <a:solidFill>
                  <a:srgbClr val="000000">
                    <a:alpha val="100000"/>
                  </a:srgbClr>
                </a:solidFill>
                <a:latin typeface="Arial" panose="020B0604020202020204"/>
                <a:ea typeface="Arial" panose="020B0604020202020204"/>
                <a:cs typeface="Arial" panose="020B0604020202020204"/>
              </a:rPr>
              <a:t>   </a:t>
            </a:r>
            <a:r>
              <a:rPr sz="2800" kern="0" spc="-10" dirty="0">
                <a:solidFill>
                  <a:srgbClr val="000000">
                    <a:alpha val="100000"/>
                  </a:srgbClr>
                </a:solidFill>
                <a:latin typeface="Arial" panose="020B0604020202020204"/>
                <a:ea typeface="Arial" panose="020B0604020202020204"/>
                <a:cs typeface="Arial" panose="020B0604020202020204"/>
              </a:rPr>
              <a:t>50–60 characters</a:t>
            </a:r>
            <a:endParaRPr lang="en-US" altLang="en-US" sz="2800" dirty="0"/>
          </a:p>
          <a:p>
            <a:pPr algn="l" rtl="0" eaLnBrk="0">
              <a:lnSpc>
                <a:spcPct val="125000"/>
              </a:lnSpc>
            </a:pPr>
            <a:endParaRPr lang="en-US" altLang="en-US" sz="1000" dirty="0"/>
          </a:p>
          <a:p>
            <a:pPr marL="22225" algn="l" rtl="0" eaLnBrk="0">
              <a:lnSpc>
                <a:spcPts val="3685"/>
              </a:lnSpc>
              <a:spcBef>
                <a:spcPts val="845"/>
              </a:spcBef>
            </a:pPr>
            <a:r>
              <a:rPr sz="2800" kern="0" spc="190" dirty="0">
                <a:solidFill>
                  <a:srgbClr val="000000">
                    <a:alpha val="100000"/>
                  </a:srgbClr>
                </a:solidFill>
                <a:latin typeface="Arial" panose="020B0604020202020204"/>
                <a:ea typeface="Arial" panose="020B0604020202020204"/>
                <a:cs typeface="Arial" panose="020B0604020202020204"/>
              </a:rPr>
              <a:t>.</a:t>
            </a:r>
            <a:r>
              <a:rPr sz="2800" kern="0" spc="100" dirty="0">
                <a:solidFill>
                  <a:srgbClr val="000000">
                    <a:alpha val="100000"/>
                  </a:srgbClr>
                </a:solidFill>
                <a:latin typeface="Arial" panose="020B0604020202020204"/>
                <a:ea typeface="Arial" panose="020B0604020202020204"/>
                <a:cs typeface="Arial" panose="020B0604020202020204"/>
              </a:rPr>
              <a:t>   </a:t>
            </a:r>
            <a:r>
              <a:rPr sz="2800" kern="0" spc="0" dirty="0">
                <a:solidFill>
                  <a:srgbClr val="000000">
                    <a:alpha val="100000"/>
                  </a:srgbClr>
                </a:solidFill>
                <a:latin typeface="Arial" panose="020B0604020202020204"/>
                <a:ea typeface="Arial" panose="020B0604020202020204"/>
                <a:cs typeface="Arial" panose="020B0604020202020204"/>
              </a:rPr>
              <a:t>two</a:t>
            </a:r>
            <a:r>
              <a:rPr sz="2800" kern="0" spc="190" dirty="0">
                <a:solidFill>
                  <a:srgbClr val="000000">
                    <a:alpha val="100000"/>
                  </a:srgbClr>
                </a:solidFill>
                <a:latin typeface="Arial" panose="020B0604020202020204"/>
                <a:ea typeface="Arial" panose="020B0604020202020204"/>
                <a:cs typeface="Arial" panose="020B0604020202020204"/>
              </a:rPr>
              <a:t> </a:t>
            </a:r>
            <a:r>
              <a:rPr sz="2800" kern="0" spc="0" dirty="0">
                <a:solidFill>
                  <a:srgbClr val="000000">
                    <a:alpha val="100000"/>
                  </a:srgbClr>
                </a:solidFill>
                <a:latin typeface="Arial" panose="020B0604020202020204"/>
                <a:ea typeface="Arial" panose="020B0604020202020204"/>
                <a:cs typeface="Arial" panose="020B0604020202020204"/>
              </a:rPr>
              <a:t>full</a:t>
            </a:r>
            <a:r>
              <a:rPr sz="2800" kern="0" spc="190" dirty="0">
                <a:solidFill>
                  <a:srgbClr val="000000">
                    <a:alpha val="100000"/>
                  </a:srgbClr>
                </a:solidFill>
                <a:latin typeface="Arial" panose="020B0604020202020204"/>
                <a:ea typeface="Arial" panose="020B0604020202020204"/>
                <a:cs typeface="Arial" panose="020B0604020202020204"/>
              </a:rPr>
              <a:t> </a:t>
            </a:r>
            <a:r>
              <a:rPr sz="2800" kern="0" spc="0" dirty="0">
                <a:solidFill>
                  <a:srgbClr val="000000">
                    <a:alpha val="100000"/>
                  </a:srgbClr>
                </a:solidFill>
                <a:latin typeface="Arial" panose="020B0604020202020204"/>
                <a:ea typeface="Arial" panose="020B0604020202020204"/>
                <a:cs typeface="Arial" panose="020B0604020202020204"/>
              </a:rPr>
              <a:t>alphabets</a:t>
            </a:r>
            <a:endParaRPr lang="en-US" altLang="en-US" sz="2800" dirty="0"/>
          </a:p>
          <a:p>
            <a:pPr marL="22225" algn="l" rtl="0" eaLnBrk="0">
              <a:lnSpc>
                <a:spcPts val="6030"/>
              </a:lnSpc>
            </a:pPr>
            <a:r>
              <a:rPr sz="2800" kern="0" spc="20" dirty="0">
                <a:solidFill>
                  <a:srgbClr val="000000">
                    <a:alpha val="100000"/>
                  </a:srgbClr>
                </a:solidFill>
                <a:latin typeface="Arial" panose="020B0604020202020204"/>
                <a:ea typeface="Arial" panose="020B0604020202020204"/>
                <a:cs typeface="Arial" panose="020B0604020202020204"/>
              </a:rPr>
              <a:t>.</a:t>
            </a:r>
            <a:r>
              <a:rPr sz="2800" kern="0" spc="180" dirty="0">
                <a:solidFill>
                  <a:srgbClr val="000000">
                    <a:alpha val="100000"/>
                  </a:srgbClr>
                </a:solidFill>
                <a:latin typeface="Arial" panose="020B0604020202020204"/>
                <a:ea typeface="Arial" panose="020B0604020202020204"/>
                <a:cs typeface="Arial" panose="020B0604020202020204"/>
              </a:rPr>
              <a:t>   </a:t>
            </a:r>
            <a:r>
              <a:rPr sz="2800" kern="0" spc="20" dirty="0">
                <a:solidFill>
                  <a:srgbClr val="000000">
                    <a:alpha val="100000"/>
                  </a:srgbClr>
                </a:solidFill>
                <a:latin typeface="Arial" panose="020B0604020202020204"/>
                <a:ea typeface="Arial" panose="020B0604020202020204"/>
                <a:cs typeface="Arial" panose="020B0604020202020204"/>
              </a:rPr>
              <a:t>12 </a:t>
            </a:r>
            <a:r>
              <a:rPr sz="2800" kern="0" spc="0" dirty="0">
                <a:solidFill>
                  <a:srgbClr val="000000">
                    <a:alpha val="100000"/>
                  </a:srgbClr>
                </a:solidFill>
                <a:latin typeface="Arial" panose="020B0604020202020204"/>
                <a:ea typeface="Arial" panose="020B0604020202020204"/>
                <a:cs typeface="Arial" panose="020B0604020202020204"/>
              </a:rPr>
              <a:t>words</a:t>
            </a:r>
            <a:endParaRPr lang="en-US" altLang="en-US" sz="2800" dirty="0"/>
          </a:p>
          <a:p>
            <a:pPr algn="l" rtl="0" eaLnBrk="0">
              <a:lnSpc>
                <a:spcPct val="127000"/>
              </a:lnSpc>
            </a:pPr>
            <a:endParaRPr lang="en-US" altLang="en-US" sz="1000" dirty="0"/>
          </a:p>
          <a:p>
            <a:pPr algn="l" rtl="0" eaLnBrk="0">
              <a:lnSpc>
                <a:spcPct val="101000"/>
              </a:lnSpc>
            </a:pPr>
            <a:endParaRPr lang="en-US" altLang="en-US" sz="700" dirty="0"/>
          </a:p>
          <a:p>
            <a:pPr marL="22225" algn="l" rtl="0" eaLnBrk="0">
              <a:lnSpc>
                <a:spcPts val="3590"/>
              </a:lnSpc>
              <a:spcBef>
                <a:spcPts val="5"/>
              </a:spcBef>
            </a:pPr>
            <a:r>
              <a:rPr sz="2800" kern="0" spc="-20" dirty="0">
                <a:solidFill>
                  <a:srgbClr val="000000">
                    <a:alpha val="100000"/>
                  </a:srgbClr>
                </a:solidFill>
                <a:latin typeface="Arial" panose="020B0604020202020204"/>
                <a:ea typeface="Arial" panose="020B0604020202020204"/>
                <a:cs typeface="Arial" panose="020B0604020202020204"/>
              </a:rPr>
              <a:t>.</a:t>
            </a:r>
            <a:r>
              <a:rPr sz="2800" kern="0" spc="150" dirty="0">
                <a:solidFill>
                  <a:srgbClr val="000000">
                    <a:alpha val="100000"/>
                  </a:srgbClr>
                </a:solidFill>
                <a:latin typeface="Arial" panose="020B0604020202020204"/>
                <a:ea typeface="Arial" panose="020B0604020202020204"/>
                <a:cs typeface="Arial" panose="020B0604020202020204"/>
              </a:rPr>
              <a:t>   </a:t>
            </a:r>
            <a:r>
              <a:rPr sz="2800" kern="0" spc="-20" dirty="0">
                <a:solidFill>
                  <a:srgbClr val="000000">
                    <a:alpha val="100000"/>
                  </a:srgbClr>
                </a:solidFill>
                <a:latin typeface="Arial" panose="020B0604020202020204"/>
                <a:ea typeface="Arial" panose="020B0604020202020204"/>
                <a:cs typeface="Arial" panose="020B0604020202020204"/>
              </a:rPr>
              <a:t>30</a:t>
            </a:r>
            <a:r>
              <a:rPr sz="2800" kern="0" spc="110" dirty="0">
                <a:solidFill>
                  <a:srgbClr val="000000">
                    <a:alpha val="100000"/>
                  </a:srgbClr>
                </a:solidFill>
                <a:latin typeface="Arial" panose="020B0604020202020204"/>
                <a:ea typeface="Arial" panose="020B0604020202020204"/>
                <a:cs typeface="Arial" panose="020B0604020202020204"/>
              </a:rPr>
              <a:t> </a:t>
            </a:r>
            <a:r>
              <a:rPr sz="2800" kern="0" spc="-20" dirty="0">
                <a:solidFill>
                  <a:srgbClr val="000000">
                    <a:alpha val="100000"/>
                  </a:srgbClr>
                </a:solidFill>
                <a:latin typeface="Arial" panose="020B0604020202020204"/>
                <a:ea typeface="Arial" panose="020B0604020202020204"/>
                <a:cs typeface="Arial" panose="020B0604020202020204"/>
              </a:rPr>
              <a:t>em</a:t>
            </a:r>
            <a:endParaRPr lang="en-US" altLang="en-US" sz="2800" dirty="0"/>
          </a:p>
        </p:txBody>
      </p:sp>
      <p:graphicFrame>
        <p:nvGraphicFramePr>
          <p:cNvPr id="324" name="table 324"/>
          <p:cNvGraphicFramePr>
            <a:graphicFrameLocks noGrp="1"/>
          </p:cNvGraphicFramePr>
          <p:nvPr/>
        </p:nvGraphicFramePr>
        <p:xfrm>
          <a:off x="5556425" y="1524061"/>
          <a:ext cx="3116580" cy="4437379"/>
        </p:xfrm>
        <a:graphic>
          <a:graphicData uri="http://schemas.openxmlformats.org/drawingml/2006/table">
            <a:tbl>
              <a:tblPr/>
              <a:tblGrid>
                <a:gridCol w="3116580"/>
              </a:tblGrid>
              <a:tr h="4418329">
                <a:tc>
                  <a:txBody>
                    <a:bodyPr/>
                    <a:lstStyle/>
                    <a:p>
                      <a:pPr algn="l" rtl="0" eaLnBrk="0">
                        <a:lnSpc>
                          <a:spcPct val="100000"/>
                        </a:lnSpc>
                      </a:pPr>
                      <a:endParaRPr lang="en-US" altLang="en-US" sz="1000" dirty="0"/>
                    </a:p>
                  </a:txBody>
                  <a:tcPr marL="0" marR="0" marT="0" marB="0" vert="horz">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pic>
        <p:nvPicPr>
          <p:cNvPr id="326" name="picture 326"/>
          <p:cNvPicPr>
            <a:picLocks noChangeAspect="1"/>
          </p:cNvPicPr>
          <p:nvPr/>
        </p:nvPicPr>
        <p:blipFill>
          <a:blip r:embed="rId1"/>
          <a:stretch>
            <a:fillRect/>
          </a:stretch>
        </p:blipFill>
        <p:spPr>
          <a:xfrm rot="21600000">
            <a:off x="5575325" y="1542605"/>
            <a:ext cx="3078721" cy="4399559"/>
          </a:xfrm>
          <a:prstGeom prst="rect">
            <a:avLst/>
          </a:prstGeom>
        </p:spPr>
      </p:pic>
      <p:graphicFrame>
        <p:nvGraphicFramePr>
          <p:cNvPr id="328" name="table 328"/>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30" name="table 33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01000"/>
                        </a:lnSpc>
                      </a:pPr>
                      <a:endParaRPr lang="en-US" altLang="en-US" sz="1000" dirty="0"/>
                    </a:p>
                    <a:p>
                      <a:pPr marL="8212455" algn="l" rtl="0" eaLnBrk="0">
                        <a:lnSpc>
                          <a:spcPct val="83000"/>
                        </a:lnSpc>
                        <a:spcBef>
                          <a:spcPts val="5"/>
                        </a:spcBef>
                      </a:pPr>
                      <a:r>
                        <a:rPr sz="1500" kern="0" spc="-10" dirty="0">
                          <a:solidFill>
                            <a:srgbClr val="FFFFFF">
                              <a:alpha val="100000"/>
                            </a:srgbClr>
                          </a:solidFill>
                          <a:latin typeface="Arial" panose="020B0604020202020204"/>
                          <a:ea typeface="Arial" panose="020B0604020202020204"/>
                          <a:cs typeface="Arial" panose="020B0604020202020204"/>
                        </a:rPr>
                        <a:t>11</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332" name="picture 332"/>
          <p:cNvPicPr>
            <a:picLocks noChangeAspect="1"/>
          </p:cNvPicPr>
          <p:nvPr/>
        </p:nvPicPr>
        <p:blipFill>
          <a:blip r:embed="rId2"/>
          <a:stretch>
            <a:fillRect/>
          </a:stretch>
        </p:blipFill>
        <p:spPr>
          <a:xfrm rot="21600000">
            <a:off x="8323554" y="6037198"/>
            <a:ext cx="598322" cy="5986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extbox 356"/>
          <p:cNvSpPr/>
          <p:nvPr/>
        </p:nvSpPr>
        <p:spPr>
          <a:xfrm>
            <a:off x="0" y="2022843"/>
            <a:ext cx="9143365" cy="2409825"/>
          </a:xfrm>
          <a:prstGeom prst="rect">
            <a:avLst/>
          </a:prstGeom>
          <a:solidFill>
            <a:srgbClr val="D3C9ED"/>
          </a:solidFill>
        </p:spPr>
        <p:txBody>
          <a:bodyPr vert="horz" wrap="square" lIns="0" tIns="0" rIns="0" bIns="0"/>
          <a:lstStyle/>
          <a:p>
            <a:pPr algn="l" rtl="0" eaLnBrk="0">
              <a:lnSpc>
                <a:spcPct val="104000"/>
              </a:lnSpc>
            </a:pPr>
            <a:endParaRPr lang="en-US" altLang="en-US" sz="1000" dirty="0"/>
          </a:p>
          <a:p>
            <a:pPr algn="l" rtl="0" eaLnBrk="0">
              <a:lnSpc>
                <a:spcPct val="104000"/>
              </a:lnSpc>
            </a:pPr>
            <a:endParaRPr lang="en-US" altLang="en-US" sz="1000" dirty="0"/>
          </a:p>
          <a:p>
            <a:pPr algn="l" rtl="0" eaLnBrk="0">
              <a:lnSpc>
                <a:spcPct val="104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8000"/>
              </a:lnSpc>
            </a:pPr>
            <a:endParaRPr lang="en-US" altLang="en-US" sz="100" dirty="0"/>
          </a:p>
          <a:p>
            <a:pPr marL="1967865" algn="l" rtl="0" eaLnBrk="0">
              <a:lnSpc>
                <a:spcPct val="85000"/>
              </a:lnSpc>
            </a:pPr>
            <a:r>
              <a:rPr sz="4700" kern="0" spc="20" dirty="0">
                <a:solidFill>
                  <a:srgbClr val="000000">
                    <a:alpha val="100000"/>
                  </a:srgbClr>
                </a:solidFill>
                <a:latin typeface="Arial" panose="020B0604020202020204"/>
                <a:ea typeface="Arial" panose="020B0604020202020204"/>
                <a:cs typeface="Arial" panose="020B0604020202020204"/>
              </a:rPr>
              <a:t>Responsive</a:t>
            </a:r>
            <a:r>
              <a:rPr sz="4700" kern="0" spc="470" dirty="0">
                <a:solidFill>
                  <a:srgbClr val="000000">
                    <a:alpha val="100000"/>
                  </a:srgbClr>
                </a:solidFill>
                <a:latin typeface="Arial" panose="020B0604020202020204"/>
                <a:ea typeface="Arial" panose="020B0604020202020204"/>
                <a:cs typeface="Arial" panose="020B0604020202020204"/>
              </a:rPr>
              <a:t> </a:t>
            </a:r>
            <a:r>
              <a:rPr sz="4700" kern="0" spc="20" dirty="0">
                <a:solidFill>
                  <a:srgbClr val="000000">
                    <a:alpha val="100000"/>
                  </a:srgbClr>
                </a:solidFill>
                <a:latin typeface="Arial" panose="020B0604020202020204"/>
                <a:ea typeface="Arial" panose="020B0604020202020204"/>
                <a:cs typeface="Arial" panose="020B0604020202020204"/>
              </a:rPr>
              <a:t>Design</a:t>
            </a:r>
            <a:endParaRPr lang="en-US" altLang="en-US" sz="4700" dirty="0"/>
          </a:p>
        </p:txBody>
      </p:sp>
      <p:pic>
        <p:nvPicPr>
          <p:cNvPr id="358" name="picture 358"/>
          <p:cNvPicPr>
            <a:picLocks noChangeAspect="1"/>
          </p:cNvPicPr>
          <p:nvPr/>
        </p:nvPicPr>
        <p:blipFill>
          <a:blip r:embed="rId1"/>
          <a:stretch>
            <a:fillRect/>
          </a:stretch>
        </p:blipFill>
        <p:spPr>
          <a:xfrm rot="21600000">
            <a:off x="0" y="5493422"/>
            <a:ext cx="9144000" cy="1364577"/>
          </a:xfrm>
          <a:prstGeom prst="rect">
            <a:avLst/>
          </a:prstGeom>
        </p:spPr>
      </p:pic>
      <p:pic>
        <p:nvPicPr>
          <p:cNvPr id="360" name="picture 360"/>
          <p:cNvPicPr>
            <a:picLocks noChangeAspect="1"/>
          </p:cNvPicPr>
          <p:nvPr/>
        </p:nvPicPr>
        <p:blipFill>
          <a:blip r:embed="rId2"/>
          <a:stretch>
            <a:fillRect/>
          </a:stretch>
        </p:blipFill>
        <p:spPr>
          <a:xfrm rot="21600000">
            <a:off x="0" y="0"/>
            <a:ext cx="9144000" cy="13627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2" name="table 362"/>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64" name="table 364"/>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01000"/>
                        </a:lnSpc>
                      </a:pPr>
                      <a:endParaRPr lang="en-US" altLang="en-US" sz="1000" dirty="0"/>
                    </a:p>
                    <a:p>
                      <a:pPr marL="8212455" algn="l" rtl="0" eaLnBrk="0">
                        <a:lnSpc>
                          <a:spcPct val="83000"/>
                        </a:lnSpc>
                        <a:spcBef>
                          <a:spcPts val="0"/>
                        </a:spcBef>
                      </a:pPr>
                      <a:r>
                        <a:rPr sz="1500" kern="0" spc="-10" dirty="0">
                          <a:solidFill>
                            <a:srgbClr val="FFFFFF">
                              <a:alpha val="100000"/>
                            </a:srgbClr>
                          </a:solidFill>
                          <a:latin typeface="Arial" panose="020B0604020202020204"/>
                          <a:ea typeface="Arial" panose="020B0604020202020204"/>
                          <a:cs typeface="Arial" panose="020B0604020202020204"/>
                        </a:rPr>
                        <a:t>15</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pic>
        <p:nvPicPr>
          <p:cNvPr id="366" name="picture 366"/>
          <p:cNvPicPr>
            <a:picLocks noChangeAspect="1"/>
          </p:cNvPicPr>
          <p:nvPr/>
        </p:nvPicPr>
        <p:blipFill>
          <a:blip r:embed="rId1"/>
          <a:stretch>
            <a:fillRect/>
          </a:stretch>
        </p:blipFill>
        <p:spPr>
          <a:xfrm rot="21600000">
            <a:off x="1190523" y="3002434"/>
            <a:ext cx="938964" cy="826288"/>
          </a:xfrm>
          <a:prstGeom prst="rect">
            <a:avLst/>
          </a:prstGeom>
        </p:spPr>
      </p:pic>
      <p:pic>
        <p:nvPicPr>
          <p:cNvPr id="368" name="picture 368"/>
          <p:cNvPicPr>
            <a:picLocks noChangeAspect="1"/>
          </p:cNvPicPr>
          <p:nvPr/>
        </p:nvPicPr>
        <p:blipFill>
          <a:blip r:embed="rId2"/>
          <a:stretch>
            <a:fillRect/>
          </a:stretch>
        </p:blipFill>
        <p:spPr>
          <a:xfrm rot="21600000">
            <a:off x="4095724" y="3077551"/>
            <a:ext cx="951483" cy="676054"/>
          </a:xfrm>
          <a:prstGeom prst="rect">
            <a:avLst/>
          </a:prstGeom>
        </p:spPr>
      </p:pic>
      <p:sp>
        <p:nvSpPr>
          <p:cNvPr id="370" name="textbox 370"/>
          <p:cNvSpPr/>
          <p:nvPr/>
        </p:nvSpPr>
        <p:spPr>
          <a:xfrm>
            <a:off x="751027" y="1102156"/>
            <a:ext cx="1596389" cy="469900"/>
          </a:xfrm>
          <a:prstGeom prst="rect">
            <a:avLst/>
          </a:prstGeom>
        </p:spPr>
        <p:txBody>
          <a:bodyPr vert="horz" wrap="square" lIns="0" tIns="0" rIns="0" bIns="0"/>
          <a:lstStyle/>
          <a:p>
            <a:pPr algn="l" rtl="0" eaLnBrk="0">
              <a:lnSpc>
                <a:spcPct val="81000"/>
              </a:lnSpc>
            </a:pPr>
            <a:endParaRPr lang="en-US" altLang="en-US" sz="100" dirty="0"/>
          </a:p>
          <a:p>
            <a:pPr algn="r" rtl="0" eaLnBrk="0">
              <a:lnSpc>
                <a:spcPct val="81000"/>
              </a:lnSpc>
            </a:pPr>
            <a:r>
              <a:rPr sz="3600" kern="0" spc="-60" dirty="0">
                <a:solidFill>
                  <a:srgbClr val="000000">
                    <a:alpha val="100000"/>
                  </a:srgbClr>
                </a:solidFill>
                <a:latin typeface="Arial" panose="020B0604020202020204"/>
                <a:ea typeface="Arial" panose="020B0604020202020204"/>
                <a:cs typeface="Arial" panose="020B0604020202020204"/>
              </a:rPr>
              <a:t>Devices</a:t>
            </a:r>
            <a:endParaRPr lang="en-US" altLang="en-US" sz="3600" dirty="0"/>
          </a:p>
        </p:txBody>
      </p:sp>
      <p:pic>
        <p:nvPicPr>
          <p:cNvPr id="372" name="picture 372"/>
          <p:cNvPicPr>
            <a:picLocks noChangeAspect="1"/>
          </p:cNvPicPr>
          <p:nvPr/>
        </p:nvPicPr>
        <p:blipFill>
          <a:blip r:embed="rId3"/>
          <a:stretch>
            <a:fillRect/>
          </a:stretch>
        </p:blipFill>
        <p:spPr>
          <a:xfrm rot="21600000">
            <a:off x="7226277" y="3002434"/>
            <a:ext cx="500781" cy="851327"/>
          </a:xfrm>
          <a:prstGeom prst="rect">
            <a:avLst/>
          </a:prstGeom>
        </p:spPr>
      </p:pic>
      <p:pic>
        <p:nvPicPr>
          <p:cNvPr id="374" name="picture 374"/>
          <p:cNvPicPr>
            <a:picLocks noChangeAspect="1"/>
          </p:cNvPicPr>
          <p:nvPr/>
        </p:nvPicPr>
        <p:blipFill>
          <a:blip r:embed="rId4"/>
          <a:stretch>
            <a:fillRect/>
          </a:stretch>
        </p:blipFill>
        <p:spPr>
          <a:xfrm rot="21600000">
            <a:off x="8323554" y="6037198"/>
            <a:ext cx="598322" cy="5986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 name="picture 376"/>
          <p:cNvPicPr>
            <a:picLocks noChangeAspect="1"/>
          </p:cNvPicPr>
          <p:nvPr/>
        </p:nvPicPr>
        <p:blipFill>
          <a:blip r:embed="rId1"/>
          <a:stretch>
            <a:fillRect/>
          </a:stretch>
        </p:blipFill>
        <p:spPr>
          <a:xfrm rot="21600000">
            <a:off x="633602" y="1886039"/>
            <a:ext cx="7875714" cy="4229277"/>
          </a:xfrm>
          <a:prstGeom prst="rect">
            <a:avLst/>
          </a:prstGeom>
        </p:spPr>
      </p:pic>
      <p:graphicFrame>
        <p:nvGraphicFramePr>
          <p:cNvPr id="378" name="table 378"/>
          <p:cNvGraphicFramePr>
            <a:graphicFrameLocks noGrp="1"/>
          </p:cNvGraphicFramePr>
          <p:nvPr/>
        </p:nvGraphicFramePr>
        <p:xfrm>
          <a:off x="0" y="12"/>
          <a:ext cx="9144000" cy="724534"/>
        </p:xfrm>
        <a:graphic>
          <a:graphicData uri="http://schemas.openxmlformats.org/drawingml/2006/table">
            <a:tbl>
              <a:tblPr>
                <a:solidFill>
                  <a:srgbClr val="623FB8"/>
                </a:solidFill>
              </a:tblPr>
              <a:tblGrid>
                <a:gridCol w="9144000"/>
              </a:tblGrid>
              <a:tr h="721359">
                <a:tc>
                  <a:txBody>
                    <a:bodyPr/>
                    <a:lstStyle/>
                    <a:p>
                      <a:pPr algn="l" rtl="0" eaLnBrk="0">
                        <a:lnSpc>
                          <a:spcPct val="100000"/>
                        </a:lnSpc>
                      </a:pPr>
                      <a:endParaRPr lang="en-US" altLang="en-US" sz="10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317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graphicFrame>
        <p:nvGraphicFramePr>
          <p:cNvPr id="380" name="table 380"/>
          <p:cNvGraphicFramePr>
            <a:graphicFrameLocks noGrp="1"/>
          </p:cNvGraphicFramePr>
          <p:nvPr/>
        </p:nvGraphicFramePr>
        <p:xfrm>
          <a:off x="0" y="6305219"/>
          <a:ext cx="9144000" cy="551180"/>
        </p:xfrm>
        <a:graphic>
          <a:graphicData uri="http://schemas.openxmlformats.org/drawingml/2006/table">
            <a:tbl>
              <a:tblPr>
                <a:solidFill>
                  <a:srgbClr val="623FB8"/>
                </a:solidFill>
              </a:tblPr>
              <a:tblGrid>
                <a:gridCol w="9144000"/>
              </a:tblGrid>
              <a:tr h="541655">
                <a:tc>
                  <a:txBody>
                    <a:bodyPr/>
                    <a:lstStyle/>
                    <a:p>
                      <a:pPr algn="l" rtl="0" eaLnBrk="0">
                        <a:lnSpc>
                          <a:spcPct val="110000"/>
                        </a:lnSpc>
                      </a:pPr>
                      <a:endParaRPr lang="en-US" altLang="en-US" sz="900" dirty="0"/>
                    </a:p>
                    <a:p>
                      <a:pPr algn="l" rtl="0" eaLnBrk="0">
                        <a:lnSpc>
                          <a:spcPct val="6000"/>
                        </a:lnSpc>
                      </a:pPr>
                      <a:endParaRPr lang="en-US" altLang="en-US" sz="100" dirty="0"/>
                    </a:p>
                    <a:p>
                      <a:pPr marL="8212455" algn="l" rtl="0" eaLnBrk="0">
                        <a:lnSpc>
                          <a:spcPct val="84000"/>
                        </a:lnSpc>
                      </a:pPr>
                      <a:r>
                        <a:rPr sz="1500" kern="0" spc="-10" dirty="0">
                          <a:solidFill>
                            <a:srgbClr val="FFFFFF">
                              <a:alpha val="100000"/>
                            </a:srgbClr>
                          </a:solidFill>
                          <a:latin typeface="Arial" panose="020B0604020202020204"/>
                          <a:ea typeface="Arial" panose="020B0604020202020204"/>
                          <a:cs typeface="Arial" panose="020B0604020202020204"/>
                        </a:rPr>
                        <a:t>16</a:t>
                      </a:r>
                      <a:endParaRPr lang="en-US" altLang="en-US" sz="1500" dirty="0"/>
                    </a:p>
                  </a:txBody>
                  <a:tcPr marL="0" marR="0" marT="0" marB="0" vert="horz">
                    <a:lnL w="3175" cap="flat" cmpd="sng" algn="ctr">
                      <a:solidFill>
                        <a:srgbClr val="623FB8"/>
                      </a:solidFill>
                      <a:prstDash val="solid"/>
                      <a:round/>
                      <a:headEnd type="none" w="med" len="med"/>
                      <a:tailEnd type="none" w="med" len="med"/>
                    </a:lnL>
                    <a:lnR w="6350" cap="flat" cmpd="sng" algn="ctr">
                      <a:solidFill>
                        <a:srgbClr val="623FB8"/>
                      </a:solidFill>
                      <a:prstDash val="solid"/>
                      <a:round/>
                      <a:headEnd type="none" w="med" len="med"/>
                      <a:tailEnd type="none" w="med" len="med"/>
                    </a:lnR>
                    <a:lnT w="9525" cap="flat" cmpd="sng" algn="ctr">
                      <a:solidFill>
                        <a:srgbClr val="623FB8"/>
                      </a:solidFill>
                      <a:prstDash val="solid"/>
                      <a:round/>
                      <a:headEnd type="none" w="med" len="med"/>
                      <a:tailEnd type="none" w="med" len="med"/>
                    </a:lnT>
                    <a:lnB w="9525" cap="flat" cmpd="sng" algn="ctr">
                      <a:solidFill>
                        <a:srgbClr val="623FB8"/>
                      </a:solidFill>
                      <a:prstDash val="solid"/>
                      <a:round/>
                      <a:headEnd type="none" w="med" len="med"/>
                      <a:tailEnd type="none" w="med" len="med"/>
                    </a:lnB>
                    <a:solidFill>
                      <a:srgbClr val="623FB8"/>
                    </a:solidFill>
                  </a:tcPr>
                </a:tc>
              </a:tr>
            </a:tbl>
          </a:graphicData>
        </a:graphic>
      </p:graphicFrame>
      <p:sp>
        <p:nvSpPr>
          <p:cNvPr id="382" name="textbox 382"/>
          <p:cNvSpPr/>
          <p:nvPr/>
        </p:nvSpPr>
        <p:spPr>
          <a:xfrm>
            <a:off x="751027" y="1102156"/>
            <a:ext cx="3961765" cy="483869"/>
          </a:xfrm>
          <a:prstGeom prst="rect">
            <a:avLst/>
          </a:prstGeom>
        </p:spPr>
        <p:txBody>
          <a:bodyPr vert="horz" wrap="square" lIns="0" tIns="0" rIns="0" bIns="0"/>
          <a:lstStyle/>
          <a:p>
            <a:pPr algn="l" rtl="0" eaLnBrk="0">
              <a:lnSpc>
                <a:spcPct val="67000"/>
              </a:lnSpc>
            </a:pPr>
            <a:endParaRPr lang="en-US" altLang="en-US" sz="100" dirty="0"/>
          </a:p>
          <a:p>
            <a:pPr marL="12700" algn="l" rtl="0" eaLnBrk="0">
              <a:lnSpc>
                <a:spcPct val="84000"/>
              </a:lnSpc>
            </a:pPr>
            <a:r>
              <a:rPr sz="3600" kern="0" spc="-20" dirty="0">
                <a:solidFill>
                  <a:srgbClr val="000000">
                    <a:alpha val="100000"/>
                  </a:srgbClr>
                </a:solidFill>
                <a:latin typeface="Arial" panose="020B0604020202020204"/>
                <a:ea typeface="Arial" panose="020B0604020202020204"/>
                <a:cs typeface="Arial" panose="020B0604020202020204"/>
              </a:rPr>
              <a:t>Responsive</a:t>
            </a:r>
            <a:r>
              <a:rPr sz="3600" kern="0" spc="290" dirty="0">
                <a:solidFill>
                  <a:srgbClr val="000000">
                    <a:alpha val="100000"/>
                  </a:srgbClr>
                </a:solidFill>
                <a:latin typeface="Arial" panose="020B0604020202020204"/>
                <a:ea typeface="Arial" panose="020B0604020202020204"/>
                <a:cs typeface="Arial" panose="020B0604020202020204"/>
              </a:rPr>
              <a:t> </a:t>
            </a:r>
            <a:r>
              <a:rPr sz="3600" kern="0" spc="-20" dirty="0">
                <a:solidFill>
                  <a:srgbClr val="000000">
                    <a:alpha val="100000"/>
                  </a:srgbClr>
                </a:solidFill>
                <a:latin typeface="Arial" panose="020B0604020202020204"/>
                <a:ea typeface="Arial" panose="020B0604020202020204"/>
                <a:cs typeface="Arial" panose="020B0604020202020204"/>
              </a:rPr>
              <a:t>Design</a:t>
            </a:r>
            <a:endParaRPr lang="en-US" altLang="en-US" sz="3600" dirty="0"/>
          </a:p>
        </p:txBody>
      </p:sp>
    </p:spTree>
  </p:cSld>
  <p:clrMapOvr>
    <a:masterClrMapping/>
  </p:clrMapOvr>
</p:sld>
</file>

<file path=ppt/tags/tag1.xml><?xml version="1.0" encoding="utf-8"?>
<p:tagLst xmlns:p="http://schemas.openxmlformats.org/presentationml/2006/main">
  <p:tag name="commondata" val="eyJoZGlkIjoiNjJlNzNhMmIyNTc4MmQ3N2UyMWU5NTFkNjQ5ZDE1YWYif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Words>
  <Application>WPS 演示</Application>
  <PresentationFormat/>
  <Paragraphs>110</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Arial</vt:lpstr>
      <vt:lpstr>微软雅黑</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dc:title>
  <dc:creator>David</dc:creator>
  <cp:lastModifiedBy>fufu</cp:lastModifiedBy>
  <cp:revision>1</cp:revision>
  <dcterms:created xsi:type="dcterms:W3CDTF">2024-04-28T11:27:41Z</dcterms:created>
  <dcterms:modified xsi:type="dcterms:W3CDTF">2024-04-28T11:27:41Z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2024-04-18T12:36:05Z</vt:filetime>
  </property>
  <property fmtid="{D5CDD505-2E9C-101B-9397-08002B2CF9AE}" pid="4" name="ICV">
    <vt:lpwstr>2A723EFAFC524A368646727561C72426_12</vt:lpwstr>
  </property>
  <property fmtid="{D5CDD505-2E9C-101B-9397-08002B2CF9AE}" pid="5" name="KSOProductBuildVer">
    <vt:lpwstr>2052-12.1.0.16729</vt:lpwstr>
  </property>
</Properties>
</file>