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b9dc9c46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b9dc9c46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b9dc9c46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b9dc9c46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b9dc9c4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b9dc9c4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b9dc9c46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b9dc9c46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6050" y="1125150"/>
            <a:ext cx="1194300" cy="320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리스트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101750" y="1125150"/>
            <a:ext cx="4766700" cy="235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960650" y="724950"/>
            <a:ext cx="9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Tomcat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660450" y="4020750"/>
            <a:ext cx="962100" cy="91872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263850" y="1681800"/>
            <a:ext cx="962100" cy="508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263850" y="2442900"/>
            <a:ext cx="962100" cy="508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>
            <a:off x="1540275" y="1681800"/>
            <a:ext cx="2534400" cy="3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endCxn id="62" idx="3"/>
          </p:cNvCxnSpPr>
          <p:nvPr/>
        </p:nvCxnSpPr>
        <p:spPr>
          <a:xfrm flipH="1">
            <a:off x="1518525" y="2810225"/>
            <a:ext cx="2577900" cy="9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63;p13"/>
          <p:cNvSpPr/>
          <p:nvPr/>
        </p:nvSpPr>
        <p:spPr>
          <a:xfrm>
            <a:off x="2221050" y="1125150"/>
            <a:ext cx="1578000" cy="6540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action == delete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318225" y="3480450"/>
            <a:ext cx="1578000" cy="789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redirect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0" y="0"/>
            <a:ext cx="135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delete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5000" y="746400"/>
            <a:ext cx="5912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http://localhost:8000/phonebook3/PhonebookController?action=delete&amp;id=누른</a:t>
            </a:r>
            <a:r>
              <a:rPr lang="ko" sz="1100">
                <a:solidFill>
                  <a:schemeClr val="dk1"/>
                </a:solidFill>
              </a:rPr>
              <a:t> 놈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45775" y="1383300"/>
            <a:ext cx="724200" cy="61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[삭제]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 태그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339400" y="1525650"/>
            <a:ext cx="1459200" cy="144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controller.java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if(</a:t>
            </a:r>
            <a:r>
              <a:rPr lang="ko" dirty="0" smtClean="0"/>
              <a:t>action </a:t>
            </a:r>
            <a:r>
              <a:rPr lang="ko" dirty="0"/>
              <a:t>==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dirty="0" smtClean="0">
                <a:solidFill>
                  <a:schemeClr val="dk1"/>
                </a:solidFill>
              </a:rPr>
              <a:t>d</a:t>
            </a:r>
            <a:r>
              <a:rPr lang="ko" dirty="0" smtClean="0">
                <a:solidFill>
                  <a:schemeClr val="dk1"/>
                </a:solidFill>
              </a:rPr>
              <a:t>elete</a:t>
            </a:r>
            <a:r>
              <a:rPr lang="en-US" altLang="ko" dirty="0" smtClean="0">
                <a:solidFill>
                  <a:schemeClr val="dk1"/>
                </a:solidFill>
              </a:rPr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13"/>
          <p:cNvSpPr/>
          <p:nvPr/>
        </p:nvSpPr>
        <p:spPr>
          <a:xfrm>
            <a:off x="7360650" y="1525650"/>
            <a:ext cx="1351200" cy="144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PersonDao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personDelete()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" name="Google Shape;70;p13"/>
          <p:cNvCxnSpPr/>
          <p:nvPr/>
        </p:nvCxnSpPr>
        <p:spPr>
          <a:xfrm rot="10800000" flipH="1">
            <a:off x="6820175" y="1999575"/>
            <a:ext cx="5187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/>
          <p:nvPr/>
        </p:nvCxnSpPr>
        <p:spPr>
          <a:xfrm rot="10800000">
            <a:off x="6820300" y="2518375"/>
            <a:ext cx="54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3"/>
          <p:cNvCxnSpPr/>
          <p:nvPr/>
        </p:nvCxnSpPr>
        <p:spPr>
          <a:xfrm>
            <a:off x="7960650" y="3026375"/>
            <a:ext cx="18900" cy="10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3"/>
          <p:cNvCxnSpPr/>
          <p:nvPr/>
        </p:nvCxnSpPr>
        <p:spPr>
          <a:xfrm rot="10800000">
            <a:off x="8268450" y="2983050"/>
            <a:ext cx="1500" cy="10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113475" y="4400763"/>
            <a:ext cx="45828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http://localhost:8000/phonebook3/PhonebookController?action=list</a:t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4739588" y="3085050"/>
            <a:ext cx="2577900" cy="1249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넘어온 id값을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personDelete() 의 파라미터로 사용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response.sendRedirect(사이트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주소)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346050" y="1125150"/>
            <a:ext cx="1194300" cy="114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리스트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4101750" y="1059225"/>
            <a:ext cx="4988100" cy="349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7960650" y="724950"/>
            <a:ext cx="9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Tomcat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4263850" y="1681800"/>
            <a:ext cx="962100" cy="508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4274725" y="3007175"/>
            <a:ext cx="962100" cy="508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cxnSp>
        <p:nvCxnSpPr>
          <p:cNvPr id="85" name="Google Shape;85;p14"/>
          <p:cNvCxnSpPr/>
          <p:nvPr/>
        </p:nvCxnSpPr>
        <p:spPr>
          <a:xfrm>
            <a:off x="1540275" y="1681800"/>
            <a:ext cx="2534400" cy="3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4"/>
          <p:cNvCxnSpPr>
            <a:endCxn id="87" idx="3"/>
          </p:cNvCxnSpPr>
          <p:nvPr/>
        </p:nvCxnSpPr>
        <p:spPr>
          <a:xfrm flipH="1">
            <a:off x="1518550" y="3264175"/>
            <a:ext cx="259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" name="Google Shape;88;p14"/>
          <p:cNvSpPr/>
          <p:nvPr/>
        </p:nvSpPr>
        <p:spPr>
          <a:xfrm>
            <a:off x="2166725" y="1103700"/>
            <a:ext cx="1729500" cy="7890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action == </a:t>
            </a:r>
            <a:r>
              <a:rPr lang="ko" sz="1100">
                <a:solidFill>
                  <a:schemeClr val="dk1"/>
                </a:solidFill>
              </a:rPr>
              <a:t>updateform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2318225" y="3515975"/>
            <a:ext cx="1578000" cy="902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updateform.jsp</a:t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0" y="0"/>
            <a:ext cx="18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updateForm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65000" y="713100"/>
            <a:ext cx="5912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http://localhost:8000/phonebook3/PhonebookController?action=updateform&amp;id=누른</a:t>
            </a:r>
            <a:r>
              <a:rPr lang="ko" sz="1100">
                <a:solidFill>
                  <a:schemeClr val="dk1"/>
                </a:solidFill>
              </a:rPr>
              <a:t> 놈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680925" y="1383300"/>
            <a:ext cx="788700" cy="50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[수정]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 태그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5415125" y="1125150"/>
            <a:ext cx="1729500" cy="114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controller.java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/>
              <a:t>if(</a:t>
            </a:r>
            <a:r>
              <a:rPr lang="ko" dirty="0" smtClean="0"/>
              <a:t>action </a:t>
            </a:r>
            <a:r>
              <a:rPr lang="ko" dirty="0"/>
              <a:t>==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/>
              <a:t>u</a:t>
            </a:r>
            <a:r>
              <a:rPr lang="ko" dirty="0" smtClean="0"/>
              <a:t>pdateform</a:t>
            </a:r>
            <a:r>
              <a:rPr lang="en-US" altLang="ko" dirty="0" smtClean="0"/>
              <a:t>)</a:t>
            </a:r>
            <a:endParaRPr dirty="0"/>
          </a:p>
        </p:txBody>
      </p:sp>
      <p:sp>
        <p:nvSpPr>
          <p:cNvPr id="94" name="Google Shape;94;p14"/>
          <p:cNvSpPr/>
          <p:nvPr/>
        </p:nvSpPr>
        <p:spPr>
          <a:xfrm>
            <a:off x="5409800" y="3321000"/>
            <a:ext cx="1729500" cy="114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updateform.jsp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request.getAttribute()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html</a:t>
            </a:r>
            <a:endParaRPr sz="1200"/>
          </a:p>
        </p:txBody>
      </p:sp>
      <p:cxnSp>
        <p:nvCxnSpPr>
          <p:cNvPr id="95" name="Google Shape;95;p14"/>
          <p:cNvCxnSpPr>
            <a:stCxn id="93" idx="2"/>
            <a:endCxn id="94" idx="0"/>
          </p:cNvCxnSpPr>
          <p:nvPr/>
        </p:nvCxnSpPr>
        <p:spPr>
          <a:xfrm flipH="1">
            <a:off x="6274550" y="2269650"/>
            <a:ext cx="5325" cy="10513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4"/>
          <p:cNvSpPr txBox="1"/>
          <p:nvPr/>
        </p:nvSpPr>
        <p:spPr>
          <a:xfrm>
            <a:off x="7220125" y="1209000"/>
            <a:ext cx="1794300" cy="3256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request.setAttribute()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F2F6"/>
                </a:solidFill>
                <a:highlight>
                  <a:srgbClr val="373737"/>
                </a:highlight>
              </a:rPr>
              <a:t>RequestDispatcher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foward(request, response)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*대충 바리바리 싸서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setAttribute()에 저장하고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foward로 던져줌.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*jsp는 getAttribute()로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꺼내씀.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쓸 때 downcasting 해야 함.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strike="sngStrike">
                <a:solidFill>
                  <a:srgbClr val="999999"/>
                </a:solidFill>
              </a:rPr>
              <a:t>개꿀빠네</a:t>
            </a:r>
            <a:endParaRPr sz="1000" strike="sngStrike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strike="sngStrike">
                <a:solidFill>
                  <a:srgbClr val="999999"/>
                </a:solidFill>
              </a:rPr>
              <a:t>model1 맛좀 볼래?</a:t>
            </a:r>
            <a:endParaRPr sz="1000" strike="sngStrike">
              <a:solidFill>
                <a:srgbClr val="999999"/>
              </a:solidFill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183750" y="3124950"/>
            <a:ext cx="1329600" cy="114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updateForm.jsp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의 html</a:t>
            </a:r>
            <a:endParaRPr sz="1200"/>
          </a:p>
        </p:txBody>
      </p:sp>
      <p:sp>
        <p:nvSpPr>
          <p:cNvPr id="4" name="TextBox 3"/>
          <p:cNvSpPr txBox="1"/>
          <p:nvPr/>
        </p:nvSpPr>
        <p:spPr>
          <a:xfrm>
            <a:off x="5288613" y="2603925"/>
            <a:ext cx="10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forward -&gt;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346050" y="3339825"/>
            <a:ext cx="1194300" cy="99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리스트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101750" y="1125150"/>
            <a:ext cx="4766700" cy="235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7960650" y="724950"/>
            <a:ext cx="9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Tomcat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660450" y="4020750"/>
            <a:ext cx="962100" cy="91872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4263850" y="1681800"/>
            <a:ext cx="962100" cy="508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193600" y="2465850"/>
            <a:ext cx="962100" cy="508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cxnSp>
        <p:nvCxnSpPr>
          <p:cNvPr id="108" name="Google Shape;108;p15"/>
          <p:cNvCxnSpPr/>
          <p:nvPr/>
        </p:nvCxnSpPr>
        <p:spPr>
          <a:xfrm>
            <a:off x="1540275" y="1681800"/>
            <a:ext cx="2534400" cy="3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5"/>
          <p:cNvCxnSpPr>
            <a:endCxn id="110" idx="3"/>
          </p:cNvCxnSpPr>
          <p:nvPr/>
        </p:nvCxnSpPr>
        <p:spPr>
          <a:xfrm flipH="1">
            <a:off x="1518525" y="2810225"/>
            <a:ext cx="2577900" cy="9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5"/>
          <p:cNvSpPr/>
          <p:nvPr/>
        </p:nvSpPr>
        <p:spPr>
          <a:xfrm>
            <a:off x="2166725" y="1103700"/>
            <a:ext cx="1729500" cy="7890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action == </a:t>
            </a:r>
            <a:r>
              <a:rPr lang="ko" sz="1100">
                <a:solidFill>
                  <a:schemeClr val="dk1"/>
                </a:solidFill>
              </a:rPr>
              <a:t>update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2318225" y="3480450"/>
            <a:ext cx="1578000" cy="789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redirect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0" y="0"/>
            <a:ext cx="18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update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65000" y="746400"/>
            <a:ext cx="50907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http://localhost:8000/phonebook3/PhonebookController?action=update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5361025" y="1525650"/>
            <a:ext cx="1437300" cy="105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controller.java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/>
              <a:t>if(</a:t>
            </a:r>
            <a:r>
              <a:rPr lang="ko" dirty="0" smtClean="0"/>
              <a:t>action </a:t>
            </a:r>
            <a:r>
              <a:rPr lang="ko" dirty="0"/>
              <a:t>==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solidFill>
                  <a:schemeClr val="dk1"/>
                </a:solidFill>
              </a:rPr>
              <a:t>update</a:t>
            </a:r>
            <a:r>
              <a:rPr lang="en-US" altLang="ko" dirty="0" smtClean="0">
                <a:solidFill>
                  <a:schemeClr val="dk1"/>
                </a:solidFill>
              </a:rPr>
              <a:t>)</a:t>
            </a:r>
            <a:endParaRPr dirty="0"/>
          </a:p>
        </p:txBody>
      </p:sp>
      <p:sp>
        <p:nvSpPr>
          <p:cNvPr id="116" name="Google Shape;116;p15"/>
          <p:cNvSpPr/>
          <p:nvPr/>
        </p:nvSpPr>
        <p:spPr>
          <a:xfrm>
            <a:off x="7360650" y="1525650"/>
            <a:ext cx="1351200" cy="144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PersonDao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personUpdate()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" name="Google Shape;117;p15"/>
          <p:cNvCxnSpPr/>
          <p:nvPr/>
        </p:nvCxnSpPr>
        <p:spPr>
          <a:xfrm rot="10800000" flipH="1">
            <a:off x="6820175" y="1999575"/>
            <a:ext cx="5187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5"/>
          <p:cNvCxnSpPr/>
          <p:nvPr/>
        </p:nvCxnSpPr>
        <p:spPr>
          <a:xfrm rot="10800000">
            <a:off x="6809375" y="2401500"/>
            <a:ext cx="54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5"/>
          <p:cNvCxnSpPr/>
          <p:nvPr/>
        </p:nvCxnSpPr>
        <p:spPr>
          <a:xfrm>
            <a:off x="7960650" y="3026375"/>
            <a:ext cx="18900" cy="10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5"/>
          <p:cNvCxnSpPr/>
          <p:nvPr/>
        </p:nvCxnSpPr>
        <p:spPr>
          <a:xfrm rot="10800000">
            <a:off x="8268450" y="2983050"/>
            <a:ext cx="1500" cy="10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15"/>
          <p:cNvSpPr txBox="1"/>
          <p:nvPr/>
        </p:nvSpPr>
        <p:spPr>
          <a:xfrm>
            <a:off x="740075" y="4336788"/>
            <a:ext cx="45828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http://localhost:8000/phonebook3/PhonebookController?action=list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318900" y="1125150"/>
            <a:ext cx="1194300" cy="124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updateForm.jsp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5361025" y="2853450"/>
            <a:ext cx="1891500" cy="1686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model1에서 jsp가 했던 db작업을 controller가 다 한다.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sendRedirect까지 한다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strike="sngStrike">
                <a:solidFill>
                  <a:srgbClr val="999999"/>
                </a:solidFill>
              </a:rPr>
              <a:t>한숨 소리가 여기까지 들린다</a:t>
            </a:r>
            <a:endParaRPr sz="1000" strike="sngStrike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strike="sngStrike">
                <a:solidFill>
                  <a:srgbClr val="999999"/>
                </a:solidFill>
              </a:rPr>
              <a:t>이정도면 그냥 조장</a:t>
            </a:r>
            <a:endParaRPr sz="1000" strike="sngStrike">
              <a:solidFill>
                <a:srgbClr val="999999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070025" y="1892700"/>
            <a:ext cx="540300" cy="50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수정버튼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2550750" y="43200"/>
            <a:ext cx="40425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&lt; 핵심 &gt;</a:t>
            </a:r>
            <a:endParaRPr b="1">
              <a:solidFill>
                <a:srgbClr val="FF0000"/>
              </a:solidFill>
            </a:endParaRPr>
          </a:p>
          <a:p>
            <a:pPr marL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808080"/>
                </a:solidFill>
                <a:highlight>
                  <a:srgbClr val="373737"/>
                </a:highlight>
              </a:rPr>
              <a:t>&lt;</a:t>
            </a:r>
            <a:r>
              <a:rPr lang="ko" sz="1200" b="1">
                <a:solidFill>
                  <a:srgbClr val="03A8D8"/>
                </a:solidFill>
                <a:highlight>
                  <a:srgbClr val="373737"/>
                </a:highlight>
              </a:rPr>
              <a:t>input</a:t>
            </a:r>
            <a:r>
              <a:rPr lang="ko" sz="1200">
                <a:solidFill>
                  <a:srgbClr val="AAAAAA"/>
                </a:solidFill>
                <a:highlight>
                  <a:srgbClr val="373737"/>
                </a:highlight>
              </a:rPr>
              <a:t> </a:t>
            </a:r>
            <a:r>
              <a:rPr lang="ko" sz="1200">
                <a:solidFill>
                  <a:srgbClr val="A7EC21"/>
                </a:solidFill>
                <a:highlight>
                  <a:srgbClr val="373737"/>
                </a:highlight>
              </a:rPr>
              <a:t>type</a:t>
            </a:r>
            <a:r>
              <a:rPr lang="ko" sz="1200">
                <a:solidFill>
                  <a:srgbClr val="52CA11"/>
                </a:solidFill>
                <a:highlight>
                  <a:srgbClr val="373737"/>
                </a:highlight>
              </a:rPr>
              <a:t>=</a:t>
            </a:r>
            <a:r>
              <a:rPr lang="ko" sz="1200" i="1">
                <a:solidFill>
                  <a:srgbClr val="17C694"/>
                </a:solidFill>
                <a:highlight>
                  <a:srgbClr val="373737"/>
                </a:highlight>
              </a:rPr>
              <a:t>"hidden"</a:t>
            </a:r>
            <a:r>
              <a:rPr lang="ko" sz="1200">
                <a:solidFill>
                  <a:srgbClr val="AAAAAA"/>
                </a:solidFill>
                <a:highlight>
                  <a:srgbClr val="373737"/>
                </a:highlight>
              </a:rPr>
              <a:t> </a:t>
            </a:r>
            <a:r>
              <a:rPr lang="ko" sz="1200">
                <a:solidFill>
                  <a:srgbClr val="A7EC21"/>
                </a:solidFill>
                <a:highlight>
                  <a:srgbClr val="373737"/>
                </a:highlight>
              </a:rPr>
              <a:t>name</a:t>
            </a:r>
            <a:r>
              <a:rPr lang="ko" sz="1200">
                <a:solidFill>
                  <a:srgbClr val="52CA11"/>
                </a:solidFill>
                <a:highlight>
                  <a:srgbClr val="373737"/>
                </a:highlight>
              </a:rPr>
              <a:t>=</a:t>
            </a:r>
            <a:r>
              <a:rPr lang="ko" sz="1200" i="1">
                <a:solidFill>
                  <a:srgbClr val="17C694"/>
                </a:solidFill>
                <a:highlight>
                  <a:srgbClr val="373737"/>
                </a:highlight>
              </a:rPr>
              <a:t>"action"</a:t>
            </a:r>
            <a:r>
              <a:rPr lang="ko" sz="1200">
                <a:solidFill>
                  <a:srgbClr val="AAAAAA"/>
                </a:solidFill>
                <a:highlight>
                  <a:srgbClr val="373737"/>
                </a:highlight>
              </a:rPr>
              <a:t> </a:t>
            </a:r>
            <a:r>
              <a:rPr lang="ko" sz="1200">
                <a:solidFill>
                  <a:srgbClr val="A7EC21"/>
                </a:solidFill>
                <a:highlight>
                  <a:srgbClr val="373737"/>
                </a:highlight>
              </a:rPr>
              <a:t>value</a:t>
            </a:r>
            <a:r>
              <a:rPr lang="ko" sz="1200">
                <a:solidFill>
                  <a:srgbClr val="52CA11"/>
                </a:solidFill>
                <a:highlight>
                  <a:srgbClr val="373737"/>
                </a:highlight>
              </a:rPr>
              <a:t>=</a:t>
            </a:r>
            <a:r>
              <a:rPr lang="ko" sz="1200" i="1">
                <a:solidFill>
                  <a:srgbClr val="17C694"/>
                </a:solidFill>
                <a:highlight>
                  <a:srgbClr val="373737"/>
                </a:highlight>
              </a:rPr>
              <a:t>"update"</a:t>
            </a:r>
            <a:r>
              <a:rPr lang="ko" sz="1200">
                <a:solidFill>
                  <a:srgbClr val="808080"/>
                </a:solidFill>
                <a:highlight>
                  <a:srgbClr val="373737"/>
                </a:highlight>
              </a:rPr>
              <a:t>&gt;</a:t>
            </a:r>
            <a:endParaRPr sz="1200">
              <a:solidFill>
                <a:srgbClr val="808080"/>
              </a:solidFill>
              <a:highlight>
                <a:srgbClr val="373737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화면 슬라이드 쇼(16:9)</PresentationFormat>
  <Paragraphs>102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pc777</cp:lastModifiedBy>
  <cp:revision>2</cp:revision>
  <dcterms:modified xsi:type="dcterms:W3CDTF">2023-09-06T07:50:43Z</dcterms:modified>
</cp:coreProperties>
</file>