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3" r:id="rId3"/>
    <p:sldId id="322" r:id="rId4"/>
    <p:sldId id="311" r:id="rId5"/>
    <p:sldId id="312" r:id="rId6"/>
    <p:sldId id="314" r:id="rId7"/>
    <p:sldId id="315" r:id="rId8"/>
    <p:sldId id="316" r:id="rId9"/>
    <p:sldId id="318" r:id="rId10"/>
    <p:sldId id="319" r:id="rId11"/>
    <p:sldId id="320" r:id="rId12"/>
    <p:sldId id="321" r:id="rId13"/>
    <p:sldId id="323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24" r:id="rId26"/>
    <p:sldId id="336" r:id="rId27"/>
    <p:sldId id="337" r:id="rId28"/>
    <p:sldId id="338" r:id="rId29"/>
    <p:sldId id="339" r:id="rId30"/>
    <p:sldId id="346" r:id="rId31"/>
    <p:sldId id="341" r:id="rId32"/>
    <p:sldId id="342" r:id="rId33"/>
    <p:sldId id="343" r:id="rId34"/>
    <p:sldId id="344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30" autoAdjust="0"/>
    <p:restoredTop sz="95890"/>
  </p:normalViewPr>
  <p:slideViewPr>
    <p:cSldViewPr snapToGrid="0" showGuides="1">
      <p:cViewPr varScale="1">
        <p:scale>
          <a:sx n="70" d="100"/>
          <a:sy n="70" d="100"/>
        </p:scale>
        <p:origin x="224" y="8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A2D83-F648-BB48-A9AC-4B4E0DB43C63}" type="datetimeFigureOut">
              <a:rPr kumimoji="1" lang="ko-KR" altLang="en-US" smtClean="0"/>
              <a:t>2018. 10. 26.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0DB09-CF3B-974B-9ACE-96A1A1EAA9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442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FA1-16AF-4618-82E6-A3140A2A3EEA}" type="datetimeFigureOut">
              <a:rPr lang="ko-KR" altLang="en-US" smtClean="0"/>
              <a:t>2018. 10. 26.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BFFF-0135-48E2-999D-C18EE53DD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FA1-16AF-4618-82E6-A3140A2A3EEA}" type="datetimeFigureOut">
              <a:rPr lang="ko-KR" altLang="en-US" smtClean="0"/>
              <a:t>2018. 10. 26.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BFFF-0135-48E2-999D-C18EE53DD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24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FA1-16AF-4618-82E6-A3140A2A3EEA}" type="datetimeFigureOut">
              <a:rPr lang="ko-KR" altLang="en-US" smtClean="0"/>
              <a:t>2018. 10. 26.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BFFF-0135-48E2-999D-C18EE53DD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93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FA1-16AF-4618-82E6-A3140A2A3EEA}" type="datetimeFigureOut">
              <a:rPr lang="ko-KR" altLang="en-US" smtClean="0"/>
              <a:t>2018. 10. 26.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BFFF-0135-48E2-999D-C18EE53DD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32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FA1-16AF-4618-82E6-A3140A2A3EEA}" type="datetimeFigureOut">
              <a:rPr lang="ko-KR" altLang="en-US" smtClean="0"/>
              <a:t>2018. 10. 26.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BFFF-0135-48E2-999D-C18EE53DD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78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FA1-16AF-4618-82E6-A3140A2A3EEA}" type="datetimeFigureOut">
              <a:rPr lang="ko-KR" altLang="en-US" smtClean="0"/>
              <a:t>2018. 10. 26.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BFFF-0135-48E2-999D-C18EE53DD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39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FA1-16AF-4618-82E6-A3140A2A3EEA}" type="datetimeFigureOut">
              <a:rPr lang="ko-KR" altLang="en-US" smtClean="0"/>
              <a:t>2018. 10. 26.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BFFF-0135-48E2-999D-C18EE53DD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9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FA1-16AF-4618-82E6-A3140A2A3EEA}" type="datetimeFigureOut">
              <a:rPr lang="ko-KR" altLang="en-US" smtClean="0"/>
              <a:t>2018. 10. 26.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BFFF-0135-48E2-999D-C18EE53DD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30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FA1-16AF-4618-82E6-A3140A2A3EEA}" type="datetimeFigureOut">
              <a:rPr lang="ko-KR" altLang="en-US" smtClean="0"/>
              <a:t>2018. 10. 26.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BFFF-0135-48E2-999D-C18EE53DD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0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FA1-16AF-4618-82E6-A3140A2A3EEA}" type="datetimeFigureOut">
              <a:rPr lang="ko-KR" altLang="en-US" smtClean="0"/>
              <a:t>2018. 10. 26.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BFFF-0135-48E2-999D-C18EE53DD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14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FA1-16AF-4618-82E6-A3140A2A3EEA}" type="datetimeFigureOut">
              <a:rPr lang="ko-KR" altLang="en-US" smtClean="0"/>
              <a:t>2018. 10. 26.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BFFF-0135-48E2-999D-C18EE53DD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90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EFFA1-16AF-4618-82E6-A3140A2A3EEA}" type="datetimeFigureOut">
              <a:rPr lang="ko-KR" altLang="en-US" smtClean="0"/>
              <a:t>2018. 10. 26.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BBFFF-0135-48E2-999D-C18EE53DD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07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타원 35">
            <a:extLst>
              <a:ext uri="{FF2B5EF4-FFF2-40B4-BE49-F238E27FC236}">
                <a16:creationId xmlns:a16="http://schemas.microsoft.com/office/drawing/2014/main" id="{40DDF41C-A8DB-4534-A3E1-93E2DE89CBCF}"/>
              </a:ext>
            </a:extLst>
          </p:cNvPr>
          <p:cNvSpPr/>
          <p:nvPr/>
        </p:nvSpPr>
        <p:spPr>
          <a:xfrm>
            <a:off x="9266975" y="3879500"/>
            <a:ext cx="1440000" cy="14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구름 31">
            <a:extLst>
              <a:ext uri="{FF2B5EF4-FFF2-40B4-BE49-F238E27FC236}">
                <a16:creationId xmlns:a16="http://schemas.microsoft.com/office/drawing/2014/main" id="{F8ED0B96-F927-4CAA-AA6E-6C835A953F94}"/>
              </a:ext>
            </a:extLst>
          </p:cNvPr>
          <p:cNvSpPr/>
          <p:nvPr/>
        </p:nvSpPr>
        <p:spPr>
          <a:xfrm rot="11062955">
            <a:off x="8220940" y="1443885"/>
            <a:ext cx="2335528" cy="1471808"/>
          </a:xfrm>
          <a:prstGeom prst="cloud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653936">
              <a:defRPr/>
            </a:pPr>
            <a:endParaRPr lang="ko-KR" altLang="en-US" sz="9161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34C11EF7-4CBE-41EC-9059-EC820D33799B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6455190F-3E8D-460E-8CFA-176E017B68AC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A57CE8F2-F5B9-4BF4-AAF3-C0D0E94A8E7F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A2DF33CD-4D73-4FE8-889E-B205AFA80EC1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0C89B730-0D34-4D3D-A6DB-C726243D20E0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F54E0634-12B2-4DA7-925E-E9F147EC6F27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E94687A2-FA04-4BA7-A5DC-C86D84367751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C05B8F3F-7027-45BC-B1E7-0BC7ECA35EB9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7A940879-1BD4-4C68-89B9-1E3AB3892854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C0CA501C-DEEC-4EAE-A985-D990915DF712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3A12A446-64E4-48C4-A629-FBE0150ABB4A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8841C20B-F50E-47D2-8261-4294A3826E95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7112BE-D5B5-4FD6-8AD9-B9389D5BA1FA}"/>
              </a:ext>
            </a:extLst>
          </p:cNvPr>
          <p:cNvSpPr/>
          <p:nvPr/>
        </p:nvSpPr>
        <p:spPr>
          <a:xfrm rot="2530544">
            <a:off x="2520005" y="2101512"/>
            <a:ext cx="334787" cy="150365"/>
          </a:xfrm>
          <a:prstGeom prst="rect">
            <a:avLst/>
          </a:prstGeom>
          <a:solidFill>
            <a:srgbClr val="FF6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8273EE-C6FA-4BAF-8DF4-CC7DA14694C6}"/>
              </a:ext>
            </a:extLst>
          </p:cNvPr>
          <p:cNvSpPr/>
          <p:nvPr/>
        </p:nvSpPr>
        <p:spPr>
          <a:xfrm rot="3579460">
            <a:off x="2743748" y="1950739"/>
            <a:ext cx="334787" cy="150365"/>
          </a:xfrm>
          <a:prstGeom prst="rect">
            <a:avLst/>
          </a:prstGeom>
          <a:solidFill>
            <a:srgbClr val="FF6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E78DB0-98A8-491E-9CA6-31B1A14CB03E}"/>
              </a:ext>
            </a:extLst>
          </p:cNvPr>
          <p:cNvSpPr txBox="1"/>
          <p:nvPr/>
        </p:nvSpPr>
        <p:spPr>
          <a:xfrm>
            <a:off x="-1009585" y="2301486"/>
            <a:ext cx="14211176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653936">
              <a:defRPr/>
            </a:pPr>
            <a:r>
              <a:rPr lang="ko-KR" altLang="en-US" sz="5333" dirty="0" err="1">
                <a:solidFill>
                  <a:srgbClr val="FF4B87"/>
                </a:solidFill>
                <a:effectLst>
                  <a:outerShdw dist="114300" dir="2700000" algn="tl" rotWithShape="0">
                    <a:srgbClr val="FD9DC2">
                      <a:alpha val="88000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영과일</a:t>
            </a:r>
            <a:r>
              <a:rPr lang="ko-KR" altLang="en-US" sz="5333" dirty="0">
                <a:solidFill>
                  <a:srgbClr val="FF4B87"/>
                </a:solidFill>
                <a:effectLst>
                  <a:outerShdw dist="114300" dir="2700000" algn="tl" rotWithShape="0">
                    <a:srgbClr val="FD9DC2">
                      <a:alpha val="88000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자료구조 </a:t>
            </a:r>
            <a:r>
              <a:rPr lang="en-US" altLang="ko-KR" sz="5333" dirty="0">
                <a:solidFill>
                  <a:srgbClr val="00B0F0"/>
                </a:solidFill>
                <a:effectLst>
                  <a:outerShdw dist="114300" dir="2700000" algn="tl" rotWithShape="0">
                    <a:schemeClr val="accent5">
                      <a:lumMod val="40000"/>
                      <a:lumOff val="60000"/>
                      <a:alpha val="88000"/>
                    </a:scheme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</a:t>
            </a:r>
            <a:r>
              <a:rPr lang="ko-KR" altLang="en-US" sz="5333" dirty="0">
                <a:solidFill>
                  <a:srgbClr val="FF4B87"/>
                </a:solidFill>
                <a:effectLst>
                  <a:outerShdw dist="114300" dir="2700000" algn="tl" rotWithShape="0">
                    <a:srgbClr val="FD9DC2">
                      <a:alpha val="88000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일차</a:t>
            </a:r>
            <a:endParaRPr lang="en-US" altLang="ko-KR" sz="5333" dirty="0">
              <a:solidFill>
                <a:srgbClr val="FF4B87"/>
              </a:solidFill>
              <a:effectLst>
                <a:outerShdw dist="114300" dir="2700000" algn="tl" rotWithShape="0">
                  <a:srgbClr val="FD9DC2">
                    <a:alpha val="88000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62A7E6-FD17-495A-90FA-8393C6B9513F}"/>
              </a:ext>
            </a:extLst>
          </p:cNvPr>
          <p:cNvSpPr/>
          <p:nvPr/>
        </p:nvSpPr>
        <p:spPr>
          <a:xfrm>
            <a:off x="2591231" y="3717033"/>
            <a:ext cx="7009539" cy="882468"/>
          </a:xfrm>
          <a:prstGeom prst="rect">
            <a:avLst/>
          </a:prstGeom>
          <a:solidFill>
            <a:srgbClr val="FC5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06480B-8346-4565-B9C7-C7268F403F98}"/>
              </a:ext>
            </a:extLst>
          </p:cNvPr>
          <p:cNvSpPr txBox="1"/>
          <p:nvPr/>
        </p:nvSpPr>
        <p:spPr>
          <a:xfrm>
            <a:off x="-3" y="3824708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매주 월요일 </a:t>
            </a:r>
            <a:r>
              <a:rPr lang="en-US" altLang="ko-KR" sz="4267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r>
              <a:rPr lang="ko-KR" altLang="en-US" sz="4267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 </a:t>
            </a:r>
            <a:r>
              <a:rPr lang="en-US" altLang="ko-KR" sz="4267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4267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 </a:t>
            </a:r>
            <a:r>
              <a:rPr lang="en-US" altLang="ko-KR" sz="4267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304</a:t>
            </a:r>
            <a:r>
              <a:rPr lang="ko-KR" altLang="en-US" sz="4267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2145091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935895" y="2443794"/>
            <a:ext cx="4320103" cy="4325306"/>
            <a:chOff x="3935895" y="2532694"/>
            <a:chExt cx="4320103" cy="4325306"/>
          </a:xfrm>
        </p:grpSpPr>
        <p:sp>
          <p:nvSpPr>
            <p:cNvPr id="18" name="직사각형 17"/>
            <p:cNvSpPr/>
            <p:nvPr/>
          </p:nvSpPr>
          <p:spPr>
            <a:xfrm>
              <a:off x="5015998" y="2538000"/>
              <a:ext cx="2160000" cy="4320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9" name="직선 연결선[R] 4"/>
            <p:cNvCxnSpPr/>
            <p:nvPr/>
          </p:nvCxnSpPr>
          <p:spPr>
            <a:xfrm flipH="1">
              <a:off x="3935895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[R] 9"/>
            <p:cNvCxnSpPr/>
            <p:nvPr/>
          </p:nvCxnSpPr>
          <p:spPr>
            <a:xfrm flipH="1">
              <a:off x="7175998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10"/>
            <p:cNvCxnSpPr/>
            <p:nvPr/>
          </p:nvCxnSpPr>
          <p:spPr>
            <a:xfrm flipH="1">
              <a:off x="5029250" y="2532694"/>
              <a:ext cx="2124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제목 1"/>
          <p:cNvSpPr txBox="1">
            <a:spLocks/>
          </p:cNvSpPr>
          <p:nvPr/>
        </p:nvSpPr>
        <p:spPr>
          <a:xfrm>
            <a:off x="2407920" y="235619"/>
            <a:ext cx="7376156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Stack</a:t>
            </a:r>
            <a:endParaRPr lang="ko-KR" altLang="en-US" sz="8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865600" y="5178088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13" name="아래쪽 화살표[D] 12"/>
          <p:cNvSpPr/>
          <p:nvPr/>
        </p:nvSpPr>
        <p:spPr>
          <a:xfrm rot="10800000">
            <a:off x="5733441" y="1987826"/>
            <a:ext cx="715617" cy="14447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15895" y="3499061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pop</a:t>
            </a:r>
            <a:endParaRPr kumimoji="1"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8865600" y="4219061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865600" y="3260034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A648C176-E394-4F43-9FBE-5A5AFD48BAB3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2162FEFB-5089-40A7-94F6-F72806DFA98D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9789D60C-8985-4DA4-98A9-5E48C116DB1A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9243E84C-7C74-4829-83F5-1E9BDE9455CC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61C390F5-355D-40D5-B41E-8584CEC7D9C3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79391733-F5C0-4893-B5D1-8066DF21FDA1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2A9035EB-A73B-4E58-AC62-EB0039FB213E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87B51F5F-3C97-44FA-8697-D5EC878B4DA7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E45FFCA7-F1D5-44C6-9B75-FF8F7CC9AC26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D9B6FFD8-37E4-404B-98AA-E158E6B31293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FEA1EBA6-2A06-4632-8660-1BCC10D2D87D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C57268C0-E114-4AE0-94A7-3BC5DB1AA69D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7771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935895" y="2443794"/>
            <a:ext cx="4320103" cy="4325306"/>
            <a:chOff x="3935895" y="2532694"/>
            <a:chExt cx="4320103" cy="4325306"/>
          </a:xfrm>
        </p:grpSpPr>
        <p:sp>
          <p:nvSpPr>
            <p:cNvPr id="19" name="직사각형 18"/>
            <p:cNvSpPr/>
            <p:nvPr/>
          </p:nvSpPr>
          <p:spPr>
            <a:xfrm>
              <a:off x="5015998" y="2538000"/>
              <a:ext cx="2160000" cy="4320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0" name="직선 연결선[R] 4"/>
            <p:cNvCxnSpPr/>
            <p:nvPr/>
          </p:nvCxnSpPr>
          <p:spPr>
            <a:xfrm flipH="1">
              <a:off x="3935895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9"/>
            <p:cNvCxnSpPr/>
            <p:nvPr/>
          </p:nvCxnSpPr>
          <p:spPr>
            <a:xfrm flipH="1">
              <a:off x="7175998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[R] 10"/>
            <p:cNvCxnSpPr/>
            <p:nvPr/>
          </p:nvCxnSpPr>
          <p:spPr>
            <a:xfrm flipH="1">
              <a:off x="5029250" y="2532694"/>
              <a:ext cx="2124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제목 1"/>
          <p:cNvSpPr txBox="1">
            <a:spLocks/>
          </p:cNvSpPr>
          <p:nvPr/>
        </p:nvSpPr>
        <p:spPr>
          <a:xfrm>
            <a:off x="2407920" y="235619"/>
            <a:ext cx="7376156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Stack</a:t>
            </a:r>
            <a:endParaRPr lang="ko-KR" altLang="en-US" sz="8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865600" y="5178088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13" name="아래쪽 화살표[D] 12"/>
          <p:cNvSpPr/>
          <p:nvPr/>
        </p:nvSpPr>
        <p:spPr>
          <a:xfrm rot="10800000">
            <a:off x="5733441" y="1987826"/>
            <a:ext cx="715617" cy="14447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15895" y="3499061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pop</a:t>
            </a:r>
            <a:endParaRPr kumimoji="1"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8865600" y="4219061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865600" y="3260034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3" name="폭발 2[E] 2"/>
          <p:cNvSpPr/>
          <p:nvPr/>
        </p:nvSpPr>
        <p:spPr>
          <a:xfrm>
            <a:off x="5499152" y="5348266"/>
            <a:ext cx="1184194" cy="1184194"/>
          </a:xfrm>
          <a:prstGeom prst="irregularSeal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217968" y="3903687"/>
            <a:ext cx="4098898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Stack</a:t>
            </a:r>
          </a:p>
          <a:p>
            <a:r>
              <a:rPr lang="en-US" altLang="ko-KR" sz="4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Underflow</a:t>
            </a:r>
            <a:endParaRPr lang="ko-KR" altLang="en-US" sz="44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0C802951-6E6C-467F-8E91-EA91C9BB507A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7222A179-7253-4518-BD43-0DCDE0100694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25BD778E-8B4B-42B9-85C5-31274E085889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1D9B8248-870E-4CF9-B24F-ED8AF612E347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A6E7DA5-8A16-4351-BA4A-B0885D503433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2208917C-C350-4BD3-903B-2F697EFA020A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05C2A611-1586-4309-A48B-DD8AB0756528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9A0F567F-2135-4D54-BCA8-EF28E7D77ECD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F977B770-0A9A-4119-857D-9B4A4A2FEB82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1A5D813F-675E-4426-999F-6ECA5D23907F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046840B7-D660-4FD8-BF89-1647284B6747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9A96D7DB-8957-410E-8C61-661099A55782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653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3935895" y="2443794"/>
            <a:ext cx="4320103" cy="4325306"/>
            <a:chOff x="3935895" y="2532694"/>
            <a:chExt cx="4320103" cy="4325306"/>
          </a:xfrm>
        </p:grpSpPr>
        <p:sp>
          <p:nvSpPr>
            <p:cNvPr id="25" name="직사각형 24"/>
            <p:cNvSpPr/>
            <p:nvPr/>
          </p:nvSpPr>
          <p:spPr>
            <a:xfrm>
              <a:off x="5015998" y="2538000"/>
              <a:ext cx="2160000" cy="4320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6" name="직선 연결선[R] 4"/>
            <p:cNvCxnSpPr/>
            <p:nvPr/>
          </p:nvCxnSpPr>
          <p:spPr>
            <a:xfrm flipH="1">
              <a:off x="3935895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[R] 9"/>
            <p:cNvCxnSpPr/>
            <p:nvPr/>
          </p:nvCxnSpPr>
          <p:spPr>
            <a:xfrm flipH="1">
              <a:off x="7175998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[R] 10"/>
            <p:cNvCxnSpPr/>
            <p:nvPr/>
          </p:nvCxnSpPr>
          <p:spPr>
            <a:xfrm flipH="1">
              <a:off x="5029250" y="2532694"/>
              <a:ext cx="2124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제목 1"/>
          <p:cNvSpPr txBox="1">
            <a:spLocks/>
          </p:cNvSpPr>
          <p:nvPr/>
        </p:nvSpPr>
        <p:spPr>
          <a:xfrm>
            <a:off x="2407920" y="235619"/>
            <a:ext cx="7376156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Stack</a:t>
            </a:r>
            <a:endParaRPr lang="ko-KR" altLang="en-US" sz="8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11249" y="6069494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13" name="아래쪽 화살표[D] 12"/>
          <p:cNvSpPr/>
          <p:nvPr/>
        </p:nvSpPr>
        <p:spPr>
          <a:xfrm>
            <a:off x="1603488" y="2538000"/>
            <a:ext cx="715617" cy="14447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85942" y="4049235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push</a:t>
            </a:r>
            <a:endParaRPr kumimoji="1"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5029250" y="5321668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029250" y="4575258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022521" y="3827432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022521" y="3086045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</a:t>
            </a:r>
            <a:endParaRPr kumimoji="1"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009475" y="2342690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</a:t>
            </a:r>
            <a:endParaRPr kumimoji="1"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85942" y="4835734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G</a:t>
            </a:r>
            <a:endParaRPr kumimoji="1" lang="ko-KR" altLang="en-US" dirty="0"/>
          </a:p>
        </p:txBody>
      </p:sp>
      <p:sp>
        <p:nvSpPr>
          <p:cNvPr id="21" name="폭발 2[E] 20"/>
          <p:cNvSpPr/>
          <p:nvPr/>
        </p:nvSpPr>
        <p:spPr>
          <a:xfrm>
            <a:off x="5517153" y="1757915"/>
            <a:ext cx="1184194" cy="1184194"/>
          </a:xfrm>
          <a:prstGeom prst="irregularSeal2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7771718" y="3903687"/>
            <a:ext cx="4098898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Stack</a:t>
            </a:r>
          </a:p>
          <a:p>
            <a:r>
              <a:rPr lang="en-US" altLang="ko-KR" sz="4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Overflow</a:t>
            </a:r>
            <a:endParaRPr lang="ko-KR" altLang="en-US" sz="44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3" name="오른쪽 화살표 설명선[R] 22"/>
          <p:cNvSpPr/>
          <p:nvPr/>
        </p:nvSpPr>
        <p:spPr>
          <a:xfrm>
            <a:off x="3932555" y="2438455"/>
            <a:ext cx="1080000" cy="720000"/>
          </a:xfrm>
          <a:prstGeom prst="right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Top</a:t>
            </a:r>
            <a:endParaRPr kumimoji="1" lang="ko-KR" altLang="en-US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FB78CB44-5B27-4B3F-BF58-E2D64DE87F8B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35B99587-C102-46C5-9C32-FBB449EBA1C0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A18012A2-FBD6-46FE-89FB-0C8F12109321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5F7D570A-A6CB-46BE-A0FD-6BFD3A54A3F4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1ED3C504-7DB0-4602-807F-F16F1601BBD3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92D9E82F-A196-4593-AEF6-4635EAE92758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02F78552-37EA-42D5-BECD-79E6AAA99900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3E0B6D99-A7B0-4EC7-B4BC-07B8963F02A3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94E23638-9FE8-47F9-BB1F-1A1BD3381B99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4D5EAB47-4978-4131-8BF3-2684185B282E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875D7636-EA2A-4BF0-82FD-5047DDC24235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B3C7E93E-59B2-48F6-926B-831178798063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78732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973261" y="259604"/>
            <a:ext cx="6245475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Stack</a:t>
            </a:r>
            <a:endParaRPr lang="ko-KR" altLang="en-US" sz="8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2334" y="2492314"/>
            <a:ext cx="5522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Direct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5185" y="3625110"/>
            <a:ext cx="4577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Page-visited history</a:t>
            </a:r>
          </a:p>
          <a:p>
            <a:pPr algn="ctr"/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Ctrl + z</a:t>
            </a:r>
          </a:p>
          <a:p>
            <a:pPr algn="ctr"/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Recursion</a:t>
            </a:r>
          </a:p>
          <a:p>
            <a:pPr algn="ctr"/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Dishwasher</a:t>
            </a:r>
          </a:p>
          <a:p>
            <a:pPr algn="ctr"/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86425" y="3635259"/>
            <a:ext cx="4577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DFS</a:t>
            </a:r>
          </a:p>
          <a:p>
            <a:pPr algn="ctr"/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for algorithms </a:t>
            </a:r>
          </a:p>
          <a:p>
            <a:pPr algn="ctr"/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Component of other data structures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6144" y="2492314"/>
            <a:ext cx="5577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Indirect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509E255-8EBB-4C81-B3F5-D692799093DC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69C8702-9DBA-41C1-89F4-F23EDAAE37B7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90DD09DC-2175-4DCA-AE25-2897DA1465C2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5429997-5C44-4602-A974-99119D77AD2C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F35FD96A-8D5A-4896-9930-3BE63BDABC6B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A6E3D55A-F939-4B4A-B04B-F14C952CD1C7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D01B6638-2DE4-4F07-9989-89E6390EE1CE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D82AF8E4-63A2-4A99-82DC-E5EA1E1101E4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CB4843C2-A127-417F-9C29-61178376CB1D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7B58DCED-0AC3-4B7E-ABA9-0190EF35FB3B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BB317DF1-9950-4BF9-B86D-FEE46B1F88A1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99B89597-F9C3-493F-8965-3ACE8059D657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14890163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07920" y="235619"/>
            <a:ext cx="7376156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Stack</a:t>
            </a:r>
            <a:endParaRPr lang="ko-KR" altLang="en-US" sz="8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3783" y="5664955"/>
            <a:ext cx="760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  (  )  (  (  )  )  (  )  )</a:t>
            </a:r>
            <a:endParaRPr lang="ko-KR" altLang="en-US" sz="3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643" y="5018624"/>
            <a:ext cx="760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0 1 2 3 4 5 6 7 8 9</a:t>
            </a:r>
            <a:endParaRPr lang="ko-KR" altLang="en-US" sz="3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063410" y="2532694"/>
            <a:ext cx="4320103" cy="4325306"/>
            <a:chOff x="3935895" y="2532694"/>
            <a:chExt cx="4320103" cy="4325306"/>
          </a:xfrm>
        </p:grpSpPr>
        <p:sp>
          <p:nvSpPr>
            <p:cNvPr id="7" name="직사각형 6"/>
            <p:cNvSpPr/>
            <p:nvPr/>
          </p:nvSpPr>
          <p:spPr>
            <a:xfrm>
              <a:off x="5015998" y="2538000"/>
              <a:ext cx="2160000" cy="4320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" name="직선 연결선[R] 9"/>
            <p:cNvCxnSpPr/>
            <p:nvPr/>
          </p:nvCxnSpPr>
          <p:spPr>
            <a:xfrm flipH="1">
              <a:off x="3935895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[R] 10"/>
            <p:cNvCxnSpPr/>
            <p:nvPr/>
          </p:nvCxnSpPr>
          <p:spPr>
            <a:xfrm flipH="1">
              <a:off x="7175998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[R] 11"/>
            <p:cNvCxnSpPr/>
            <p:nvPr/>
          </p:nvCxnSpPr>
          <p:spPr>
            <a:xfrm flipH="1">
              <a:off x="5029250" y="2532694"/>
              <a:ext cx="2124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아래쪽 화살표[D] 12"/>
          <p:cNvSpPr/>
          <p:nvPr/>
        </p:nvSpPr>
        <p:spPr>
          <a:xfrm>
            <a:off x="1796132" y="4261790"/>
            <a:ext cx="360000" cy="72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143513" y="6138000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(</a:t>
            </a:r>
            <a:endParaRPr kumimoji="1"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87219" y="2313146"/>
            <a:ext cx="4577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‘(’ : Push</a:t>
            </a:r>
          </a:p>
          <a:p>
            <a:pPr algn="ctr"/>
            <a:r>
              <a:rPr lang="en-US" altLang="ko-KR" sz="3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‘)’ : Pop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98A24764-9A2C-4873-9100-4A1F49E99F90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5016C79F-ECFA-4A8E-9DE4-147AA540C5D8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BCC0F629-4A02-497D-BFAE-A98CCD4C3A99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C627A4B8-FE50-4B5B-B175-CCAAFEFD7A29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267BB6E9-5063-4AA0-ABC0-B7F43A716DCE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D58F9F5-DCE6-489F-A264-B90442021D43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87F0A377-9449-4C64-81DD-4E88D6B90475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8984024A-04FD-49B4-B41A-84689E5502E4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EDF9E7F9-B4E5-40D6-83F3-D60CA3357F6D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689BC928-B1BB-4B21-B7CA-37F05E40AD11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5E56233F-59A1-4492-B8D4-3CB2AA52F050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6EBBA16D-871B-46D5-9E89-1F860D7BA5E6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09884397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07920" y="235619"/>
            <a:ext cx="7376156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Stack</a:t>
            </a:r>
            <a:endParaRPr lang="ko-KR" altLang="en-US" sz="8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643" y="5018624"/>
            <a:ext cx="760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0 1 2 3 4 5 6 7 8 9</a:t>
            </a:r>
            <a:endParaRPr lang="ko-KR" altLang="en-US" sz="3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063410" y="2532694"/>
            <a:ext cx="4320103" cy="4325306"/>
            <a:chOff x="3935895" y="2532694"/>
            <a:chExt cx="4320103" cy="4325306"/>
          </a:xfrm>
        </p:grpSpPr>
        <p:sp>
          <p:nvSpPr>
            <p:cNvPr id="7" name="직사각형 6"/>
            <p:cNvSpPr/>
            <p:nvPr/>
          </p:nvSpPr>
          <p:spPr>
            <a:xfrm>
              <a:off x="5015998" y="2538000"/>
              <a:ext cx="2160000" cy="4320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" name="직선 연결선[R] 9"/>
            <p:cNvCxnSpPr/>
            <p:nvPr/>
          </p:nvCxnSpPr>
          <p:spPr>
            <a:xfrm flipH="1">
              <a:off x="3935895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[R] 10"/>
            <p:cNvCxnSpPr/>
            <p:nvPr/>
          </p:nvCxnSpPr>
          <p:spPr>
            <a:xfrm flipH="1">
              <a:off x="7175998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[R] 11"/>
            <p:cNvCxnSpPr/>
            <p:nvPr/>
          </p:nvCxnSpPr>
          <p:spPr>
            <a:xfrm flipH="1">
              <a:off x="5029250" y="2532694"/>
              <a:ext cx="2124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아래쪽 화살표[D] 12"/>
          <p:cNvSpPr/>
          <p:nvPr/>
        </p:nvSpPr>
        <p:spPr>
          <a:xfrm>
            <a:off x="2206949" y="4261790"/>
            <a:ext cx="360000" cy="72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143513" y="6138000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(</a:t>
            </a:r>
            <a:endParaRPr kumimoji="1"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136889" y="5389254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(</a:t>
            </a:r>
            <a:endParaRPr kumimoji="1"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87219" y="2313146"/>
            <a:ext cx="4577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‘(’ : Push</a:t>
            </a:r>
          </a:p>
          <a:p>
            <a:pPr algn="ctr"/>
            <a:r>
              <a:rPr lang="en-US" altLang="ko-KR" sz="3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‘)’ : Pop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13783" y="5664955"/>
            <a:ext cx="760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  (  )  (  (  )  )  (  )  )</a:t>
            </a:r>
            <a:endParaRPr lang="ko-KR" altLang="en-US" sz="3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448C3B9-537A-4CA7-AF21-0DAFDD7CA301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B13FE12A-1CA9-4962-82F5-9D52EF4E9F22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3E62D15A-CD1D-4432-A78C-9C426A69DECF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E2FA00DC-AA18-4144-9279-D3E5AEE09104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3C0700D2-0AD9-45F8-9B0D-8A2472931D76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316B2733-6701-4BF7-AB0A-44877D37B50D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76A6782-A9D8-4B9C-852B-F74D377A47D2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90602ECB-9B19-4C2A-BADF-96F16F2DA34F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C3BD1ABB-9D94-43D5-8363-5D28513406FA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912B65B-5E4A-458F-9C8E-01BECAE5393B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CBF4EDF7-8B95-4FCE-9C7F-4BB6518F2F66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CEDFB462-7F1B-4963-8309-326E705E7FB3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250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07920" y="235619"/>
            <a:ext cx="7376156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Stack</a:t>
            </a:r>
            <a:endParaRPr lang="ko-KR" altLang="en-US" sz="8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643" y="5018624"/>
            <a:ext cx="760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0 1 2 3 4 5 6 7 8 9</a:t>
            </a:r>
            <a:endParaRPr lang="ko-KR" altLang="en-US" sz="3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063410" y="2532694"/>
            <a:ext cx="4320103" cy="4325306"/>
            <a:chOff x="3935895" y="2532694"/>
            <a:chExt cx="4320103" cy="4325306"/>
          </a:xfrm>
        </p:grpSpPr>
        <p:sp>
          <p:nvSpPr>
            <p:cNvPr id="7" name="직사각형 6"/>
            <p:cNvSpPr/>
            <p:nvPr/>
          </p:nvSpPr>
          <p:spPr>
            <a:xfrm>
              <a:off x="5015998" y="2538000"/>
              <a:ext cx="2160000" cy="4320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" name="직선 연결선[R] 9"/>
            <p:cNvCxnSpPr/>
            <p:nvPr/>
          </p:nvCxnSpPr>
          <p:spPr>
            <a:xfrm flipH="1">
              <a:off x="3935895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[R] 10"/>
            <p:cNvCxnSpPr/>
            <p:nvPr/>
          </p:nvCxnSpPr>
          <p:spPr>
            <a:xfrm flipH="1">
              <a:off x="7175998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[R] 11"/>
            <p:cNvCxnSpPr/>
            <p:nvPr/>
          </p:nvCxnSpPr>
          <p:spPr>
            <a:xfrm flipH="1">
              <a:off x="5029250" y="2532694"/>
              <a:ext cx="2124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아래쪽 화살표[D] 12"/>
          <p:cNvSpPr/>
          <p:nvPr/>
        </p:nvSpPr>
        <p:spPr>
          <a:xfrm>
            <a:off x="2604513" y="4261790"/>
            <a:ext cx="360000" cy="72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143513" y="6138000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(</a:t>
            </a:r>
            <a:endParaRPr kumimoji="1"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87219" y="2313146"/>
            <a:ext cx="4577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‘(’ : Push</a:t>
            </a:r>
          </a:p>
          <a:p>
            <a:pPr algn="ctr"/>
            <a:r>
              <a:rPr lang="en-US" altLang="ko-KR" sz="3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‘)’ : Pop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13783" y="5664955"/>
            <a:ext cx="760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  (  )  (  (  )  )  (  )  )</a:t>
            </a:r>
            <a:endParaRPr lang="ko-KR" altLang="en-US" sz="3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BC780A07-F815-4A8B-A04C-6457A7FBDBBE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24A76336-E62B-4150-BDC1-3596519F1F04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B5FD94E4-F84D-4D71-BD56-B2F4411C1079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5352EA18-2ADC-4C24-A362-89F3645A2EA5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3992FF0E-3E35-4CDA-8DB4-ED1E4491B33B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268C9418-4D4C-4B61-B58C-335581EB55F4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6F72671B-C46C-4FC4-9029-6CAB12936FF8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72ACD145-26EE-4883-9670-33C8B370D016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9FDF821F-7FE7-47F0-B506-E9DF55DD1C3B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E396EB4A-CE29-4E8C-8ED6-CCF64F02D429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0BE9954D-0470-47CF-97A6-E7C7AA80EAE9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63B959DB-4EE5-45F7-80FE-545DFD8D1D43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78866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07920" y="235619"/>
            <a:ext cx="7376156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Stack</a:t>
            </a:r>
            <a:endParaRPr lang="ko-KR" altLang="en-US" sz="8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643" y="5018624"/>
            <a:ext cx="760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0 1 2 3 4 5 6 7 8 9</a:t>
            </a:r>
            <a:endParaRPr lang="ko-KR" altLang="en-US" sz="3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063410" y="2532694"/>
            <a:ext cx="4320103" cy="4325306"/>
            <a:chOff x="3935895" y="2532694"/>
            <a:chExt cx="4320103" cy="4325306"/>
          </a:xfrm>
        </p:grpSpPr>
        <p:sp>
          <p:nvSpPr>
            <p:cNvPr id="7" name="직사각형 6"/>
            <p:cNvSpPr/>
            <p:nvPr/>
          </p:nvSpPr>
          <p:spPr>
            <a:xfrm>
              <a:off x="5015998" y="2538000"/>
              <a:ext cx="2160000" cy="4320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" name="직선 연결선[R] 9"/>
            <p:cNvCxnSpPr/>
            <p:nvPr/>
          </p:nvCxnSpPr>
          <p:spPr>
            <a:xfrm flipH="1">
              <a:off x="3935895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[R] 10"/>
            <p:cNvCxnSpPr/>
            <p:nvPr/>
          </p:nvCxnSpPr>
          <p:spPr>
            <a:xfrm flipH="1">
              <a:off x="7175998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[R] 11"/>
            <p:cNvCxnSpPr/>
            <p:nvPr/>
          </p:nvCxnSpPr>
          <p:spPr>
            <a:xfrm flipH="1">
              <a:off x="5029250" y="2532694"/>
              <a:ext cx="2124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아래쪽 화살표[D] 12"/>
          <p:cNvSpPr/>
          <p:nvPr/>
        </p:nvSpPr>
        <p:spPr>
          <a:xfrm>
            <a:off x="3002077" y="4261790"/>
            <a:ext cx="360000" cy="72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143513" y="6138000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(</a:t>
            </a:r>
            <a:endParaRPr kumimoji="1"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136889" y="5389254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(</a:t>
            </a:r>
            <a:endParaRPr kumimoji="1"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87219" y="2313146"/>
            <a:ext cx="4577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‘(’ : Push</a:t>
            </a:r>
          </a:p>
          <a:p>
            <a:pPr algn="ctr"/>
            <a:r>
              <a:rPr lang="en-US" altLang="ko-KR" sz="3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‘)’ : Pop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13783" y="5664955"/>
            <a:ext cx="760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  (  )  (  (  )  )  (  )  )</a:t>
            </a:r>
            <a:endParaRPr lang="ko-KR" altLang="en-US" sz="3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AB1B48D6-BC08-4D02-805F-1D9BF886C08E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D680F1F7-FFFB-47AA-80BE-EFA64B0BF76B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F16328B8-5440-41EE-9C6F-212E375A23C8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E12A143C-DC0F-40B7-A46A-3EBA89756256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8FC7CDF9-05CF-48D5-B3C9-124D137978A3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CEB6AC8E-35A8-45DA-9A6C-8D14702E1EA0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1459010D-F1CE-4110-B17B-F106C4EECB21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309262EA-54F6-48A1-8F52-7D87218FFA1A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B0A74F1D-E7AA-46A8-A9E9-A659DD8C263F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0CD2CAA5-3D9C-4F82-A96D-292CFCFFDC9B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7708911B-F5A7-4580-AAB7-7F17D9294ECD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0449A08A-1652-45C3-A9FA-997D63760AA1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18212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07920" y="235619"/>
            <a:ext cx="7376156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Stack</a:t>
            </a:r>
            <a:endParaRPr lang="ko-KR" altLang="en-US" sz="8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643" y="5018624"/>
            <a:ext cx="760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0 1 2 3 4 5 6 7 8 9</a:t>
            </a:r>
            <a:endParaRPr lang="ko-KR" altLang="en-US" sz="3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063410" y="2532694"/>
            <a:ext cx="4320103" cy="4325306"/>
            <a:chOff x="3935895" y="2532694"/>
            <a:chExt cx="4320103" cy="4325306"/>
          </a:xfrm>
        </p:grpSpPr>
        <p:sp>
          <p:nvSpPr>
            <p:cNvPr id="7" name="직사각형 6"/>
            <p:cNvSpPr/>
            <p:nvPr/>
          </p:nvSpPr>
          <p:spPr>
            <a:xfrm>
              <a:off x="5015998" y="2538000"/>
              <a:ext cx="2160000" cy="4320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" name="직선 연결선[R] 9"/>
            <p:cNvCxnSpPr/>
            <p:nvPr/>
          </p:nvCxnSpPr>
          <p:spPr>
            <a:xfrm flipH="1">
              <a:off x="3935895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[R] 10"/>
            <p:cNvCxnSpPr/>
            <p:nvPr/>
          </p:nvCxnSpPr>
          <p:spPr>
            <a:xfrm flipH="1">
              <a:off x="7175998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[R] 11"/>
            <p:cNvCxnSpPr/>
            <p:nvPr/>
          </p:nvCxnSpPr>
          <p:spPr>
            <a:xfrm flipH="1">
              <a:off x="5029250" y="2532694"/>
              <a:ext cx="2124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아래쪽 화살표[D] 12"/>
          <p:cNvSpPr/>
          <p:nvPr/>
        </p:nvSpPr>
        <p:spPr>
          <a:xfrm>
            <a:off x="3426146" y="4261790"/>
            <a:ext cx="360000" cy="72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143513" y="6138000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(</a:t>
            </a:r>
            <a:endParaRPr kumimoji="1"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136889" y="5389254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(</a:t>
            </a:r>
            <a:endParaRPr kumimoji="1"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156769" y="4640508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(</a:t>
            </a:r>
            <a:endParaRPr kumimoji="1"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87219" y="2313146"/>
            <a:ext cx="4577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‘(’ : Push</a:t>
            </a:r>
          </a:p>
          <a:p>
            <a:pPr algn="ctr"/>
            <a:r>
              <a:rPr lang="en-US" altLang="ko-KR" sz="3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‘)’ : Pop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13783" y="5664955"/>
            <a:ext cx="760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  (  )  (  (  )  )  (  )  )</a:t>
            </a:r>
            <a:endParaRPr lang="ko-KR" altLang="en-US" sz="3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26DC34D9-8098-4276-BE20-BF0F4A7C37D1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1EA9F8F6-3F48-4357-A854-91A1525A8C94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355C2A3F-B262-46D0-A429-ECDBD5918990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5B42C00D-7BFB-4045-805A-A6B92E187261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E188AB49-58C3-4514-9BBC-247C71C8AB9F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328624FD-D382-490C-990B-31EE5F1B626F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DBD33407-4A67-49AF-BB7E-B57BB46D3E15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F9A9AF4E-EE90-4D0E-940F-1381FF2E28BC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4F81B30D-6851-4814-B2A6-DCE4A83BE533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9960CFBE-787D-4C97-AA88-BD6655856A65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29E5AC70-99F4-4281-8D9D-DF495999EA45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DC95C60D-CC13-475F-9446-3483A69ABA08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9585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07920" y="235619"/>
            <a:ext cx="7376156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Stack</a:t>
            </a:r>
            <a:endParaRPr lang="ko-KR" altLang="en-US" sz="8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643" y="5018624"/>
            <a:ext cx="760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0 1 2 3 4 5 6 7 8 9</a:t>
            </a:r>
            <a:endParaRPr lang="ko-KR" altLang="en-US" sz="3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063410" y="2532694"/>
            <a:ext cx="4320103" cy="4325306"/>
            <a:chOff x="3935895" y="2532694"/>
            <a:chExt cx="4320103" cy="4325306"/>
          </a:xfrm>
        </p:grpSpPr>
        <p:sp>
          <p:nvSpPr>
            <p:cNvPr id="7" name="직사각형 6"/>
            <p:cNvSpPr/>
            <p:nvPr/>
          </p:nvSpPr>
          <p:spPr>
            <a:xfrm>
              <a:off x="5015998" y="2538000"/>
              <a:ext cx="2160000" cy="4320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" name="직선 연결선[R] 9"/>
            <p:cNvCxnSpPr/>
            <p:nvPr/>
          </p:nvCxnSpPr>
          <p:spPr>
            <a:xfrm flipH="1">
              <a:off x="3935895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[R] 10"/>
            <p:cNvCxnSpPr/>
            <p:nvPr/>
          </p:nvCxnSpPr>
          <p:spPr>
            <a:xfrm flipH="1">
              <a:off x="7175998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[R] 11"/>
            <p:cNvCxnSpPr/>
            <p:nvPr/>
          </p:nvCxnSpPr>
          <p:spPr>
            <a:xfrm flipH="1">
              <a:off x="5029250" y="2532694"/>
              <a:ext cx="2124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아래쪽 화살표[D] 12"/>
          <p:cNvSpPr/>
          <p:nvPr/>
        </p:nvSpPr>
        <p:spPr>
          <a:xfrm>
            <a:off x="3826764" y="4261790"/>
            <a:ext cx="360000" cy="72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143513" y="6138000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(</a:t>
            </a:r>
            <a:endParaRPr kumimoji="1"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136889" y="5389254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(</a:t>
            </a:r>
            <a:endParaRPr kumimoji="1"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87219" y="2313146"/>
            <a:ext cx="4577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‘(’ : Push</a:t>
            </a:r>
          </a:p>
          <a:p>
            <a:pPr algn="ctr"/>
            <a:r>
              <a:rPr lang="en-US" altLang="ko-KR" sz="3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‘)’ : Pop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13783" y="5664955"/>
            <a:ext cx="760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  (  )  (  (  )  )  (  )  )</a:t>
            </a:r>
            <a:endParaRPr lang="ko-KR" altLang="en-US" sz="3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73CE7BCB-5ACC-435F-97D5-7C0DF93A1296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F313E3B2-71CE-49A6-A72C-10E95A98C298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EE093BE2-3BA0-4F51-B2E8-3D4AB7DEE9CD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3C9BE96-24C4-4E3E-B351-DD5684FD65A4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1C39A2DC-D418-48B6-A056-0B8341524A19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28798875-D69C-4E01-9702-CDB5D6DF410D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1611A961-57AD-4C01-A9FF-468A094B050B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568F996D-E0B4-4CA0-A9C2-648CE68F1AAD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E72C058F-EDA2-4B10-94A3-D09F53E80701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2C9A0067-7844-43FA-B0AC-F5AA3EBC0574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0219AB98-DE19-4639-9042-2C80ABA1E280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B1534980-781D-4D5D-B111-02A00E548131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60037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07920" y="235619"/>
            <a:ext cx="7376156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Stack</a:t>
            </a:r>
            <a:endParaRPr lang="ko-KR" altLang="en-US" sz="88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92095" y="2113369"/>
            <a:ext cx="76078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제일 먼저 </a:t>
            </a:r>
            <a:r>
              <a:rPr lang="ko-KR" altLang="en-US" sz="3600" dirty="0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들어간게</a:t>
            </a:r>
            <a:endParaRPr lang="en-US" altLang="ko-KR" sz="3600" dirty="0">
              <a:solidFill>
                <a:srgbClr val="FF0000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r>
              <a:rPr lang="ko-KR" altLang="en-US" sz="36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가장 </a:t>
            </a:r>
            <a:r>
              <a:rPr lang="ko-KR" altLang="en-US" sz="3600" dirty="0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아래</a:t>
            </a:r>
            <a:r>
              <a:rPr lang="ko-KR" altLang="en-US" sz="36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 존재한다</a:t>
            </a:r>
            <a:endParaRPr lang="en-US" altLang="ko-KR" sz="36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r>
              <a:rPr lang="ko-KR" altLang="en-US" sz="36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제일 먼저 </a:t>
            </a:r>
            <a:r>
              <a:rPr lang="ko-KR" altLang="en-US" sz="3600" dirty="0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나온게</a:t>
            </a:r>
            <a:endParaRPr lang="en-US" altLang="ko-KR" sz="3600" dirty="0">
              <a:solidFill>
                <a:srgbClr val="FF0000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r>
              <a:rPr lang="ko-KR" altLang="en-US" sz="36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가장 </a:t>
            </a:r>
            <a:r>
              <a:rPr lang="ko-KR" altLang="en-US" sz="3600" dirty="0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위</a:t>
            </a:r>
            <a:r>
              <a:rPr lang="ko-KR" altLang="en-US" sz="36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 존재한다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68957" y="5481718"/>
            <a:ext cx="5254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FILO</a:t>
            </a:r>
          </a:p>
          <a:p>
            <a:pPr algn="ctr"/>
            <a:r>
              <a:rPr lang="en-US" altLang="ko-KR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First In Last Out</a:t>
            </a:r>
            <a:endParaRPr lang="ko-KR" altLang="ko-KR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E716ABE1-1F47-492B-8CBC-6A2633CC63DB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63BD1817-9040-44CF-AFB0-06C9E0C6730B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2701A6D2-A8A0-4326-BB6B-77007A0723FD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F0949263-3B1A-410D-B3D2-6FCEB3A6D40C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41CD934C-C9F5-4487-89D2-C2573C9A91D0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605357F-735C-467F-BECA-B37BE9414B60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98CB01F-E456-45DD-8E24-71853B8005E0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EE0CEE2E-FD08-40C2-B7B0-A41FF75E152F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8580F30B-CDD2-44AE-9E1A-9B6C8405B8FA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343549E5-EBD9-40B2-9562-244E73810806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92022A7-B396-464A-AA6E-EBF7D5542F73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C1011FC1-D9FB-4498-88BB-6A2C4DDEFC24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23098831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07920" y="235619"/>
            <a:ext cx="7376156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Stack</a:t>
            </a:r>
            <a:endParaRPr lang="ko-KR" altLang="en-US" sz="8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643" y="5018624"/>
            <a:ext cx="760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0 1 2 3 4 5 6 7 8 9</a:t>
            </a:r>
            <a:endParaRPr lang="ko-KR" altLang="en-US" sz="3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063410" y="2532694"/>
            <a:ext cx="4320103" cy="4325306"/>
            <a:chOff x="3935895" y="2532694"/>
            <a:chExt cx="4320103" cy="4325306"/>
          </a:xfrm>
        </p:grpSpPr>
        <p:sp>
          <p:nvSpPr>
            <p:cNvPr id="7" name="직사각형 6"/>
            <p:cNvSpPr/>
            <p:nvPr/>
          </p:nvSpPr>
          <p:spPr>
            <a:xfrm>
              <a:off x="5015998" y="2538000"/>
              <a:ext cx="2160000" cy="4320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" name="직선 연결선[R] 9"/>
            <p:cNvCxnSpPr/>
            <p:nvPr/>
          </p:nvCxnSpPr>
          <p:spPr>
            <a:xfrm flipH="1">
              <a:off x="3935895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[R] 10"/>
            <p:cNvCxnSpPr/>
            <p:nvPr/>
          </p:nvCxnSpPr>
          <p:spPr>
            <a:xfrm flipH="1">
              <a:off x="7175998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[R] 11"/>
            <p:cNvCxnSpPr/>
            <p:nvPr/>
          </p:nvCxnSpPr>
          <p:spPr>
            <a:xfrm flipH="1">
              <a:off x="5029250" y="2532694"/>
              <a:ext cx="2124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아래쪽 화살표[D] 12"/>
          <p:cNvSpPr/>
          <p:nvPr/>
        </p:nvSpPr>
        <p:spPr>
          <a:xfrm>
            <a:off x="4234528" y="4261790"/>
            <a:ext cx="360000" cy="72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143513" y="6138000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(</a:t>
            </a:r>
            <a:endParaRPr kumimoji="1"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87219" y="2313146"/>
            <a:ext cx="4577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‘(’ : Push</a:t>
            </a:r>
          </a:p>
          <a:p>
            <a:pPr algn="ctr"/>
            <a:r>
              <a:rPr lang="en-US" altLang="ko-KR" sz="3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‘)’ : Pop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13783" y="5664955"/>
            <a:ext cx="760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  (  )  (  (  )  )  (  )  )</a:t>
            </a:r>
            <a:endParaRPr lang="ko-KR" altLang="en-US" sz="3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5A84F639-F723-40C3-9821-C83280C70543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FCCACD00-2EAE-43BC-95AA-A5EA1E9C7E56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6B5347CD-9FC7-48D4-B3DC-62FB4AB95CE4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2AD9F0BD-0D58-4BE2-BFE5-FFC9B21849F0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FA1CF8DF-EF95-4C55-BD1C-FDD5F9D67D64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74919B00-DD40-43C5-9F70-9FA6DCCACE11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34BC14E9-F0A3-44F2-80E1-6C5328EC7078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23DD8F15-EBFB-457B-BA25-3057CDA2C732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6D15A050-D43B-46A8-802D-E258F906CC6B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A7F3FA21-3440-4EA2-9482-3B6EBA6AC3F4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C55E55E1-6B3F-46DF-B339-5CF97785383C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6365389F-42F1-4614-87EC-4534839D1263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62722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07920" y="235619"/>
            <a:ext cx="7376156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Stack</a:t>
            </a:r>
            <a:endParaRPr lang="ko-KR" altLang="en-US" sz="8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643" y="5018624"/>
            <a:ext cx="760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0 1 2 3 4 5 6 7 8 9</a:t>
            </a:r>
            <a:endParaRPr lang="ko-KR" altLang="en-US" sz="3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063410" y="2532694"/>
            <a:ext cx="4320103" cy="4325306"/>
            <a:chOff x="3935895" y="2532694"/>
            <a:chExt cx="4320103" cy="4325306"/>
          </a:xfrm>
        </p:grpSpPr>
        <p:sp>
          <p:nvSpPr>
            <p:cNvPr id="7" name="직사각형 6"/>
            <p:cNvSpPr/>
            <p:nvPr/>
          </p:nvSpPr>
          <p:spPr>
            <a:xfrm>
              <a:off x="5015998" y="2538000"/>
              <a:ext cx="2160000" cy="4320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" name="직선 연결선[R] 9"/>
            <p:cNvCxnSpPr/>
            <p:nvPr/>
          </p:nvCxnSpPr>
          <p:spPr>
            <a:xfrm flipH="1">
              <a:off x="3935895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[R] 10"/>
            <p:cNvCxnSpPr/>
            <p:nvPr/>
          </p:nvCxnSpPr>
          <p:spPr>
            <a:xfrm flipH="1">
              <a:off x="7175998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[R] 11"/>
            <p:cNvCxnSpPr/>
            <p:nvPr/>
          </p:nvCxnSpPr>
          <p:spPr>
            <a:xfrm flipH="1">
              <a:off x="5029250" y="2532694"/>
              <a:ext cx="2124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아래쪽 화살표[D] 12"/>
          <p:cNvSpPr/>
          <p:nvPr/>
        </p:nvSpPr>
        <p:spPr>
          <a:xfrm>
            <a:off x="4632098" y="4261790"/>
            <a:ext cx="360000" cy="72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143513" y="6138000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(</a:t>
            </a:r>
            <a:endParaRPr kumimoji="1"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136889" y="5389254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(</a:t>
            </a:r>
            <a:endParaRPr kumimoji="1"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87219" y="2313146"/>
            <a:ext cx="4577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‘(’ : Push</a:t>
            </a:r>
          </a:p>
          <a:p>
            <a:pPr algn="ctr"/>
            <a:r>
              <a:rPr lang="en-US" altLang="ko-KR" sz="3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‘)’ : Pop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13783" y="5664955"/>
            <a:ext cx="760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  (  )  (  (  )  )  (  )  )</a:t>
            </a:r>
            <a:endParaRPr lang="ko-KR" altLang="en-US" sz="3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0C4BF663-E99C-4465-AD3E-8FBE31B1627F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0EEE3506-73B8-423B-A599-ADF5DF29A2F2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FF5BE2A3-50AC-4851-8B58-A2C3DA8B3B86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77BCB32C-E601-4F75-BB96-DDA8C1BBAE85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FD3D1DF9-6ABC-4B7B-AF20-4B72A3F58148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E6181D87-58D4-4553-A953-41F6DA60C53A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11AC4C15-12C4-47FD-8A25-743938C42E8D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50BE7CE3-19F7-489D-AD16-90C68703B156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48BF98AA-5E7A-44BC-9DE8-436C596FA7B1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0274118E-DD80-4287-BC98-960225A281ED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19A26DA1-A72E-4843-8382-E873A8966B06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15F529E1-5DC6-4695-B517-985419B1931A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0437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07920" y="235619"/>
            <a:ext cx="7376156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Stack</a:t>
            </a:r>
            <a:endParaRPr lang="ko-KR" altLang="en-US" sz="8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643" y="5018624"/>
            <a:ext cx="760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0 1 2 3 4 5 6 7 8 9</a:t>
            </a:r>
            <a:endParaRPr lang="ko-KR" altLang="en-US" sz="3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063410" y="2532694"/>
            <a:ext cx="4320103" cy="4325306"/>
            <a:chOff x="3935895" y="2532694"/>
            <a:chExt cx="4320103" cy="4325306"/>
          </a:xfrm>
        </p:grpSpPr>
        <p:sp>
          <p:nvSpPr>
            <p:cNvPr id="7" name="직사각형 6"/>
            <p:cNvSpPr/>
            <p:nvPr/>
          </p:nvSpPr>
          <p:spPr>
            <a:xfrm>
              <a:off x="5015998" y="2538000"/>
              <a:ext cx="2160000" cy="4320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" name="직선 연결선[R] 9"/>
            <p:cNvCxnSpPr/>
            <p:nvPr/>
          </p:nvCxnSpPr>
          <p:spPr>
            <a:xfrm flipH="1">
              <a:off x="3935895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[R] 10"/>
            <p:cNvCxnSpPr/>
            <p:nvPr/>
          </p:nvCxnSpPr>
          <p:spPr>
            <a:xfrm flipH="1">
              <a:off x="7175998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[R] 11"/>
            <p:cNvCxnSpPr/>
            <p:nvPr/>
          </p:nvCxnSpPr>
          <p:spPr>
            <a:xfrm flipH="1">
              <a:off x="5029250" y="2532694"/>
              <a:ext cx="2124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아래쪽 화살표[D] 12"/>
          <p:cNvSpPr/>
          <p:nvPr/>
        </p:nvSpPr>
        <p:spPr>
          <a:xfrm>
            <a:off x="5042914" y="4261790"/>
            <a:ext cx="360000" cy="72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143513" y="6138000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(</a:t>
            </a:r>
            <a:endParaRPr kumimoji="1"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87219" y="2313146"/>
            <a:ext cx="4577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‘(’ : Push</a:t>
            </a:r>
          </a:p>
          <a:p>
            <a:pPr algn="ctr"/>
            <a:r>
              <a:rPr lang="en-US" altLang="ko-KR" sz="3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‘)’ : Pop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13783" y="5664955"/>
            <a:ext cx="760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  (  )  (  (  )  )  (  )  )</a:t>
            </a:r>
            <a:endParaRPr lang="ko-KR" altLang="en-US" sz="3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EFFB14EC-828F-4C6E-98C0-E4A9F6DFE51E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69CEFE3D-DC6B-4724-B42A-9C659EA63A60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6275D0BE-D96C-44BA-8A83-AA3A6BA36A44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0D16B863-F0F0-49D1-8CC9-4243E24963ED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EE2B93CD-9A11-4E9C-99A7-876C1BDC9A29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7DF41A27-0ED3-4387-A1E2-EF4B7C34FB1D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4859F343-1D15-4F8E-BF5D-7CFF05EF6B66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9BFBCB8B-BD42-42CA-82CE-D7A01F103167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40FDC29A-A392-4584-A0AD-7A538C66E699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F872F9CA-5E55-4358-8798-E65B98BE0323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D5E5B788-6151-4530-9D07-3FBD1CB5AAB0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7C3C248F-8406-428B-BEAA-CCD4A79BFC7E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64745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07920" y="235619"/>
            <a:ext cx="7376156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Stack</a:t>
            </a:r>
            <a:endParaRPr lang="ko-KR" altLang="en-US" sz="8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643" y="5018624"/>
            <a:ext cx="760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0 1 2 3 4 5 6 7 8 9</a:t>
            </a:r>
            <a:endParaRPr lang="ko-KR" altLang="en-US" sz="3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063410" y="2532694"/>
            <a:ext cx="4320103" cy="4325306"/>
            <a:chOff x="3935895" y="2532694"/>
            <a:chExt cx="4320103" cy="4325306"/>
          </a:xfrm>
        </p:grpSpPr>
        <p:sp>
          <p:nvSpPr>
            <p:cNvPr id="7" name="직사각형 6"/>
            <p:cNvSpPr/>
            <p:nvPr/>
          </p:nvSpPr>
          <p:spPr>
            <a:xfrm>
              <a:off x="5015998" y="2538000"/>
              <a:ext cx="2160000" cy="4320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" name="직선 연결선[R] 9"/>
            <p:cNvCxnSpPr/>
            <p:nvPr/>
          </p:nvCxnSpPr>
          <p:spPr>
            <a:xfrm flipH="1">
              <a:off x="3935895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[R] 10"/>
            <p:cNvCxnSpPr/>
            <p:nvPr/>
          </p:nvCxnSpPr>
          <p:spPr>
            <a:xfrm flipH="1">
              <a:off x="7175998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[R] 11"/>
            <p:cNvCxnSpPr/>
            <p:nvPr/>
          </p:nvCxnSpPr>
          <p:spPr>
            <a:xfrm flipH="1">
              <a:off x="5029250" y="2532694"/>
              <a:ext cx="2124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아래쪽 화살표[D] 12"/>
          <p:cNvSpPr/>
          <p:nvPr/>
        </p:nvSpPr>
        <p:spPr>
          <a:xfrm>
            <a:off x="5427225" y="4261790"/>
            <a:ext cx="360000" cy="72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87219" y="2313146"/>
            <a:ext cx="4577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‘(’ : Push</a:t>
            </a:r>
          </a:p>
          <a:p>
            <a:pPr algn="ctr"/>
            <a:r>
              <a:rPr lang="en-US" altLang="ko-KR" sz="3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‘)’ : Pop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3783" y="5664955"/>
            <a:ext cx="760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  (  )  (  (  )  )  (  )  )</a:t>
            </a:r>
            <a:endParaRPr lang="ko-KR" altLang="en-US" sz="3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801B476A-4EC9-48E5-A58C-9A0ECC194F02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302B027E-B5F7-4F0F-8557-72CA9473836F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788CF7D2-F09D-4537-955F-FA3EFD120FAC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86C95E69-8C1F-4A2A-8B0B-07ED5B8A6D02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DC46D077-410F-446F-9BC1-82858369A398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DDDF9627-D777-423C-8486-474F1FC80BAC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DDED0F38-1FF2-4A47-A322-6499C9042AF6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FAD95EA2-D312-4037-8152-595CC2646742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07C6D095-DC07-4580-BC69-912448B0E8FF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0EE65D75-3CBB-4431-A56B-42CCAC810A96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211E2E99-F829-4D0C-A417-FED7FABF1B81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A53205B0-91D3-42B1-ABF8-DF479B225778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2F9AF068-2196-4298-A9B0-AE5E2E348C89}"/>
              </a:ext>
            </a:extLst>
          </p:cNvPr>
          <p:cNvSpPr/>
          <p:nvPr/>
        </p:nvSpPr>
        <p:spPr>
          <a:xfrm rot="5400000">
            <a:off x="28483" y="18565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F69616D2-0E17-46BE-AED9-86A82FD65EA2}"/>
              </a:ext>
            </a:extLst>
          </p:cNvPr>
          <p:cNvSpPr/>
          <p:nvPr/>
        </p:nvSpPr>
        <p:spPr>
          <a:xfrm rot="5400000">
            <a:off x="28483" y="6881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0A9B9E60-3973-41D8-8A49-567CEAFF1EF8}"/>
              </a:ext>
            </a:extLst>
          </p:cNvPr>
          <p:cNvSpPr/>
          <p:nvPr/>
        </p:nvSpPr>
        <p:spPr>
          <a:xfrm rot="16200000">
            <a:off x="28481" y="103984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F96C6639-DD68-43FD-BDCE-8C238432468E}"/>
              </a:ext>
            </a:extLst>
          </p:cNvPr>
          <p:cNvSpPr/>
          <p:nvPr/>
        </p:nvSpPr>
        <p:spPr>
          <a:xfrm rot="5400000">
            <a:off x="949048" y="103987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1C266FDF-E4D8-4D39-A955-7164F94DF7BF}"/>
              </a:ext>
            </a:extLst>
          </p:cNvPr>
          <p:cNvSpPr/>
          <p:nvPr/>
        </p:nvSpPr>
        <p:spPr>
          <a:xfrm rot="5400000">
            <a:off x="1888604" y="-4802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89926ED9-955E-4C9F-91D4-93B020BF80D7}"/>
              </a:ext>
            </a:extLst>
          </p:cNvPr>
          <p:cNvSpPr/>
          <p:nvPr/>
        </p:nvSpPr>
        <p:spPr>
          <a:xfrm rot="10800000">
            <a:off x="2914098" y="15003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6BE50A6A-3E28-49FE-9C1B-80FC21EAC4A9}"/>
              </a:ext>
            </a:extLst>
          </p:cNvPr>
          <p:cNvSpPr/>
          <p:nvPr/>
        </p:nvSpPr>
        <p:spPr>
          <a:xfrm rot="10800000">
            <a:off x="8146024" y="150029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03497907-5C80-49E2-BF03-CF491EE6B51F}"/>
              </a:ext>
            </a:extLst>
          </p:cNvPr>
          <p:cNvSpPr/>
          <p:nvPr/>
        </p:nvSpPr>
        <p:spPr>
          <a:xfrm rot="16200000">
            <a:off x="10259063" y="1934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697A82C2-3133-4964-AC66-22204FB78395}"/>
              </a:ext>
            </a:extLst>
          </p:cNvPr>
          <p:cNvSpPr/>
          <p:nvPr/>
        </p:nvSpPr>
        <p:spPr>
          <a:xfrm rot="16200000">
            <a:off x="9316556" y="78966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3EAAA5D2-3A93-441D-B317-3083505F4485}"/>
              </a:ext>
            </a:extLst>
          </p:cNvPr>
          <p:cNvSpPr/>
          <p:nvPr/>
        </p:nvSpPr>
        <p:spPr>
          <a:xfrm rot="16200000">
            <a:off x="11299916" y="20353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C1096079-EBBF-4E44-9577-A7AC4D52D234}"/>
              </a:ext>
            </a:extLst>
          </p:cNvPr>
          <p:cNvSpPr/>
          <p:nvPr/>
        </p:nvSpPr>
        <p:spPr>
          <a:xfrm rot="16200000">
            <a:off x="11315399" y="9027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620C18BD-3F46-4015-BB38-105FB1F7ACB2}"/>
              </a:ext>
            </a:extLst>
          </p:cNvPr>
          <p:cNvSpPr/>
          <p:nvPr/>
        </p:nvSpPr>
        <p:spPr>
          <a:xfrm rot="5400000">
            <a:off x="11322228" y="1934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73194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07920" y="235619"/>
            <a:ext cx="7376156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Stack</a:t>
            </a:r>
            <a:endParaRPr lang="ko-KR" altLang="en-US" sz="8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3783" y="5664955"/>
            <a:ext cx="760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  (  )  )  </a:t>
            </a:r>
            <a:r>
              <a:rPr lang="en-US" altLang="ko-KR" sz="3600" dirty="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en-US" altLang="ko-KR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(  )  (  )  )</a:t>
            </a:r>
            <a:endParaRPr lang="ko-KR" altLang="en-US" sz="3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643" y="5018624"/>
            <a:ext cx="760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0 1 2 3 4 5 6 7 8 9</a:t>
            </a:r>
            <a:endParaRPr lang="ko-KR" altLang="en-US" sz="3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1357" y="5671581"/>
            <a:ext cx="760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(  )  (  (  )  )  (  )</a:t>
            </a:r>
            <a:endParaRPr lang="ko-KR" altLang="en-US" sz="3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01497" y="5025250"/>
            <a:ext cx="760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0 1 2 3 4 5 6 7 8</a:t>
            </a:r>
            <a:endParaRPr lang="ko-KR" altLang="en-US" sz="3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92095" y="2113369"/>
            <a:ext cx="7607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Pop </a:t>
            </a:r>
            <a:r>
              <a:rPr lang="ko-KR" altLang="en-US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해야하는데 </a:t>
            </a:r>
            <a:r>
              <a:rPr lang="en-US" altLang="ko-KR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Pop</a:t>
            </a:r>
            <a:r>
              <a:rPr lang="ko-KR" altLang="en-US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할 것이 없다</a:t>
            </a:r>
            <a:endParaRPr lang="en-US" altLang="ko-KR" sz="3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endParaRPr lang="en-US" altLang="ko-KR" sz="3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최종 </a:t>
            </a:r>
            <a:r>
              <a:rPr lang="en-US" altLang="ko-KR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Stack</a:t>
            </a:r>
            <a:r>
              <a:rPr lang="ko-KR" altLang="en-US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괄호가 남아있다</a:t>
            </a:r>
          </a:p>
        </p:txBody>
      </p:sp>
    </p:spTree>
    <p:extLst>
      <p:ext uri="{BB962C8B-B14F-4D97-AF65-F5344CB8AC3E}">
        <p14:creationId xmlns:p14="http://schemas.microsoft.com/office/powerpoint/2010/main" val="144141380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07920" y="235619"/>
            <a:ext cx="7376156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Queue</a:t>
            </a:r>
            <a:endParaRPr lang="ko-KR" altLang="en-US" sz="8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92095" y="2113369"/>
            <a:ext cx="76078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제일 </a:t>
            </a:r>
            <a:r>
              <a:rPr lang="ko-KR" altLang="en-US" sz="3600" dirty="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먼저</a:t>
            </a:r>
            <a:r>
              <a:rPr lang="ko-KR" altLang="en-US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들어간게</a:t>
            </a:r>
            <a:endParaRPr lang="en-US" altLang="ko-KR" sz="3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가장 </a:t>
            </a:r>
            <a:r>
              <a:rPr lang="ko-KR" altLang="en-US" sz="3600" dirty="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앞</a:t>
            </a:r>
            <a:r>
              <a:rPr lang="ko-KR" altLang="en-US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존재한다</a:t>
            </a:r>
            <a:endParaRPr lang="en-US" altLang="ko-KR" sz="3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제일 </a:t>
            </a:r>
            <a:r>
              <a:rPr lang="ko-KR" altLang="en-US" sz="3600" dirty="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나중</a:t>
            </a:r>
            <a:r>
              <a:rPr lang="ko-KR" altLang="en-US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들어간게</a:t>
            </a:r>
            <a:endParaRPr lang="en-US" altLang="ko-KR" sz="3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가장 </a:t>
            </a:r>
            <a:r>
              <a:rPr lang="ko-KR" altLang="en-US" sz="3600" dirty="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뒤</a:t>
            </a:r>
            <a:r>
              <a:rPr lang="ko-KR" altLang="en-US" sz="3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존재한다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68957" y="5481718"/>
            <a:ext cx="5254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FIFO</a:t>
            </a:r>
          </a:p>
          <a:p>
            <a:pPr algn="ctr"/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First In First Out</a:t>
            </a:r>
            <a:endParaRPr lang="ko-KR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E06DBA22-D394-4216-8C9C-4A1E97449258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E0FA6F71-1DDA-4FF8-9D05-3D75FE5C5A9A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20EBF20B-A2CB-4324-8939-61D7F0CACF8C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A9416F9-C085-4A8A-B2F6-6DD6FFAB3B65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5B23F699-AEEC-4C57-A15D-460ADB274F13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87EEA504-3494-46E1-B626-25E2074B1AFA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E1996210-267A-4A90-9548-D28DB403F5C8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3A5E8FD-96A3-4F4B-B368-B6F8E1574D75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73250631-5230-4EA3-9DDC-8D9E8FD81906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0D535374-247C-4BFB-9DFC-843BAC50A2C3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D7941F05-9EDC-4E0D-B9B4-07B4EADB239E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59B856D4-B355-42DE-BEB1-3D32980E2ED6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91029498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07920" y="235619"/>
            <a:ext cx="7376156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Queue</a:t>
            </a:r>
            <a:endParaRPr lang="ko-KR" altLang="en-US" sz="8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3" name="직선 연결선[R] 2"/>
          <p:cNvCxnSpPr/>
          <p:nvPr/>
        </p:nvCxnSpPr>
        <p:spPr>
          <a:xfrm>
            <a:off x="1776000" y="3429000"/>
            <a:ext cx="864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[R] 6"/>
          <p:cNvCxnSpPr/>
          <p:nvPr/>
        </p:nvCxnSpPr>
        <p:spPr>
          <a:xfrm>
            <a:off x="1776000" y="4507523"/>
            <a:ext cx="864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136889" y="5389254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A</a:t>
            </a:r>
            <a:endParaRPr kumimoji="1" lang="ko-KR" altLang="en-US" dirty="0"/>
          </a:p>
        </p:txBody>
      </p:sp>
      <p:sp>
        <p:nvSpPr>
          <p:cNvPr id="5" name="아래쪽 화살표 설명선[D] 4"/>
          <p:cNvSpPr/>
          <p:nvPr/>
        </p:nvSpPr>
        <p:spPr>
          <a:xfrm>
            <a:off x="1776000" y="2320982"/>
            <a:ext cx="720000" cy="1080000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ko-KR" dirty="0"/>
              <a:t>front</a:t>
            </a:r>
            <a:endParaRPr kumimoji="1" lang="ko-KR" altLang="en-US" dirty="0"/>
          </a:p>
        </p:txBody>
      </p:sp>
      <p:sp>
        <p:nvSpPr>
          <p:cNvPr id="12" name="아래쪽 화살표 설명선[D] 11"/>
          <p:cNvSpPr/>
          <p:nvPr/>
        </p:nvSpPr>
        <p:spPr>
          <a:xfrm rot="10800000">
            <a:off x="1776000" y="4547601"/>
            <a:ext cx="720000" cy="1080000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ko-KR" dirty="0"/>
              <a:t>rear</a:t>
            </a:r>
            <a:endParaRPr kumimoji="1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064076" y="5389254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991263" y="5389254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85AFE25-D231-4F30-A06D-224AFEB1555F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88236C73-E82B-43BF-9CC1-113F39CD2DFC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FCB16759-E0FD-4BD5-AD15-895CFB38E843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C5875390-A741-4A9E-BF50-199DCA5E2039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D0EC388C-4BA7-4A6E-892D-3BBBFA156CA4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EC705272-70E3-4376-9A47-5EE11E01321D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63497846-0CD1-4D07-9BFF-9AE5D7371E3F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48FA52A0-EDED-48B8-97D1-D79DCCE4372C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AE752A3F-7CFA-46CC-9045-275ED2DD27F7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553F716C-4D48-4962-8EC3-51C831DBC3DD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4CFEE867-5746-4D28-A1AB-389FF7A066B1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C5A963B0-760C-4805-8666-3BB780543883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1291512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07920" y="235619"/>
            <a:ext cx="7376156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Queue</a:t>
            </a:r>
            <a:endParaRPr lang="ko-KR" altLang="en-US" sz="8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3" name="직선 연결선[R] 2"/>
          <p:cNvCxnSpPr/>
          <p:nvPr/>
        </p:nvCxnSpPr>
        <p:spPr>
          <a:xfrm>
            <a:off x="1776000" y="3429000"/>
            <a:ext cx="864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[R] 6"/>
          <p:cNvCxnSpPr/>
          <p:nvPr/>
        </p:nvCxnSpPr>
        <p:spPr>
          <a:xfrm>
            <a:off x="1776000" y="4507523"/>
            <a:ext cx="864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776000" y="3443767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A</a:t>
            </a:r>
            <a:endParaRPr kumimoji="1" lang="ko-KR" altLang="en-US" dirty="0"/>
          </a:p>
        </p:txBody>
      </p:sp>
      <p:sp>
        <p:nvSpPr>
          <p:cNvPr id="5" name="아래쪽 화살표 설명선[D] 4"/>
          <p:cNvSpPr/>
          <p:nvPr/>
        </p:nvSpPr>
        <p:spPr>
          <a:xfrm>
            <a:off x="1776000" y="2320982"/>
            <a:ext cx="720000" cy="1080000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ko-KR" dirty="0"/>
              <a:t>front</a:t>
            </a:r>
            <a:endParaRPr kumimoji="1" lang="ko-KR" altLang="en-US" dirty="0"/>
          </a:p>
        </p:txBody>
      </p:sp>
      <p:sp>
        <p:nvSpPr>
          <p:cNvPr id="12" name="아래쪽 화살표 설명선[D] 11"/>
          <p:cNvSpPr/>
          <p:nvPr/>
        </p:nvSpPr>
        <p:spPr>
          <a:xfrm rot="10800000">
            <a:off x="2504869" y="4547601"/>
            <a:ext cx="720000" cy="1080000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ko-KR" dirty="0"/>
              <a:t>rear</a:t>
            </a:r>
            <a:endParaRPr kumimoji="1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064076" y="5389254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991263" y="5389254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11" name="아래쪽 화살표[D] 10"/>
          <p:cNvSpPr/>
          <p:nvPr/>
        </p:nvSpPr>
        <p:spPr>
          <a:xfrm rot="5400000">
            <a:off x="10058191" y="3274651"/>
            <a:ext cx="715617" cy="14447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624075" y="3457018"/>
            <a:ext cx="2160000" cy="1010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push</a:t>
            </a:r>
            <a:endParaRPr kumimoji="1" lang="ko-KR" altLang="en-US" sz="2400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309E7729-2380-40CB-AD38-547448BE10E5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62EFF0FA-352B-4E56-B1AA-85D02F5A5191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CC3F802-EDD6-461F-9C29-2ADF938054E0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817CC606-D00C-412D-B6D4-9A8FF6205056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3D3393CD-3B96-48A6-8436-F70B077DB57C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920553E2-EE29-4810-8447-C5B5023165A7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9C1859E3-FE81-4A2A-827E-60722C6934FA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5081AD5C-A1AB-4AE0-9FF0-B00124D79FC4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D2C89011-D1AB-4D1A-8273-51148F8EEA00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E8E7E959-7265-45C2-8803-E4ECA88F86A7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FE496A73-9EB6-49CF-B283-E1B05B979FD9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2E5BD19D-2BAA-4D5A-A9BA-57952FC5017B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54309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07920" y="235619"/>
            <a:ext cx="7376156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Queue</a:t>
            </a:r>
            <a:endParaRPr lang="ko-KR" altLang="en-US" sz="8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3" name="직선 연결선[R] 2"/>
          <p:cNvCxnSpPr/>
          <p:nvPr/>
        </p:nvCxnSpPr>
        <p:spPr>
          <a:xfrm>
            <a:off x="1776000" y="3429000"/>
            <a:ext cx="864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[R] 6"/>
          <p:cNvCxnSpPr/>
          <p:nvPr/>
        </p:nvCxnSpPr>
        <p:spPr>
          <a:xfrm>
            <a:off x="1776000" y="4507523"/>
            <a:ext cx="864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776000" y="3443767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A</a:t>
            </a:r>
            <a:endParaRPr kumimoji="1" lang="ko-KR" altLang="en-US" dirty="0"/>
          </a:p>
        </p:txBody>
      </p:sp>
      <p:sp>
        <p:nvSpPr>
          <p:cNvPr id="5" name="아래쪽 화살표 설명선[D] 4"/>
          <p:cNvSpPr/>
          <p:nvPr/>
        </p:nvSpPr>
        <p:spPr>
          <a:xfrm>
            <a:off x="1776000" y="2320982"/>
            <a:ext cx="720000" cy="1080000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ko-KR" dirty="0"/>
              <a:t>front</a:t>
            </a:r>
            <a:endParaRPr kumimoji="1" lang="ko-KR" altLang="en-US" dirty="0"/>
          </a:p>
        </p:txBody>
      </p:sp>
      <p:sp>
        <p:nvSpPr>
          <p:cNvPr id="12" name="아래쪽 화살표 설명선[D] 11"/>
          <p:cNvSpPr/>
          <p:nvPr/>
        </p:nvSpPr>
        <p:spPr>
          <a:xfrm rot="10800000">
            <a:off x="3260242" y="4547601"/>
            <a:ext cx="720000" cy="1080000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ko-KR" dirty="0"/>
              <a:t>rear</a:t>
            </a:r>
            <a:endParaRPr kumimoji="1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22504" y="3439583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991263" y="5389254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11" name="아래쪽 화살표[D] 10"/>
          <p:cNvSpPr/>
          <p:nvPr/>
        </p:nvSpPr>
        <p:spPr>
          <a:xfrm rot="5400000">
            <a:off x="10058191" y="3274651"/>
            <a:ext cx="715617" cy="14447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624075" y="3457018"/>
            <a:ext cx="2160000" cy="1010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push</a:t>
            </a:r>
            <a:endParaRPr kumimoji="1" lang="ko-KR" altLang="en-US" sz="2400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2974ADCD-A4C6-4C99-9DED-80111FDD6BB2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ABC77673-CC86-472A-965E-0D5A228BABE6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C495772E-59C9-4D41-B606-96BA9C9FA0C1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00F210A5-C63E-4674-9374-56BE578AE013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2DC69685-DC94-45F5-9FA1-17F54841C322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609D51F5-74DB-4D1B-A2F7-12A5213D2830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0E2D16E6-D4DB-4EE2-8F42-E0C14446BB18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109E4406-05CD-499A-9A31-D5A019F6A245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88DDC022-854D-4BA5-A1D0-5AB21A79AB75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AE0A478F-8362-4FC7-AE5B-DA28732CF3D9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3655168F-6C53-46E0-854D-122E477AD5D2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99AD1D85-3FC3-4672-8796-FB0D18A11CF7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56186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07920" y="235619"/>
            <a:ext cx="7376156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Queue</a:t>
            </a:r>
            <a:endParaRPr lang="ko-KR" altLang="en-US" sz="8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3" name="직선 연결선[R] 2"/>
          <p:cNvCxnSpPr/>
          <p:nvPr/>
        </p:nvCxnSpPr>
        <p:spPr>
          <a:xfrm>
            <a:off x="1776000" y="3429000"/>
            <a:ext cx="864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[R] 6"/>
          <p:cNvCxnSpPr/>
          <p:nvPr/>
        </p:nvCxnSpPr>
        <p:spPr>
          <a:xfrm>
            <a:off x="1776000" y="4507523"/>
            <a:ext cx="864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776000" y="3443767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A</a:t>
            </a:r>
            <a:endParaRPr kumimoji="1" lang="ko-KR" altLang="en-US" dirty="0"/>
          </a:p>
        </p:txBody>
      </p:sp>
      <p:sp>
        <p:nvSpPr>
          <p:cNvPr id="5" name="아래쪽 화살표 설명선[D] 4"/>
          <p:cNvSpPr/>
          <p:nvPr/>
        </p:nvSpPr>
        <p:spPr>
          <a:xfrm>
            <a:off x="1776000" y="2320982"/>
            <a:ext cx="720000" cy="1080000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ko-KR" dirty="0"/>
              <a:t>front</a:t>
            </a:r>
            <a:endParaRPr kumimoji="1" lang="ko-KR" altLang="en-US" dirty="0"/>
          </a:p>
        </p:txBody>
      </p:sp>
      <p:sp>
        <p:nvSpPr>
          <p:cNvPr id="12" name="아래쪽 화살표 설명선[D] 11"/>
          <p:cNvSpPr/>
          <p:nvPr/>
        </p:nvSpPr>
        <p:spPr>
          <a:xfrm rot="10800000">
            <a:off x="4002364" y="4547601"/>
            <a:ext cx="720000" cy="1080000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ko-KR" dirty="0"/>
              <a:t>rear</a:t>
            </a:r>
            <a:endParaRPr kumimoji="1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22504" y="3439583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69008" y="3428262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11" name="아래쪽 화살표[D] 10"/>
          <p:cNvSpPr/>
          <p:nvPr/>
        </p:nvSpPr>
        <p:spPr>
          <a:xfrm rot="5400000">
            <a:off x="10058191" y="3274651"/>
            <a:ext cx="715617" cy="14447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624075" y="3457018"/>
            <a:ext cx="2160000" cy="1010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push</a:t>
            </a:r>
            <a:endParaRPr kumimoji="1" lang="ko-KR" altLang="en-US" sz="2400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4B5603BF-AFB8-435C-BB84-6A4AD241A4F6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3F22EC1B-557C-4E4C-89B1-C63A8F730825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0457A1DE-21B9-4507-85DD-893BA7B0F4DA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556EC19-BA62-4F4E-BDDE-1893B05A2217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31EF970E-2D80-4C1F-9145-6DA2906225D1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44D45769-ED96-4ADF-809A-3FF3B4A35C55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339553F0-6F63-433E-B6DC-033FBCE5F2BF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C15D6249-FB0F-4CCF-84E5-66D7B13EFBF8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86FE1E79-A83B-41DB-B28F-22B97356B376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EC924FC7-C32D-407E-9C88-D2FDDCC8AF21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06AA81A5-82C3-434A-97D8-EF7E75553392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97FB543B-92DF-4CF6-8A56-4D749F71C0D4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4748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07920" y="235619"/>
            <a:ext cx="7376156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Stack</a:t>
            </a:r>
            <a:endParaRPr lang="ko-KR" altLang="en-US" sz="8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935895" y="2443794"/>
            <a:ext cx="4320103" cy="4325306"/>
            <a:chOff x="3935895" y="2532694"/>
            <a:chExt cx="4320103" cy="4325306"/>
          </a:xfrm>
        </p:grpSpPr>
        <p:sp>
          <p:nvSpPr>
            <p:cNvPr id="2" name="직사각형 1"/>
            <p:cNvSpPr/>
            <p:nvPr/>
          </p:nvSpPr>
          <p:spPr>
            <a:xfrm>
              <a:off x="5015998" y="2538000"/>
              <a:ext cx="2160000" cy="4320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" name="직선 연결선[R] 4"/>
            <p:cNvCxnSpPr/>
            <p:nvPr/>
          </p:nvCxnSpPr>
          <p:spPr>
            <a:xfrm flipH="1">
              <a:off x="3935895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[R] 9"/>
            <p:cNvCxnSpPr/>
            <p:nvPr/>
          </p:nvCxnSpPr>
          <p:spPr>
            <a:xfrm flipH="1">
              <a:off x="7175998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[R] 10"/>
            <p:cNvCxnSpPr/>
            <p:nvPr/>
          </p:nvCxnSpPr>
          <p:spPr>
            <a:xfrm flipH="1">
              <a:off x="5029250" y="2532694"/>
              <a:ext cx="2124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BE76229-B261-4AFD-8793-00DC1D357293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F1FF0853-7577-4CC3-9957-C6FFD013FA80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994B2E9D-C6C3-4344-B15A-0B7FE41A2461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6FEABA1F-87D4-4051-B713-67EA8C52B274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507C3E36-7F1C-45FE-8B55-EF002BC5287E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FF7FE10-E120-445D-A9F5-14DC83F495DA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C4F57EFD-752E-4A63-B65F-DBC8982547B9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E3273919-F60F-4F02-8513-57BBE8363194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6B788482-3E2D-4EE0-A1E4-88CD1D32970B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5D124EE3-CC0D-41EB-B58D-801CB09A0B5B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4F78A7C6-C912-4FEF-A3B2-4020BA387811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BDEF8DC9-3E39-467D-9F4E-B25CF85CE11F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65736441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07920" y="235619"/>
            <a:ext cx="7376156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Queue</a:t>
            </a:r>
            <a:endParaRPr lang="ko-KR" altLang="en-US" sz="8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3" name="직선 연결선[R] 2"/>
          <p:cNvCxnSpPr/>
          <p:nvPr/>
        </p:nvCxnSpPr>
        <p:spPr>
          <a:xfrm>
            <a:off x="1776000" y="3429000"/>
            <a:ext cx="864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[R] 6"/>
          <p:cNvCxnSpPr/>
          <p:nvPr/>
        </p:nvCxnSpPr>
        <p:spPr>
          <a:xfrm>
            <a:off x="1776000" y="4507523"/>
            <a:ext cx="864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776000" y="3443767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5" name="아래쪽 화살표 설명선[D] 4"/>
          <p:cNvSpPr/>
          <p:nvPr/>
        </p:nvSpPr>
        <p:spPr>
          <a:xfrm>
            <a:off x="1776000" y="2320982"/>
            <a:ext cx="720000" cy="1080000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ko-KR" dirty="0"/>
              <a:t>front</a:t>
            </a:r>
            <a:endParaRPr kumimoji="1" lang="ko-KR" altLang="en-US" dirty="0"/>
          </a:p>
        </p:txBody>
      </p:sp>
      <p:sp>
        <p:nvSpPr>
          <p:cNvPr id="12" name="아래쪽 화살표 설명선[D] 11"/>
          <p:cNvSpPr/>
          <p:nvPr/>
        </p:nvSpPr>
        <p:spPr>
          <a:xfrm rot="10800000">
            <a:off x="3259414" y="4547601"/>
            <a:ext cx="720000" cy="1080000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ko-KR" dirty="0"/>
              <a:t>rear</a:t>
            </a:r>
            <a:endParaRPr kumimoji="1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22504" y="3439583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11" name="아래쪽 화살표[D] 10"/>
          <p:cNvSpPr/>
          <p:nvPr/>
        </p:nvSpPr>
        <p:spPr>
          <a:xfrm rot="5400000">
            <a:off x="10058191" y="3274651"/>
            <a:ext cx="715617" cy="14447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624075" y="3457018"/>
            <a:ext cx="2160000" cy="1010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push</a:t>
            </a:r>
            <a:endParaRPr kumimoji="1" lang="ko-KR" altLang="en-US" sz="2400" dirty="0"/>
          </a:p>
        </p:txBody>
      </p:sp>
      <p:sp>
        <p:nvSpPr>
          <p:cNvPr id="16" name="아래쪽 화살표[D] 10">
            <a:extLst>
              <a:ext uri="{FF2B5EF4-FFF2-40B4-BE49-F238E27FC236}">
                <a16:creationId xmlns:a16="http://schemas.microsoft.com/office/drawing/2014/main" id="{CB0D0198-E53B-42BD-9490-9B75DCCB4795}"/>
              </a:ext>
            </a:extLst>
          </p:cNvPr>
          <p:cNvSpPr/>
          <p:nvPr/>
        </p:nvSpPr>
        <p:spPr>
          <a:xfrm rot="5400000">
            <a:off x="490121" y="3239863"/>
            <a:ext cx="715617" cy="14447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91868670-BB37-4315-ACF3-68AB10BF6FC7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51A5C0CB-05A3-45B7-8C84-982A814161BF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E694DF3-C739-43E7-A0DE-B79FD3E77907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97D15B84-F42E-458D-AFF7-8B0EAF2A2A60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61A0F069-2A74-4009-9E29-FA9AA2025F77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5186B403-6C9A-4F16-90EE-34E1082C0850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B82A3518-287E-4C6D-8BAA-55F58CF94C21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415CDA82-730E-4CB5-B1DA-05872CA5CC8B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CE22CA98-C5D8-4CAC-848C-DB9655A192C9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925E01FC-2A4E-479B-A3E0-9BCEDE8B6542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EEEA21F2-43C3-4A5F-965B-B69E0698620C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175309FA-614B-4C69-B24A-38F502A943DE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21861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07920" y="235619"/>
            <a:ext cx="7376156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Queue</a:t>
            </a:r>
            <a:endParaRPr lang="ko-KR" altLang="en-US" sz="8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3" name="직선 연결선[R] 2"/>
          <p:cNvCxnSpPr/>
          <p:nvPr/>
        </p:nvCxnSpPr>
        <p:spPr>
          <a:xfrm>
            <a:off x="1776000" y="3429000"/>
            <a:ext cx="864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[R] 6"/>
          <p:cNvCxnSpPr/>
          <p:nvPr/>
        </p:nvCxnSpPr>
        <p:spPr>
          <a:xfrm>
            <a:off x="1776000" y="4507523"/>
            <a:ext cx="864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아래쪽 화살표 설명선[D] 4"/>
          <p:cNvSpPr/>
          <p:nvPr/>
        </p:nvSpPr>
        <p:spPr>
          <a:xfrm>
            <a:off x="1768631" y="2320982"/>
            <a:ext cx="720000" cy="1080000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ko-KR" dirty="0"/>
              <a:t>front</a:t>
            </a:r>
            <a:endParaRPr kumimoji="1" lang="ko-KR" altLang="en-US" dirty="0"/>
          </a:p>
        </p:txBody>
      </p:sp>
      <p:sp>
        <p:nvSpPr>
          <p:cNvPr id="12" name="아래쪽 화살표 설명선[D] 11"/>
          <p:cNvSpPr/>
          <p:nvPr/>
        </p:nvSpPr>
        <p:spPr>
          <a:xfrm rot="10800000">
            <a:off x="2510751" y="4547601"/>
            <a:ext cx="720000" cy="1080000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ko-KR" dirty="0"/>
              <a:t>rear</a:t>
            </a:r>
            <a:endParaRPr kumimoji="1"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777393" y="3428262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11" name="아래쪽 화살표[D] 10"/>
          <p:cNvSpPr/>
          <p:nvPr/>
        </p:nvSpPr>
        <p:spPr>
          <a:xfrm rot="5400000">
            <a:off x="490121" y="3239863"/>
            <a:ext cx="715617" cy="14447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624075" y="3457018"/>
            <a:ext cx="2160000" cy="1010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pop</a:t>
            </a:r>
            <a:endParaRPr kumimoji="1" lang="ko-KR" altLang="en-US" sz="2400" dirty="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886F6FE-3BDF-4EDD-9794-954A99BC364F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B05FC098-AF8B-44CF-87DA-5D09A5A2C853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0952A791-8AF0-4AA2-B851-10F35F18F619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21E8D7C-5A6F-43B0-8F7A-F58E40ED803C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B57DC145-A7A4-43FE-9135-B10CFE969FBA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81E1BE83-7F4D-4AE7-9AD7-B2193FBB94AE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AB9AE4AF-A40C-47A9-A672-D609A76E829A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1C48D6A6-5653-42ED-86E8-90A8E1C8AB06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0747FA71-D664-47C4-9A3F-28CF2711E1A4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1AC60272-DF6C-430F-ABEE-2E53D8E02428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B7B08EE9-F219-4A24-95D3-729AA9362BB2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891D7BEC-E919-4EDF-B803-42B96D7BE884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30090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07920" y="235619"/>
            <a:ext cx="7376156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Queue</a:t>
            </a:r>
            <a:endParaRPr lang="ko-KR" altLang="en-US" sz="8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3" name="직선 연결선[R] 2"/>
          <p:cNvCxnSpPr/>
          <p:nvPr/>
        </p:nvCxnSpPr>
        <p:spPr>
          <a:xfrm>
            <a:off x="1776000" y="3429000"/>
            <a:ext cx="864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[R] 6"/>
          <p:cNvCxnSpPr/>
          <p:nvPr/>
        </p:nvCxnSpPr>
        <p:spPr>
          <a:xfrm>
            <a:off x="1776000" y="4507523"/>
            <a:ext cx="864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아래쪽 화살표 설명선[D] 4"/>
          <p:cNvSpPr/>
          <p:nvPr/>
        </p:nvSpPr>
        <p:spPr>
          <a:xfrm>
            <a:off x="1784948" y="2320982"/>
            <a:ext cx="720000" cy="1080000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ko-KR" dirty="0"/>
              <a:t>front</a:t>
            </a:r>
            <a:endParaRPr kumimoji="1" lang="ko-KR" altLang="en-US" dirty="0"/>
          </a:p>
        </p:txBody>
      </p:sp>
      <p:sp>
        <p:nvSpPr>
          <p:cNvPr id="12" name="아래쪽 화살표 설명선[D] 11"/>
          <p:cNvSpPr/>
          <p:nvPr/>
        </p:nvSpPr>
        <p:spPr>
          <a:xfrm rot="10800000">
            <a:off x="1784946" y="4547601"/>
            <a:ext cx="720000" cy="1080000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ko-KR" dirty="0"/>
              <a:t>rear</a:t>
            </a:r>
            <a:endParaRPr kumimoji="1" lang="ko-KR" altLang="en-US" dirty="0"/>
          </a:p>
        </p:txBody>
      </p:sp>
      <p:sp>
        <p:nvSpPr>
          <p:cNvPr id="11" name="아래쪽 화살표[D] 10"/>
          <p:cNvSpPr/>
          <p:nvPr/>
        </p:nvSpPr>
        <p:spPr>
          <a:xfrm rot="5400000">
            <a:off x="490121" y="3239863"/>
            <a:ext cx="715617" cy="14447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624075" y="3457018"/>
            <a:ext cx="2160000" cy="1010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pop</a:t>
            </a:r>
            <a:endParaRPr kumimoji="1" lang="ko-KR" altLang="en-US" sz="2400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1FCE4B32-9E95-4EE2-AE70-54455170677D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F4110DF8-7A9E-46CF-BD98-6458D0CFA45E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5DAB3202-4373-477D-A924-D6183926707F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342C28CF-DD13-4361-945A-5BCCB3AB711B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96693C1E-05F8-404D-B659-762644371818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1642AFEB-AE38-4ACA-9E35-A5D9E62BEDA5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7F264613-79D2-49C4-89FC-15C9CB605063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22650885-0EDE-4AB4-BA8E-092DD57C33CD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6CF73434-4748-4A73-A0FC-9EB574D28847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E0A3EC8C-E985-4FFE-BF3F-24F21E20C70F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CA126687-3C13-41EA-9BBC-10EC8E155AF6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B9250878-8829-49D6-835B-0800EDE9A7E0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04474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07920" y="235619"/>
            <a:ext cx="7376156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Queue</a:t>
            </a:r>
            <a:endParaRPr lang="ko-KR" altLang="en-US" sz="8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3" name="직선 연결선[R] 2"/>
          <p:cNvCxnSpPr/>
          <p:nvPr/>
        </p:nvCxnSpPr>
        <p:spPr>
          <a:xfrm>
            <a:off x="1776000" y="3429000"/>
            <a:ext cx="864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[R] 6"/>
          <p:cNvCxnSpPr/>
          <p:nvPr/>
        </p:nvCxnSpPr>
        <p:spPr>
          <a:xfrm>
            <a:off x="1776000" y="4507523"/>
            <a:ext cx="864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아래쪽 화살표 설명선[D] 4"/>
          <p:cNvSpPr/>
          <p:nvPr/>
        </p:nvSpPr>
        <p:spPr>
          <a:xfrm>
            <a:off x="4722366" y="2308923"/>
            <a:ext cx="720000" cy="1080000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ko-KR" dirty="0"/>
              <a:t>front</a:t>
            </a:r>
            <a:endParaRPr kumimoji="1" lang="ko-KR" altLang="en-US" dirty="0"/>
          </a:p>
        </p:txBody>
      </p:sp>
      <p:sp>
        <p:nvSpPr>
          <p:cNvPr id="12" name="아래쪽 화살표 설명선[D] 11"/>
          <p:cNvSpPr/>
          <p:nvPr/>
        </p:nvSpPr>
        <p:spPr>
          <a:xfrm rot="10800000">
            <a:off x="4002366" y="4547601"/>
            <a:ext cx="720000" cy="1080000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ko-KR" dirty="0"/>
              <a:t>rear</a:t>
            </a:r>
            <a:endParaRPr kumimoji="1" lang="ko-KR" altLang="en-US" dirty="0"/>
          </a:p>
        </p:txBody>
      </p:sp>
      <p:sp>
        <p:nvSpPr>
          <p:cNvPr id="11" name="아래쪽 화살표[D] 10"/>
          <p:cNvSpPr/>
          <p:nvPr/>
        </p:nvSpPr>
        <p:spPr>
          <a:xfrm rot="5400000">
            <a:off x="490121" y="3239863"/>
            <a:ext cx="715617" cy="14447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624075" y="3457018"/>
            <a:ext cx="2160000" cy="1010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pop</a:t>
            </a:r>
            <a:endParaRPr kumimoji="1" lang="ko-KR" altLang="en-US" sz="2400" dirty="0"/>
          </a:p>
        </p:txBody>
      </p:sp>
      <p:sp>
        <p:nvSpPr>
          <p:cNvPr id="9" name="폭발 2[E] 8"/>
          <p:cNvSpPr/>
          <p:nvPr/>
        </p:nvSpPr>
        <p:spPr>
          <a:xfrm>
            <a:off x="4490269" y="3363407"/>
            <a:ext cx="1184194" cy="1184194"/>
          </a:xfrm>
          <a:prstGeom prst="irregularSeal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654626" y="4872098"/>
            <a:ext cx="4098898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Queue</a:t>
            </a:r>
          </a:p>
          <a:p>
            <a:r>
              <a:rPr lang="en-US" altLang="ko-KR" sz="4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Underflow</a:t>
            </a:r>
            <a:endParaRPr lang="ko-KR" altLang="en-US" sz="44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B5F0F7F-48AB-4C84-87BE-7FCA9F0E3C19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CB0F17F2-E104-4E8F-9000-15BECC32F9D4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0BF2FA3-4E51-420A-9C19-5A89341B0F6B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55D9D442-B5F2-4551-9D73-9AA3AD1769B1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AACAF174-F0DC-44DA-B183-0F94C96F6411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4466ECE4-8BFD-4792-A222-59A98DFBC984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3543C156-D3F8-4090-B626-1A32484F78C0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8DA0D304-217A-49F0-B5CE-DD89FDCB58F4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BF5895A0-FD91-4FE8-8AE2-7DE2051BA26D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526BC7C6-C996-4DDC-821A-0CAD848AF308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1C4CB707-1BA2-473E-AC4B-A2816EF8DFD4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D5F59239-76AE-441F-A3DF-4716B76A7917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0881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07920" y="235619"/>
            <a:ext cx="7376156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Queue</a:t>
            </a:r>
            <a:endParaRPr lang="ko-KR" altLang="en-US" sz="8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3" name="직선 연결선[R] 2"/>
          <p:cNvCxnSpPr/>
          <p:nvPr/>
        </p:nvCxnSpPr>
        <p:spPr>
          <a:xfrm>
            <a:off x="1776000" y="3429000"/>
            <a:ext cx="864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[R] 6"/>
          <p:cNvCxnSpPr/>
          <p:nvPr/>
        </p:nvCxnSpPr>
        <p:spPr>
          <a:xfrm>
            <a:off x="1776000" y="4507523"/>
            <a:ext cx="864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776000" y="3443767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A</a:t>
            </a:r>
            <a:endParaRPr kumimoji="1" lang="ko-KR" altLang="en-US" dirty="0"/>
          </a:p>
        </p:txBody>
      </p:sp>
      <p:sp>
        <p:nvSpPr>
          <p:cNvPr id="5" name="아래쪽 화살표 설명선[D] 4"/>
          <p:cNvSpPr/>
          <p:nvPr/>
        </p:nvSpPr>
        <p:spPr>
          <a:xfrm>
            <a:off x="1776000" y="2320982"/>
            <a:ext cx="720000" cy="1080000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ko-KR" dirty="0"/>
              <a:t>front</a:t>
            </a:r>
            <a:endParaRPr kumimoji="1" lang="ko-KR" altLang="en-US" dirty="0"/>
          </a:p>
        </p:txBody>
      </p:sp>
      <p:sp>
        <p:nvSpPr>
          <p:cNvPr id="12" name="아래쪽 화살표 설명선[D] 11"/>
          <p:cNvSpPr/>
          <p:nvPr/>
        </p:nvSpPr>
        <p:spPr>
          <a:xfrm rot="10800000">
            <a:off x="10694718" y="4547601"/>
            <a:ext cx="720000" cy="1080000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ko-KR" dirty="0"/>
              <a:t>rear</a:t>
            </a:r>
            <a:endParaRPr kumimoji="1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22504" y="3439583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69008" y="3428262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015512" y="3439583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62016" y="3435399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</a:t>
            </a:r>
            <a:endParaRPr kumimoji="1"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508520" y="3424078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</a:t>
            </a:r>
            <a:endParaRPr kumimoji="1"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255024" y="3426785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G</a:t>
            </a:r>
            <a:endParaRPr kumimoji="1"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001528" y="3422601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H</a:t>
            </a:r>
            <a:endParaRPr kumimoji="1"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748032" y="3424532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I</a:t>
            </a:r>
            <a:endParaRPr kumimoji="1"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496732" y="3435399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J</a:t>
            </a:r>
            <a:endParaRPr kumimoji="1"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243236" y="3431215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K</a:t>
            </a:r>
            <a:endParaRPr kumimoji="1"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9989740" y="3419894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25" name="폭발 2[E] 24"/>
          <p:cNvSpPr/>
          <p:nvPr/>
        </p:nvSpPr>
        <p:spPr>
          <a:xfrm>
            <a:off x="10416000" y="3363407"/>
            <a:ext cx="1184194" cy="1184194"/>
          </a:xfrm>
          <a:prstGeom prst="irregularSeal2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1804324" y="4872098"/>
            <a:ext cx="4098898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Queue</a:t>
            </a:r>
          </a:p>
          <a:p>
            <a:r>
              <a:rPr lang="en-US" altLang="ko-KR" sz="4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Overflow</a:t>
            </a:r>
            <a:endParaRPr lang="ko-KR" altLang="en-US" sz="44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18EC8C2F-4C5D-4D5E-9171-9440DDEBE757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DF3600B8-7BBE-4855-8BF0-7D9CF581BD32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E14BC97E-47DE-4122-B1AB-9E014571A509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531AC829-ABED-480C-9951-2F97D415AAC3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4A83A271-A6E6-4CD6-8057-C7144B9476D0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02FD1F3D-582C-4BEB-92CD-70C07A173AEE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A00007EE-9015-42E1-8F69-BCC99278F7DE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655B9F5D-E9A3-4490-902E-2E267D1F9546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3F1A4482-199A-4936-9F64-2F064512667E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498EED20-D0D0-44D0-9EAA-1C782A6B00C2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80541737-E41C-49EB-974D-8C82D6E82F85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8A30F74D-0989-47D0-B462-7FA3617BAA9B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248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935895" y="2443794"/>
            <a:ext cx="4320103" cy="4325306"/>
            <a:chOff x="3935895" y="2532694"/>
            <a:chExt cx="4320103" cy="4325306"/>
          </a:xfrm>
        </p:grpSpPr>
        <p:sp>
          <p:nvSpPr>
            <p:cNvPr id="18" name="직사각형 17"/>
            <p:cNvSpPr/>
            <p:nvPr/>
          </p:nvSpPr>
          <p:spPr>
            <a:xfrm>
              <a:off x="5015998" y="2538000"/>
              <a:ext cx="2160000" cy="4320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9" name="직선 연결선[R] 4"/>
            <p:cNvCxnSpPr/>
            <p:nvPr/>
          </p:nvCxnSpPr>
          <p:spPr>
            <a:xfrm flipH="1">
              <a:off x="3935895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[R] 9"/>
            <p:cNvCxnSpPr/>
            <p:nvPr/>
          </p:nvCxnSpPr>
          <p:spPr>
            <a:xfrm flipH="1">
              <a:off x="7175998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10"/>
            <p:cNvCxnSpPr/>
            <p:nvPr/>
          </p:nvCxnSpPr>
          <p:spPr>
            <a:xfrm flipH="1">
              <a:off x="5029250" y="2532694"/>
              <a:ext cx="2124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제목 1"/>
          <p:cNvSpPr txBox="1">
            <a:spLocks/>
          </p:cNvSpPr>
          <p:nvPr/>
        </p:nvSpPr>
        <p:spPr>
          <a:xfrm>
            <a:off x="2407920" y="235619"/>
            <a:ext cx="7376156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Stack</a:t>
            </a:r>
            <a:endParaRPr lang="ko-KR" altLang="en-US" sz="8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66190" y="3260034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13" name="아래쪽 화살표[D] 12"/>
          <p:cNvSpPr/>
          <p:nvPr/>
        </p:nvSpPr>
        <p:spPr>
          <a:xfrm>
            <a:off x="5733441" y="1987826"/>
            <a:ext cx="715617" cy="14447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15895" y="3499061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push</a:t>
            </a:r>
            <a:endParaRPr kumimoji="1"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1166190" y="4219061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166190" y="5178088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8E969DF0-CFAB-44C1-A733-C427A79630A6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C8A29983-9807-49E2-98DB-1CA08158ADF5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46331E67-9F9A-401E-B521-E69028CBDF9F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2A1213E6-14A1-4B34-9721-2140F434816D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1E7A655F-8055-4868-815E-14674B8CEDF7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AFFCF2E1-9429-4C94-9514-E88222AE9181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4EAF8170-1E72-4B3D-A89D-5883A5058FD1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478EB193-9168-4C58-A987-709E3E986C0A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B6EADB70-961B-4D6C-9FB5-231DEC836497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589BA682-8546-435D-9170-EAC28DD81D49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52E919E1-7D3E-4975-B86E-15F0A9907B1A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ABEA457D-B550-4112-82D2-669CC408A3F8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25388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935895" y="2443794"/>
            <a:ext cx="4320103" cy="4325306"/>
            <a:chOff x="3935895" y="2532694"/>
            <a:chExt cx="4320103" cy="4325306"/>
          </a:xfrm>
        </p:grpSpPr>
        <p:sp>
          <p:nvSpPr>
            <p:cNvPr id="24" name="직사각형 23"/>
            <p:cNvSpPr/>
            <p:nvPr/>
          </p:nvSpPr>
          <p:spPr>
            <a:xfrm>
              <a:off x="5015998" y="2538000"/>
              <a:ext cx="2160000" cy="4320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5" name="직선 연결선[R] 4"/>
            <p:cNvCxnSpPr/>
            <p:nvPr/>
          </p:nvCxnSpPr>
          <p:spPr>
            <a:xfrm flipH="1">
              <a:off x="3935895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[R] 9"/>
            <p:cNvCxnSpPr/>
            <p:nvPr/>
          </p:nvCxnSpPr>
          <p:spPr>
            <a:xfrm flipH="1">
              <a:off x="7175998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[R] 10"/>
            <p:cNvCxnSpPr/>
            <p:nvPr/>
          </p:nvCxnSpPr>
          <p:spPr>
            <a:xfrm flipH="1">
              <a:off x="5029250" y="2532694"/>
              <a:ext cx="2124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제목 1"/>
          <p:cNvSpPr txBox="1">
            <a:spLocks/>
          </p:cNvSpPr>
          <p:nvPr/>
        </p:nvSpPr>
        <p:spPr>
          <a:xfrm>
            <a:off x="2407920" y="235619"/>
            <a:ext cx="7376156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Stack</a:t>
            </a:r>
            <a:endParaRPr lang="ko-KR" altLang="en-US" sz="8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24501" y="6069494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13" name="아래쪽 화살표[D] 12"/>
          <p:cNvSpPr/>
          <p:nvPr/>
        </p:nvSpPr>
        <p:spPr>
          <a:xfrm>
            <a:off x="5733441" y="1987826"/>
            <a:ext cx="715617" cy="14447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15895" y="3499061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push</a:t>
            </a:r>
            <a:endParaRPr kumimoji="1"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1166190" y="4219061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166190" y="5178088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20" name="오른쪽 화살표 설명선[R] 19"/>
          <p:cNvSpPr/>
          <p:nvPr/>
        </p:nvSpPr>
        <p:spPr>
          <a:xfrm>
            <a:off x="3932555" y="6122555"/>
            <a:ext cx="1080000" cy="720000"/>
          </a:xfrm>
          <a:prstGeom prst="right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Top</a:t>
            </a:r>
            <a:endParaRPr kumimoji="1" lang="ko-KR" altLang="en-US" dirty="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562E7272-1697-462D-B0CC-F37ECC83C011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CEA93419-7253-4BFB-80D2-6A4745EDCD63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FAD9A0AF-0789-4153-AD7C-6C77A2125DC9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FC6A3700-DD32-481F-953B-2D78EE48B409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63A86B22-5CEA-40B0-904C-DB8EF3D2739B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5BB77F3E-74E7-491F-997F-1C98B90963C0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3C015ECA-36E4-4510-8751-9276AE86B9DF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1E6D0C7B-D92D-408E-9220-A5A5D6AEF5DE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F6DE97EA-2A73-40BA-A30B-F37D59CBC629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0F37F367-E204-49D4-BCEA-0A7718F93E36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DA2542DB-4118-4CE1-A580-8B7E8B3FFA60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60298CB5-911E-4455-80F7-2DF03D7BBCCF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47834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935895" y="2443794"/>
            <a:ext cx="4320103" cy="4325306"/>
            <a:chOff x="3935895" y="2532694"/>
            <a:chExt cx="4320103" cy="4325306"/>
          </a:xfrm>
        </p:grpSpPr>
        <p:sp>
          <p:nvSpPr>
            <p:cNvPr id="19" name="직사각형 18"/>
            <p:cNvSpPr/>
            <p:nvPr/>
          </p:nvSpPr>
          <p:spPr>
            <a:xfrm>
              <a:off x="5015998" y="2538000"/>
              <a:ext cx="2160000" cy="4320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0" name="직선 연결선[R] 4"/>
            <p:cNvCxnSpPr/>
            <p:nvPr/>
          </p:nvCxnSpPr>
          <p:spPr>
            <a:xfrm flipH="1">
              <a:off x="3935895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9"/>
            <p:cNvCxnSpPr/>
            <p:nvPr/>
          </p:nvCxnSpPr>
          <p:spPr>
            <a:xfrm flipH="1">
              <a:off x="7175998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[R] 10"/>
            <p:cNvCxnSpPr/>
            <p:nvPr/>
          </p:nvCxnSpPr>
          <p:spPr>
            <a:xfrm flipH="1">
              <a:off x="5029250" y="2532694"/>
              <a:ext cx="2124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제목 1"/>
          <p:cNvSpPr txBox="1">
            <a:spLocks/>
          </p:cNvSpPr>
          <p:nvPr/>
        </p:nvSpPr>
        <p:spPr>
          <a:xfrm>
            <a:off x="2407920" y="235619"/>
            <a:ext cx="7376156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Stack</a:t>
            </a:r>
            <a:endParaRPr lang="ko-KR" altLang="en-US" sz="8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11249" y="6069494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13" name="아래쪽 화살표[D] 12"/>
          <p:cNvSpPr/>
          <p:nvPr/>
        </p:nvSpPr>
        <p:spPr>
          <a:xfrm>
            <a:off x="5733441" y="1987826"/>
            <a:ext cx="715617" cy="14447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15895" y="3499061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push</a:t>
            </a:r>
            <a:endParaRPr kumimoji="1"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5029250" y="5321668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166190" y="5178088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18" name="오른쪽 화살표 설명선[R] 17"/>
          <p:cNvSpPr/>
          <p:nvPr/>
        </p:nvSpPr>
        <p:spPr>
          <a:xfrm>
            <a:off x="3932555" y="5420194"/>
            <a:ext cx="1080000" cy="720000"/>
          </a:xfrm>
          <a:prstGeom prst="right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Top</a:t>
            </a:r>
            <a:endParaRPr kumimoji="1" lang="ko-KR" altLang="en-US" dirty="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1AD7D485-CF2B-48FC-B16B-8593DEEE7ECE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8082968D-E271-4C40-9FA7-8C6C90D54CA5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6C5CA265-D4A4-4F31-84F9-F982A024B963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407B5765-0326-4BAE-B0E3-6D92941019F2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DC2C9AC8-1B55-41D9-89D8-3F975AA9ACC3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BC93977B-B9E4-4469-AAE3-7F76136575DE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80C9EAAB-2832-4147-B357-632A6AB663E0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B21749D0-47CF-4D29-98CF-6BBA0ECF91ED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D22D7A5-437B-4FE0-AD98-FBB55CA61C1B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FEC4A2E1-AC43-4077-8575-32C3A151E766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8A687199-66AA-4314-8B52-D49686CB1FEC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A7C3EB45-1484-4EB0-830C-ECE1174B9D8D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79167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935895" y="2443794"/>
            <a:ext cx="4320103" cy="4325306"/>
            <a:chOff x="3935895" y="2532694"/>
            <a:chExt cx="4320103" cy="4325306"/>
          </a:xfrm>
        </p:grpSpPr>
        <p:sp>
          <p:nvSpPr>
            <p:cNvPr id="19" name="직사각형 18"/>
            <p:cNvSpPr/>
            <p:nvPr/>
          </p:nvSpPr>
          <p:spPr>
            <a:xfrm>
              <a:off x="5015998" y="2538000"/>
              <a:ext cx="2160000" cy="4320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0" name="직선 연결선[R] 4"/>
            <p:cNvCxnSpPr/>
            <p:nvPr/>
          </p:nvCxnSpPr>
          <p:spPr>
            <a:xfrm flipH="1">
              <a:off x="3935895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9"/>
            <p:cNvCxnSpPr/>
            <p:nvPr/>
          </p:nvCxnSpPr>
          <p:spPr>
            <a:xfrm flipH="1">
              <a:off x="7175998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[R] 10"/>
            <p:cNvCxnSpPr/>
            <p:nvPr/>
          </p:nvCxnSpPr>
          <p:spPr>
            <a:xfrm flipH="1">
              <a:off x="5029250" y="2532694"/>
              <a:ext cx="2124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제목 1"/>
          <p:cNvSpPr txBox="1">
            <a:spLocks/>
          </p:cNvSpPr>
          <p:nvPr/>
        </p:nvSpPr>
        <p:spPr>
          <a:xfrm>
            <a:off x="2407920" y="235619"/>
            <a:ext cx="7376156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Stack</a:t>
            </a:r>
            <a:endParaRPr lang="ko-KR" altLang="en-US" sz="8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11249" y="6082746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13" name="아래쪽 화살표[D] 12"/>
          <p:cNvSpPr/>
          <p:nvPr/>
        </p:nvSpPr>
        <p:spPr>
          <a:xfrm>
            <a:off x="5733441" y="1987826"/>
            <a:ext cx="715617" cy="14447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15895" y="3499061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push</a:t>
            </a:r>
            <a:endParaRPr kumimoji="1"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5029250" y="5334920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029250" y="4588510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17" name="오른쪽 화살표 설명선[R] 16"/>
          <p:cNvSpPr/>
          <p:nvPr/>
        </p:nvSpPr>
        <p:spPr>
          <a:xfrm>
            <a:off x="3932555" y="4664819"/>
            <a:ext cx="1080000" cy="720000"/>
          </a:xfrm>
          <a:prstGeom prst="right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Top</a:t>
            </a:r>
            <a:endParaRPr kumimoji="1" lang="ko-KR" altLang="en-US" dirty="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D7D53E2E-A4B7-402D-B133-8D8EB3789BF1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B4638268-46F4-4A05-BD7E-F80AB0CC2874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464559B0-1C1C-4CF8-8944-2A34A947262F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FAFF583C-8B5C-47D2-B638-180E696D8416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B764D28-853B-4112-8C55-5551A0C65F1E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477BC952-F317-4242-B3C6-10309302C6C7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B71E99EE-7D8F-4E02-BD3E-E8BEDFF0F8D7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43522026-622E-46FA-B76B-FA24E7EF16E3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5CA743A2-8CEC-47FB-A108-B5AB05BE1A79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1E7CFE2-C46A-4D7D-A45B-05A9A23A1BE2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463CFCD9-C290-4FA7-8457-499D54830C11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3107BEB7-2383-41A5-8D7F-27E0DB130D64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23861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935895" y="2443794"/>
            <a:ext cx="4320103" cy="4325306"/>
            <a:chOff x="3935895" y="2532694"/>
            <a:chExt cx="4320103" cy="4325306"/>
          </a:xfrm>
        </p:grpSpPr>
        <p:sp>
          <p:nvSpPr>
            <p:cNvPr id="18" name="직사각형 17"/>
            <p:cNvSpPr/>
            <p:nvPr/>
          </p:nvSpPr>
          <p:spPr>
            <a:xfrm>
              <a:off x="5015998" y="2538000"/>
              <a:ext cx="2160000" cy="4320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9" name="직선 연결선[R] 4"/>
            <p:cNvCxnSpPr/>
            <p:nvPr/>
          </p:nvCxnSpPr>
          <p:spPr>
            <a:xfrm flipH="1">
              <a:off x="3935895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9"/>
            <p:cNvCxnSpPr/>
            <p:nvPr/>
          </p:nvCxnSpPr>
          <p:spPr>
            <a:xfrm flipH="1">
              <a:off x="7175998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[R] 10"/>
            <p:cNvCxnSpPr/>
            <p:nvPr/>
          </p:nvCxnSpPr>
          <p:spPr>
            <a:xfrm flipH="1">
              <a:off x="5029250" y="2532694"/>
              <a:ext cx="2124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제목 1"/>
          <p:cNvSpPr txBox="1">
            <a:spLocks/>
          </p:cNvSpPr>
          <p:nvPr/>
        </p:nvSpPr>
        <p:spPr>
          <a:xfrm>
            <a:off x="2407920" y="235619"/>
            <a:ext cx="7376156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Stack</a:t>
            </a:r>
            <a:endParaRPr lang="ko-KR" altLang="en-US" sz="8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11249" y="6069494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13" name="아래쪽 화살표[D] 12"/>
          <p:cNvSpPr/>
          <p:nvPr/>
        </p:nvSpPr>
        <p:spPr>
          <a:xfrm rot="10800000">
            <a:off x="5733441" y="1987826"/>
            <a:ext cx="715617" cy="14447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15895" y="3499061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pop</a:t>
            </a:r>
            <a:endParaRPr kumimoji="1"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5029250" y="5321668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865600" y="3260034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20" name="오른쪽 화살표 설명선[R] 19"/>
          <p:cNvSpPr/>
          <p:nvPr/>
        </p:nvSpPr>
        <p:spPr>
          <a:xfrm>
            <a:off x="3932555" y="5420194"/>
            <a:ext cx="1080000" cy="720000"/>
          </a:xfrm>
          <a:prstGeom prst="right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Top</a:t>
            </a:r>
            <a:endParaRPr kumimoji="1" lang="ko-KR" altLang="en-US" dirty="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6A73A706-B6F0-418D-9DE8-9B51627F93ED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43C4D778-00FF-4A3E-B790-DB8C987F1E7F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948BAEB5-6E98-4562-9714-D79E6A8549F7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6163FCD8-5146-4D05-8CF2-CCC8E67AC4B8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2A8A1F8D-F3D2-4E7B-891B-FFBEABF4B62C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BF5EC3A-E0F4-40E3-B2BC-4120C2C5ECEE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F90F8B49-0071-406D-B21F-9528660EBAA5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A6A0AB1A-0768-4CA9-8385-28AFBB7E431B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DA8CD44F-BF1A-46B0-BB1E-299003A0BF76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F18609C8-43D3-4A91-A574-89BC99165938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840FAD41-48A6-4A90-BA4C-73BDD67ACAEE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8E3A1DAB-4C67-4724-87BA-D997E2B02454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11166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935895" y="2443794"/>
            <a:ext cx="4320103" cy="4325306"/>
            <a:chOff x="3935895" y="2532694"/>
            <a:chExt cx="4320103" cy="4325306"/>
          </a:xfrm>
        </p:grpSpPr>
        <p:sp>
          <p:nvSpPr>
            <p:cNvPr id="18" name="직사각형 17"/>
            <p:cNvSpPr/>
            <p:nvPr/>
          </p:nvSpPr>
          <p:spPr>
            <a:xfrm>
              <a:off x="5015998" y="2538000"/>
              <a:ext cx="2160000" cy="4320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9" name="직선 연결선[R] 4"/>
            <p:cNvCxnSpPr/>
            <p:nvPr/>
          </p:nvCxnSpPr>
          <p:spPr>
            <a:xfrm flipH="1">
              <a:off x="3935895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9"/>
            <p:cNvCxnSpPr/>
            <p:nvPr/>
          </p:nvCxnSpPr>
          <p:spPr>
            <a:xfrm flipH="1">
              <a:off x="7175998" y="2544417"/>
              <a:ext cx="10800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[R] 10"/>
            <p:cNvCxnSpPr/>
            <p:nvPr/>
          </p:nvCxnSpPr>
          <p:spPr>
            <a:xfrm flipH="1">
              <a:off x="5029250" y="2532694"/>
              <a:ext cx="2124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제목 1"/>
          <p:cNvSpPr txBox="1">
            <a:spLocks/>
          </p:cNvSpPr>
          <p:nvPr/>
        </p:nvSpPr>
        <p:spPr>
          <a:xfrm>
            <a:off x="2407920" y="235619"/>
            <a:ext cx="7376156" cy="134773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Stack</a:t>
            </a:r>
            <a:endParaRPr lang="ko-KR" altLang="en-US" sz="88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11249" y="6056242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13" name="아래쪽 화살표[D] 12"/>
          <p:cNvSpPr/>
          <p:nvPr/>
        </p:nvSpPr>
        <p:spPr>
          <a:xfrm rot="10800000">
            <a:off x="5733441" y="1987826"/>
            <a:ext cx="715617" cy="14447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15895" y="3499061"/>
            <a:ext cx="216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pop</a:t>
            </a:r>
            <a:endParaRPr kumimoji="1"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8865600" y="4219061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865600" y="3260034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20" name="오른쪽 화살표 설명선[R] 19"/>
          <p:cNvSpPr/>
          <p:nvPr/>
        </p:nvSpPr>
        <p:spPr>
          <a:xfrm>
            <a:off x="3932555" y="6135808"/>
            <a:ext cx="1080000" cy="720000"/>
          </a:xfrm>
          <a:prstGeom prst="right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Top</a:t>
            </a:r>
            <a:endParaRPr kumimoji="1" lang="ko-KR" altLang="en-US" dirty="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B614D791-6AA4-4043-B182-1DE727231769}"/>
              </a:ext>
            </a:extLst>
          </p:cNvPr>
          <p:cNvSpPr/>
          <p:nvPr/>
        </p:nvSpPr>
        <p:spPr>
          <a:xfrm rot="5400000">
            <a:off x="-123917" y="1704186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A92A828A-AE4B-4271-8858-27606E9A6CB0}"/>
              </a:ext>
            </a:extLst>
          </p:cNvPr>
          <p:cNvSpPr/>
          <p:nvPr/>
        </p:nvSpPr>
        <p:spPr>
          <a:xfrm rot="5400000">
            <a:off x="-123917" y="535786"/>
            <a:ext cx="1168400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2D765F31-3B71-4A81-BEAF-11F9F8D79F7B}"/>
              </a:ext>
            </a:extLst>
          </p:cNvPr>
          <p:cNvSpPr/>
          <p:nvPr/>
        </p:nvSpPr>
        <p:spPr>
          <a:xfrm rot="16200000">
            <a:off x="-123919" y="-48416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2F40E3EB-7188-46EB-889C-432C17AE1D98}"/>
              </a:ext>
            </a:extLst>
          </p:cNvPr>
          <p:cNvSpPr/>
          <p:nvPr/>
        </p:nvSpPr>
        <p:spPr>
          <a:xfrm rot="5400000">
            <a:off x="796648" y="-48413"/>
            <a:ext cx="1168400" cy="920567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29CF3891-8D0A-4A45-AAC8-4A36223E0976}"/>
              </a:ext>
            </a:extLst>
          </p:cNvPr>
          <p:cNvSpPr/>
          <p:nvPr/>
        </p:nvSpPr>
        <p:spPr>
          <a:xfrm rot="5400000">
            <a:off x="1736204" y="-632617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30D6AE45-D04A-4FE1-8CD2-8BB8A441ADB6}"/>
              </a:ext>
            </a:extLst>
          </p:cNvPr>
          <p:cNvSpPr/>
          <p:nvPr/>
        </p:nvSpPr>
        <p:spPr>
          <a:xfrm rot="10800000">
            <a:off x="2761698" y="-2370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3E3B6327-FFE4-4D01-8C84-A55C5F320768}"/>
              </a:ext>
            </a:extLst>
          </p:cNvPr>
          <p:cNvSpPr/>
          <p:nvPr/>
        </p:nvSpPr>
        <p:spPr>
          <a:xfrm rot="10800000">
            <a:off x="7993624" y="-2371"/>
            <a:ext cx="1704901" cy="584201"/>
          </a:xfrm>
          <a:prstGeom prst="triangle">
            <a:avLst/>
          </a:prstGeom>
          <a:solidFill>
            <a:srgbClr val="E7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185DB970-F517-4E0C-A6DB-BB744C2149A5}"/>
              </a:ext>
            </a:extLst>
          </p:cNvPr>
          <p:cNvSpPr/>
          <p:nvPr/>
        </p:nvSpPr>
        <p:spPr>
          <a:xfrm rot="16200000">
            <a:off x="10106663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D4CD7A83-0332-4DC8-B7E7-550028644C6C}"/>
              </a:ext>
            </a:extLst>
          </p:cNvPr>
          <p:cNvSpPr/>
          <p:nvPr/>
        </p:nvSpPr>
        <p:spPr>
          <a:xfrm rot="16200000">
            <a:off x="9164156" y="-73434"/>
            <a:ext cx="1168400" cy="92056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EE4FFD7-F06D-4328-9E98-D26529294AAF}"/>
              </a:ext>
            </a:extLst>
          </p:cNvPr>
          <p:cNvSpPr/>
          <p:nvPr/>
        </p:nvSpPr>
        <p:spPr>
          <a:xfrm rot="16200000">
            <a:off x="11147516" y="1882962"/>
            <a:ext cx="1168400" cy="92056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85339B95-1C64-4363-9049-46A38563959E}"/>
              </a:ext>
            </a:extLst>
          </p:cNvPr>
          <p:cNvSpPr/>
          <p:nvPr/>
        </p:nvSpPr>
        <p:spPr>
          <a:xfrm rot="16200000">
            <a:off x="11162999" y="750363"/>
            <a:ext cx="1137439" cy="92056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99C038DB-FB30-4691-A262-494A54B2D1B1}"/>
              </a:ext>
            </a:extLst>
          </p:cNvPr>
          <p:cNvSpPr/>
          <p:nvPr/>
        </p:nvSpPr>
        <p:spPr>
          <a:xfrm rot="5400000">
            <a:off x="11169828" y="41092"/>
            <a:ext cx="1265299" cy="1063165"/>
          </a:xfrm>
          <a:prstGeom prst="triangle">
            <a:avLst/>
          </a:prstGeom>
          <a:solidFill>
            <a:srgbClr val="E79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16220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8453</TotalTime>
  <Words>528</Words>
  <Application>Microsoft Macintosh PowerPoint</Application>
  <PresentationFormat>와이드스크린</PresentationFormat>
  <Paragraphs>226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1훈새마을운동 R</vt:lpstr>
      <vt:lpstr>나눔고딕 Light</vt:lpstr>
      <vt:lpstr>맑은 고딕</vt:lpstr>
      <vt:lpstr>배달의민족 도현</vt:lpstr>
      <vt:lpstr>Tmon몬소리 Black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ZOOOMG</dc:creator>
  <cp:lastModifiedBy>권태현</cp:lastModifiedBy>
  <cp:revision>144</cp:revision>
  <dcterms:created xsi:type="dcterms:W3CDTF">2014-11-20T03:21:28Z</dcterms:created>
  <dcterms:modified xsi:type="dcterms:W3CDTF">2018-10-26T06:44:08Z</dcterms:modified>
</cp:coreProperties>
</file>