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C896B-0B7C-294B-B774-8784912A0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DCE78-5508-2140-9082-05EB7F5F3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45624-EC8D-6440-8350-4DA4C544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A6E0B-80AF-A242-B128-83902917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E324F-3440-A546-B077-EBEE4F16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01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E3B1E-ACD1-4D48-94E7-15E512F5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63CB88-62F9-6A4D-8E20-70CA438D7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8A5A-4A46-4644-ACCD-46A7F90A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8DDF0-C22B-D244-A791-510139D6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BD2BB-1543-AF46-8E57-22B0F3D5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272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DFC10-01E1-BE45-8152-79E39D5F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54F33E-81CC-984A-8F7D-67BD806D1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B32D8-651D-B442-884F-2E86B04C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9A33A-A303-2241-BB10-E1D55D42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A97A8-E1B9-BF42-90C2-933CDC79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921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9131-910D-C64A-833A-872328A2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CA3C9-B528-3245-A628-BC673842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84BEB-8102-464A-8675-513BE3B4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998CD-3B64-9146-804A-9EADCEC6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2A4B7-CCFD-A04A-90DF-48E990B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1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2F5BB-CB6B-D444-AF08-13D7F98D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C4435-A37E-AE4B-9A27-00599AC3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C9068-7477-C743-8A75-18EE37B6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6615C-1DE2-534C-A50B-02C3F11A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C82C5-3AC2-1C4D-B479-A47686D5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421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9BAAE-DE1D-144E-B602-D4480CC5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5F845-826D-A442-8BCF-BEAF905F0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D444C-8301-B145-A219-2D6E9DFC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E1F22-4EA8-5D4E-9811-C6E7B6CC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05842-66B5-0440-975E-15E09CB6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D64D0-0ADE-D540-B954-36365914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36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F3EB9-C612-3240-B805-35722F22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39316-1880-D548-9F60-268FE8AC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11840-7215-3542-9B58-31AFA461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C634B4-4215-744D-9489-7C54F880B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AC1274-0AD8-E74F-A581-E8818E3E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DA4759-804E-D745-8152-DE8599B4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4B10EE-D02C-E140-8E20-B39061D4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CD882-6EB4-4C42-B1D6-144AA9F1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62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CDD8-5083-5140-9592-6AA7D49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2D9D69-3231-1B4A-B9EF-11424479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865F3-D1AE-064B-99FB-E1B32AE8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411878-D2CE-F54C-8B7A-C0AA8431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49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9A1F2-E1BE-CF40-91CF-96819AFA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BE6892-8A68-2C40-9ED2-50A73B6F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36217-9073-0E4A-9777-652E13AE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8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EC0A1-0051-B940-BD90-5FC3D93F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89718-7AA8-A047-A060-72B79F95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C3BA7-A29A-7149-8E5F-760AFD2CF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7EF2B-277C-F747-8D3A-A7E3EEE6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9A1A1-4ABE-D947-B3C4-6129CD9E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D12FD-AEFA-664A-AB6F-B75678FE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86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CC3A-BAE9-DB46-B225-17539EE7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9171D-1584-9D4E-93F2-7375DF565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E2552-4D88-074F-BD00-0366BB85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E05DC-0B17-6843-990A-E7448C66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A5B58-0036-1347-9F78-E6D15361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79D90-8A3C-9144-9143-32CBEAF3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0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77D361-50C9-B845-8B58-70D71B60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D3E38-7243-0149-A02F-67E4539C6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FDE22-E929-224E-B869-E86A9CB0C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1382-0FCB-5848-A1B7-4872B1C41339}" type="datetimeFigureOut">
              <a:rPr kumimoji="1" lang="ko-KR" altLang="en-US" smtClean="0"/>
              <a:t>2018. 12. 18.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479D2-03BA-7D45-B740-4B8CF77E5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54871-131F-9C42-BA31-55FF0C28A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E839-09E5-904A-830E-9FF1E9193C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06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E7389B-E176-A44D-98EF-D6B717256F7A}"/>
              </a:ext>
            </a:extLst>
          </p:cNvPr>
          <p:cNvSpPr/>
          <p:nvPr/>
        </p:nvSpPr>
        <p:spPr>
          <a:xfrm>
            <a:off x="325677" y="438411"/>
            <a:ext cx="112734" cy="4885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3FFA1E6E-60D8-1F41-8F7A-054E31B1665F}"/>
              </a:ext>
            </a:extLst>
          </p:cNvPr>
          <p:cNvSpPr txBox="1"/>
          <p:nvPr/>
        </p:nvSpPr>
        <p:spPr>
          <a:xfrm>
            <a:off x="563671" y="5325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성과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97F891-8316-4247-89CD-9D759B73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03" y="2314575"/>
            <a:ext cx="9309100" cy="2628900"/>
          </a:xfrm>
          <a:prstGeom prst="rect">
            <a:avLst/>
          </a:prstGeom>
        </p:spPr>
      </p:pic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1F46C8C5-62DB-FC44-90CC-AC014582B911}"/>
              </a:ext>
            </a:extLst>
          </p:cNvPr>
          <p:cNvSpPr txBox="1"/>
          <p:nvPr/>
        </p:nvSpPr>
        <p:spPr>
          <a:xfrm>
            <a:off x="1923821" y="5643563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덧셈</a:t>
            </a:r>
            <a:r>
              <a:rPr kumimoji="1" lang="en-US" altLang="ko-KR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</a:t>
            </a:r>
            <a:r>
              <a:rPr kumimoji="1" lang="ko-KR" altLang="en-US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뺄셈 구현</a:t>
            </a:r>
          </a:p>
        </p:txBody>
      </p:sp>
    </p:spTree>
    <p:extLst>
      <p:ext uri="{BB962C8B-B14F-4D97-AF65-F5344CB8AC3E}">
        <p14:creationId xmlns:p14="http://schemas.microsoft.com/office/powerpoint/2010/main" val="355659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E7389B-E176-A44D-98EF-D6B717256F7A}"/>
              </a:ext>
            </a:extLst>
          </p:cNvPr>
          <p:cNvSpPr/>
          <p:nvPr/>
        </p:nvSpPr>
        <p:spPr>
          <a:xfrm>
            <a:off x="325677" y="438411"/>
            <a:ext cx="112734" cy="4885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3FFA1E6E-60D8-1F41-8F7A-054E31B1665F}"/>
              </a:ext>
            </a:extLst>
          </p:cNvPr>
          <p:cNvSpPr txBox="1"/>
          <p:nvPr/>
        </p:nvSpPr>
        <p:spPr>
          <a:xfrm>
            <a:off x="563671" y="5325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성과</a:t>
            </a:r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1F46C8C5-62DB-FC44-90CC-AC014582B911}"/>
              </a:ext>
            </a:extLst>
          </p:cNvPr>
          <p:cNvSpPr txBox="1"/>
          <p:nvPr/>
        </p:nvSpPr>
        <p:spPr>
          <a:xfrm>
            <a:off x="1538107" y="528030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곱셈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42767-18CF-C745-A8E1-2D152BFB0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20"/>
          <a:stretch/>
        </p:blipFill>
        <p:spPr>
          <a:xfrm>
            <a:off x="1538107" y="1864714"/>
            <a:ext cx="9817100" cy="28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E7389B-E176-A44D-98EF-D6B717256F7A}"/>
              </a:ext>
            </a:extLst>
          </p:cNvPr>
          <p:cNvSpPr/>
          <p:nvPr/>
        </p:nvSpPr>
        <p:spPr>
          <a:xfrm>
            <a:off x="325677" y="438411"/>
            <a:ext cx="112734" cy="4885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3FFA1E6E-60D8-1F41-8F7A-054E31B1665F}"/>
              </a:ext>
            </a:extLst>
          </p:cNvPr>
          <p:cNvSpPr txBox="1"/>
          <p:nvPr/>
        </p:nvSpPr>
        <p:spPr>
          <a:xfrm>
            <a:off x="563671" y="5325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성과</a:t>
            </a:r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1F46C8C5-62DB-FC44-90CC-AC014582B911}"/>
              </a:ext>
            </a:extLst>
          </p:cNvPr>
          <p:cNvSpPr txBox="1"/>
          <p:nvPr/>
        </p:nvSpPr>
        <p:spPr>
          <a:xfrm>
            <a:off x="1287587" y="4841543"/>
            <a:ext cx="464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연산자 우선순위와 괄호 처리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D8F6B4-AF0C-A740-B04C-436D55934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708"/>
          <a:stretch/>
        </p:blipFill>
        <p:spPr>
          <a:xfrm>
            <a:off x="1287587" y="1946232"/>
            <a:ext cx="9817100" cy="23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0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E7389B-E176-A44D-98EF-D6B717256F7A}"/>
              </a:ext>
            </a:extLst>
          </p:cNvPr>
          <p:cNvSpPr/>
          <p:nvPr/>
        </p:nvSpPr>
        <p:spPr>
          <a:xfrm>
            <a:off x="325677" y="438411"/>
            <a:ext cx="112734" cy="4885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3FFA1E6E-60D8-1F41-8F7A-054E31B1665F}"/>
              </a:ext>
            </a:extLst>
          </p:cNvPr>
          <p:cNvSpPr txBox="1"/>
          <p:nvPr/>
        </p:nvSpPr>
        <p:spPr>
          <a:xfrm>
            <a:off x="563671" y="5325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성과</a:t>
            </a:r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1F46C8C5-62DB-FC44-90CC-AC014582B911}"/>
              </a:ext>
            </a:extLst>
          </p:cNvPr>
          <p:cNvSpPr txBox="1"/>
          <p:nvPr/>
        </p:nvSpPr>
        <p:spPr>
          <a:xfrm>
            <a:off x="904420" y="3100425"/>
            <a:ext cx="10798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자체 테스트 결과 그 외의 다른 예제에서도 덧셈</a:t>
            </a:r>
            <a:r>
              <a:rPr kumimoji="1" lang="en-US" altLang="ko-KR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</a:t>
            </a:r>
            <a:r>
              <a:rPr kumimoji="1" lang="ko-KR" altLang="en-US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kumimoji="1" lang="ko-KR" altLang="en-US" sz="240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빨셈</a:t>
            </a:r>
            <a:r>
              <a:rPr kumimoji="1" lang="en-US" altLang="ko-KR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</a:t>
            </a:r>
            <a:r>
              <a:rPr kumimoji="1" lang="ko-KR" altLang="en-US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곱셈</a:t>
            </a:r>
            <a:r>
              <a:rPr kumimoji="1" lang="en-US" altLang="ko-KR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</a:t>
            </a:r>
            <a:r>
              <a:rPr kumimoji="1" lang="ko-KR" altLang="en-US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연산자 우선순위 모두</a:t>
            </a:r>
            <a:endParaRPr kumimoji="1" lang="en-US" altLang="ko-KR" sz="2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algn="ctr"/>
            <a:r>
              <a:rPr kumimoji="1" lang="ko-KR" altLang="en-US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문제없이 실행되는 것을 알 수 있었습니다</a:t>
            </a:r>
            <a:r>
              <a:rPr kumimoji="1" lang="en-US" altLang="ko-KR" sz="2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endParaRPr kumimoji="1" lang="ko-KR" altLang="en-US" sz="2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02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Apple SD Gothic Neo</vt:lpstr>
      <vt:lpstr>Nanum Myeongjo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권태현</dc:creator>
  <cp:lastModifiedBy>권태현</cp:lastModifiedBy>
  <cp:revision>1</cp:revision>
  <cp:lastPrinted>2018-12-18T02:46:21Z</cp:lastPrinted>
  <dcterms:created xsi:type="dcterms:W3CDTF">2018-12-18T02:37:38Z</dcterms:created>
  <dcterms:modified xsi:type="dcterms:W3CDTF">2018-12-18T02:46:32Z</dcterms:modified>
</cp:coreProperties>
</file>