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"/>
  </p:notesMasterIdLst>
  <p:sldIdLst>
    <p:sldId id="270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1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CEFA-C019-4E05-8A04-7D867024EF8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3A9F9-90DA-4901-A8C8-6EAEF86E0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71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A65A-3322-F350-0B77-6DB48406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AB71C-8A0A-197F-D5E0-5BD25936E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C760-CC26-BC4D-64C9-FF8E52BA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4A6B-8206-1F08-6E67-6C4B4BFF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4178-AFA8-1E82-3404-7AAA6217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08DA-B299-5E04-352B-67F8D830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23D40-D2D4-C4FF-86E8-805A13DBE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F254-A4A6-425C-F398-4A053C2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5E2B-CF39-DE7B-AC19-2F35FE6D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4929-1B80-D3EE-080C-02A5812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2D55A-A91D-7BA9-FC9D-AA5ADF623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B269-63CD-8076-2AA4-932E34DA7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0F8E-5ABC-2185-4187-D71F1264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A171-9722-DA29-458D-840A8A7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EF0A-98C7-5D12-06EB-BF0F4AF9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8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43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42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01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68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65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13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28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14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6AF-1E40-10DA-9B89-4E6B16FE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E847-D765-6A91-ADE6-0024E9DB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28E3-65AF-A17D-6B36-56602219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6E31-8C79-70EE-1C3F-336215C2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E9A9-0C4D-592A-ADA5-766DD72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11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075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497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E32F-DDBE-4EA1-B22F-A2F3CE860295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859-8EDC-40BE-864A-98157540F9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48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548-8AAB-455D-56B2-9B2A0CDE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C57C0-4248-C6CA-94BC-AE43D8F4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C03B-CF5D-D2DB-3FD6-9255BE2B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1D75-0D9A-6A4F-A47B-67183BFB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0239-45DD-F1DA-7435-1C15FADA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8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136F-A451-DDFD-6FB8-302F8E13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37E4-7E8D-5D72-A5E9-B38B54573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3B56-97F5-A50B-87AC-D672EC73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D646-735A-0999-B88B-00D0B22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3B24-784C-4E4D-CFC4-43B0F624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DE7BD-50D2-8AFD-1DE0-575AC79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772B-9170-511B-6358-F3DDA8B7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E7A0-64FC-BB4F-13E8-F299E3A3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B430-7917-B6AF-9F3F-87FA1F24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9A7A3-56DA-287C-6866-63CECBF2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03A0C-1F86-7C27-074A-1F1356204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26B4-8834-6478-FE1E-E4D3B8CC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069F8-E4EB-3558-D14E-E154E25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82711-2FCE-6E4E-1BEE-C0D99C67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7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A69F-3AD2-B6B9-3379-9CBE6156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7C8F-3AC6-25C8-3FCE-5A9325E3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D851-6906-49F9-C3A4-19BD5F29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91CEE-BCDA-E370-BD19-2EE4144D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0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8D8D8-353D-1443-8DB8-C7705869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E1997-B33C-CA4F-87FB-DDE017FE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D1387-A7CC-1DFC-4138-A33BE8BE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1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7293-16A4-FA21-FD58-564EF63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B16C-2279-4581-3F87-D03D17CAC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7FF-962D-63AE-4E11-83627A98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3DCD-0D28-8CC2-55D8-C6005785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D5F0-EB9C-46AD-EDAF-061150D0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78AC5-6874-EF99-DAC8-95030872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0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0555-2D88-CBBD-4D0A-4DA2240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7BCD2-5543-0D16-ADC5-B8261979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195D-C633-303E-CFC1-51F616B13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6324-A192-79AA-5EB2-8266AE9A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B28C-E0D6-B1FD-E677-C248B25A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907D4-8198-EF0B-A6D5-4EFF8B32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1EE3C-A461-751B-3C88-87D6D7F3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E9E2-9555-8AE2-B75E-72C57B30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951-1517-39B5-2C9C-9C14A805F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D350-603E-7A54-FE3D-8905B0873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3870-8E97-AEB2-0E66-1F61E72EE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1EE9-C64A-4728-9D6A-3CEBEA35AA72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4314-7D4B-4944-AF7A-479CC63A8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39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0" y="0"/>
            <a:ext cx="2441448" cy="52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defTabSz="742950"/>
            <a:r>
              <a:rPr lang="en-US" sz="2925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Cheatsheet</a:t>
            </a:r>
            <a:endParaRPr lang="en-US" sz="1463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AB45B-3F1B-7C54-BDD6-AE59803D9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26252"/>
              </p:ext>
            </p:extLst>
          </p:nvPr>
        </p:nvGraphicFramePr>
        <p:xfrm>
          <a:off x="567683" y="1818553"/>
          <a:ext cx="2577853" cy="35109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0533">
                  <a:extLst>
                    <a:ext uri="{9D8B030D-6E8A-4147-A177-3AD203B41FA5}">
                      <a16:colId xmlns:a16="http://schemas.microsoft.com/office/drawing/2014/main" val="398723340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6331659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Command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251252658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init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Git repository maken in huidige map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26059067"/>
                  </a:ext>
                </a:extLst>
              </a:tr>
              <a:tr h="435061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add [bestand]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Bestanden toevoegen aan de staging area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76345731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add 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Alle bestanden stagen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169070210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commit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 gestagede bestanden committen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10803190"/>
                  </a:ext>
                </a:extLst>
              </a:tr>
              <a:tr h="257893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commit –m "Message"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 committen met een message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75889223"/>
                  </a:ext>
                </a:extLst>
              </a:tr>
              <a:tr h="257893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log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Commitgeschiedenis bekijken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17497732"/>
                  </a:ext>
                </a:extLst>
              </a:tr>
              <a:tr h="257893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status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Status van nieuwe, veranderde en gestagede bestanden bekijken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88607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F5A79F-1FE6-2F4C-5FD3-E4110C6B6AEE}"/>
              </a:ext>
            </a:extLst>
          </p:cNvPr>
          <p:cNvSpPr txBox="1"/>
          <p:nvPr/>
        </p:nvSpPr>
        <p:spPr>
          <a:xfrm>
            <a:off x="567683" y="1380744"/>
            <a:ext cx="2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FC1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Basics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E64A1C8-2563-047A-F1CB-631A9BE2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25657"/>
              </p:ext>
            </p:extLst>
          </p:nvPr>
        </p:nvGraphicFramePr>
        <p:xfrm>
          <a:off x="3324245" y="1818553"/>
          <a:ext cx="3294511" cy="18942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635">
                  <a:extLst>
                    <a:ext uri="{9D8B030D-6E8A-4147-A177-3AD203B41FA5}">
                      <a16:colId xmlns:a16="http://schemas.microsoft.com/office/drawing/2014/main" val="3987233405"/>
                    </a:ext>
                  </a:extLst>
                </a:gridCol>
                <a:gridCol w="1863876">
                  <a:extLst>
                    <a:ext uri="{9D8B030D-6E8A-4147-A177-3AD203B41FA5}">
                      <a16:colId xmlns:a16="http://schemas.microsoft.com/office/drawing/2014/main" val="36331659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Command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251252658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branch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Lijst met alle branches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26059067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checkout -b [nieuwe_naam]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Nieuwe branch aanmaken en naar wisselen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76345731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checkout [naam]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Naar een andere branch wisselen.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169070210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merge [andere_branch]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 commits uit van een andere branch in de huidige mergen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108031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F35516-EED3-28F1-20E4-92B20DD93698}"/>
              </a:ext>
            </a:extLst>
          </p:cNvPr>
          <p:cNvSpPr txBox="1"/>
          <p:nvPr/>
        </p:nvSpPr>
        <p:spPr>
          <a:xfrm>
            <a:off x="3324245" y="1380744"/>
            <a:ext cx="329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FC1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Branches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1C5C43A-4886-0D41-A77A-21FEA5C7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15335"/>
              </p:ext>
            </p:extLst>
          </p:nvPr>
        </p:nvGraphicFramePr>
        <p:xfrm>
          <a:off x="6797465" y="1818553"/>
          <a:ext cx="2904319" cy="29572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5276">
                  <a:extLst>
                    <a:ext uri="{9D8B030D-6E8A-4147-A177-3AD203B41FA5}">
                      <a16:colId xmlns:a16="http://schemas.microsoft.com/office/drawing/2014/main" val="3987233405"/>
                    </a:ext>
                  </a:extLst>
                </a:gridCol>
                <a:gridCol w="1459043">
                  <a:extLst>
                    <a:ext uri="{9D8B030D-6E8A-4147-A177-3AD203B41FA5}">
                      <a16:colId xmlns:a16="http://schemas.microsoft.com/office/drawing/2014/main" val="36331659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Command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251252658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clone [url]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Repository ophalen uit remote en in een nieuwe map plaatsen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4954468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remote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Lijst met alle remotes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26059067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remote add [naam] [url]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Nieuwe remote toevoegen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76345731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fetch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Alle nieuwe branch informatie van de remote ophalen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688420604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push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Lokale branch naar de remote pushen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169070210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pull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branch naar de lokale branch mergen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108031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65B95C-E0B9-8545-4CDB-F3D1DEEE56C3}"/>
              </a:ext>
            </a:extLst>
          </p:cNvPr>
          <p:cNvSpPr txBox="1"/>
          <p:nvPr/>
        </p:nvSpPr>
        <p:spPr>
          <a:xfrm>
            <a:off x="6797465" y="1380744"/>
            <a:ext cx="290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FC1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Remotes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8CD2115-7776-892E-9BC2-AD8791B5D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56467"/>
              </p:ext>
            </p:extLst>
          </p:nvPr>
        </p:nvGraphicFramePr>
        <p:xfrm>
          <a:off x="3324245" y="4150657"/>
          <a:ext cx="3294511" cy="17994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811">
                  <a:extLst>
                    <a:ext uri="{9D8B030D-6E8A-4147-A177-3AD203B41FA5}">
                      <a16:colId xmlns:a16="http://schemas.microsoft.com/office/drawing/2014/main" val="3987233405"/>
                    </a:ext>
                  </a:extLst>
                </a:gridCol>
                <a:gridCol w="1598700">
                  <a:extLst>
                    <a:ext uri="{9D8B030D-6E8A-4147-A177-3AD203B41FA5}">
                      <a16:colId xmlns:a16="http://schemas.microsoft.com/office/drawing/2014/main" val="36331659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Command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100" b="0" kern="2000" spc="0" baseline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251252658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config --global user.name [username]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Git username instellen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26059067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config --global user.email [email]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Git emailadres instellen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76345731"/>
                  </a:ext>
                </a:extLst>
              </a:tr>
              <a:tr h="30005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config --global</a:t>
                      </a:r>
                    </a:p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core.editor [editor]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Editor instellen voor Git commands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169070210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GB" sz="1000">
                          <a:latin typeface="JetBrains Mono" panose="02000009000000000000" pitchFamily="49" charset="0"/>
                          <a:ea typeface="Open Sans" panose="020B0606030504020204" pitchFamily="34" charset="0"/>
                          <a:cs typeface="JetBrains Mono" panose="02000009000000000000" pitchFamily="49" charset="0"/>
                        </a:rPr>
                        <a:t>git config –-global -e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Globale configuratiefile openen in editor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108031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1F886A-99DD-BBAC-578B-C7B2FE67E253}"/>
              </a:ext>
            </a:extLst>
          </p:cNvPr>
          <p:cNvSpPr txBox="1"/>
          <p:nvPr/>
        </p:nvSpPr>
        <p:spPr>
          <a:xfrm>
            <a:off x="3324245" y="3712848"/>
            <a:ext cx="329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FC1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1E589-84D2-1271-E18D-62B19C55D402}"/>
              </a:ext>
            </a:extLst>
          </p:cNvPr>
          <p:cNvSpPr txBox="1"/>
          <p:nvPr/>
        </p:nvSpPr>
        <p:spPr>
          <a:xfrm>
            <a:off x="6797465" y="4793290"/>
            <a:ext cx="2904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Voor de eerste keer pushen moet je de </a:t>
            </a:r>
            <a:r>
              <a:rPr lang="en-GB" sz="1000">
                <a:latin typeface="JetBrains Mono" panose="02000009000000000000" pitchFamily="49" charset="0"/>
                <a:ea typeface="Open Sans" panose="020B0606030504020204" pitchFamily="34" charset="0"/>
                <a:cs typeface="JetBrains Mono" panose="02000009000000000000" pitchFamily="49" charset="0"/>
              </a:rPr>
              <a:t>–-set-upstream</a:t>
            </a:r>
            <a:r>
              <a:rPr lang="en-GB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 gebruiken. Git vertelt je dit automatisch.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9318-09AF-1B15-94F2-3E7FCF6AD236}"/>
              </a:ext>
            </a:extLst>
          </p:cNvPr>
          <p:cNvSpPr txBox="1"/>
          <p:nvPr/>
        </p:nvSpPr>
        <p:spPr>
          <a:xfrm>
            <a:off x="4116725" y="248931"/>
            <a:ext cx="3719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rgbClr val="7FC1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 je er niet uit? Google resultaten voor Git-vragen zijn beter als je in het engels zoekt, met de relevante termen.</a:t>
            </a:r>
          </a:p>
        </p:txBody>
      </p:sp>
    </p:spTree>
    <p:extLst>
      <p:ext uri="{BB962C8B-B14F-4D97-AF65-F5344CB8AC3E}">
        <p14:creationId xmlns:p14="http://schemas.microsoft.com/office/powerpoint/2010/main" val="30618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280</Words>
  <Application>Microsoft Office PowerPoint</Application>
  <PresentationFormat>A4 Paper (210x297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Open Sans</vt:lpstr>
      <vt:lpstr>Office Theme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Yoran Huzen</dc:creator>
  <cp:lastModifiedBy>Yoran Huzen</cp:lastModifiedBy>
  <cp:revision>1</cp:revision>
  <dcterms:created xsi:type="dcterms:W3CDTF">2022-10-23T12:51:26Z</dcterms:created>
  <dcterms:modified xsi:type="dcterms:W3CDTF">2022-10-23T14:12:12Z</dcterms:modified>
</cp:coreProperties>
</file>