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tags/tag4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notesSlides/notesSlide23.xml" ContentType="application/vnd.openxmlformats-officedocument.presentationml.notesSlide+xml"/>
  <Override PartName="/ppt/tags/tag50.xml" ContentType="application/vnd.openxmlformats-officedocument.presentationml.tags+xml"/>
  <Override PartName="/ppt/notesSlides/notesSlide24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tags/tag56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7.xml" ContentType="application/vnd.openxmlformats-officedocument.presentationml.notesSlide+xml"/>
  <Override PartName="/ppt/tags/tag64.xml" ContentType="application/vnd.openxmlformats-officedocument.presentationml.tags+xml"/>
  <Override PartName="/ppt/notesSlides/notesSlide28.xml" ContentType="application/vnd.openxmlformats-officedocument.presentationml.notesSlide+xml"/>
  <Override PartName="/ppt/tags/tag65.xml" ContentType="application/vnd.openxmlformats-officedocument.presentationml.tags+xml"/>
  <Override PartName="/ppt/notesSlides/notesSlide29.xml" ContentType="application/vnd.openxmlformats-officedocument.presentationml.notesSlide+xml"/>
  <Override PartName="/ppt/tags/tag66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0.xml" ContentType="application/vnd.openxmlformats-officedocument.presentationml.notesSlide+xml"/>
  <Override PartName="/ppt/tags/tag70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73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74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75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  <p:sldMasterId id="2147483724" r:id="rId2"/>
    <p:sldMasterId id="2147483736" r:id="rId3"/>
    <p:sldMasterId id="2147483748" r:id="rId4"/>
    <p:sldMasterId id="2147483760" r:id="rId5"/>
    <p:sldMasterId id="2147483772" r:id="rId6"/>
  </p:sldMasterIdLst>
  <p:notesMasterIdLst>
    <p:notesMasterId r:id="rId111"/>
  </p:notesMasterIdLst>
  <p:handoutMasterIdLst>
    <p:handoutMasterId r:id="rId112"/>
  </p:handoutMasterIdLst>
  <p:sldIdLst>
    <p:sldId id="655" r:id="rId7"/>
    <p:sldId id="744" r:id="rId8"/>
    <p:sldId id="749" r:id="rId9"/>
    <p:sldId id="751" r:id="rId10"/>
    <p:sldId id="752" r:id="rId11"/>
    <p:sldId id="755" r:id="rId12"/>
    <p:sldId id="754" r:id="rId13"/>
    <p:sldId id="757" r:id="rId14"/>
    <p:sldId id="756" r:id="rId15"/>
    <p:sldId id="753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699" r:id="rId26"/>
    <p:sldId id="700" r:id="rId27"/>
    <p:sldId id="701" r:id="rId28"/>
    <p:sldId id="702" r:id="rId29"/>
    <p:sldId id="706" r:id="rId30"/>
    <p:sldId id="708" r:id="rId31"/>
    <p:sldId id="707" r:id="rId32"/>
    <p:sldId id="703" r:id="rId33"/>
    <p:sldId id="704" r:id="rId34"/>
    <p:sldId id="705" r:id="rId35"/>
    <p:sldId id="709" r:id="rId36"/>
    <p:sldId id="710" r:id="rId37"/>
    <p:sldId id="712" r:id="rId38"/>
    <p:sldId id="713" r:id="rId39"/>
    <p:sldId id="714" r:id="rId40"/>
    <p:sldId id="715" r:id="rId41"/>
    <p:sldId id="716" r:id="rId42"/>
    <p:sldId id="717" r:id="rId43"/>
    <p:sldId id="718" r:id="rId44"/>
    <p:sldId id="743" r:id="rId45"/>
    <p:sldId id="719" r:id="rId46"/>
    <p:sldId id="720" r:id="rId47"/>
    <p:sldId id="721" r:id="rId48"/>
    <p:sldId id="722" r:id="rId49"/>
    <p:sldId id="723" r:id="rId50"/>
    <p:sldId id="724" r:id="rId51"/>
    <p:sldId id="725" r:id="rId52"/>
    <p:sldId id="726" r:id="rId53"/>
    <p:sldId id="727" r:id="rId54"/>
    <p:sldId id="728" r:id="rId55"/>
    <p:sldId id="729" r:id="rId56"/>
    <p:sldId id="730" r:id="rId57"/>
    <p:sldId id="731" r:id="rId58"/>
    <p:sldId id="737" r:id="rId59"/>
    <p:sldId id="733" r:id="rId60"/>
    <p:sldId id="734" r:id="rId61"/>
    <p:sldId id="735" r:id="rId62"/>
    <p:sldId id="736" r:id="rId63"/>
    <p:sldId id="738" r:id="rId64"/>
    <p:sldId id="739" r:id="rId65"/>
    <p:sldId id="767" r:id="rId66"/>
    <p:sldId id="732" r:id="rId67"/>
    <p:sldId id="768" r:id="rId68"/>
    <p:sldId id="769" r:id="rId69"/>
    <p:sldId id="770" r:id="rId70"/>
    <p:sldId id="771" r:id="rId71"/>
    <p:sldId id="772" r:id="rId72"/>
    <p:sldId id="773" r:id="rId73"/>
    <p:sldId id="774" r:id="rId74"/>
    <p:sldId id="775" r:id="rId75"/>
    <p:sldId id="776" r:id="rId76"/>
    <p:sldId id="777" r:id="rId77"/>
    <p:sldId id="778" r:id="rId78"/>
    <p:sldId id="779" r:id="rId79"/>
    <p:sldId id="782" r:id="rId80"/>
    <p:sldId id="783" r:id="rId81"/>
    <p:sldId id="786" r:id="rId82"/>
    <p:sldId id="787" r:id="rId83"/>
    <p:sldId id="788" r:id="rId84"/>
    <p:sldId id="789" r:id="rId85"/>
    <p:sldId id="790" r:id="rId86"/>
    <p:sldId id="791" r:id="rId87"/>
    <p:sldId id="792" r:id="rId88"/>
    <p:sldId id="794" r:id="rId89"/>
    <p:sldId id="795" r:id="rId90"/>
    <p:sldId id="796" r:id="rId91"/>
    <p:sldId id="797" r:id="rId92"/>
    <p:sldId id="798" r:id="rId93"/>
    <p:sldId id="799" r:id="rId94"/>
    <p:sldId id="800" r:id="rId95"/>
    <p:sldId id="801" r:id="rId96"/>
    <p:sldId id="802" r:id="rId97"/>
    <p:sldId id="803" r:id="rId98"/>
    <p:sldId id="804" r:id="rId99"/>
    <p:sldId id="805" r:id="rId100"/>
    <p:sldId id="806" r:id="rId101"/>
    <p:sldId id="807" r:id="rId102"/>
    <p:sldId id="808" r:id="rId103"/>
    <p:sldId id="809" r:id="rId104"/>
    <p:sldId id="813" r:id="rId105"/>
    <p:sldId id="814" r:id="rId106"/>
    <p:sldId id="816" r:id="rId107"/>
    <p:sldId id="822" r:id="rId108"/>
    <p:sldId id="823" r:id="rId109"/>
    <p:sldId id="824" r:id="rId110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CC00"/>
    <a:srgbClr val="FFFFFF"/>
    <a:srgbClr val="00FFFF"/>
    <a:srgbClr val="0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7619" autoAdjust="0"/>
  </p:normalViewPr>
  <p:slideViewPr>
    <p:cSldViewPr>
      <p:cViewPr varScale="1">
        <p:scale>
          <a:sx n="91" d="100"/>
          <a:sy n="91" d="100"/>
        </p:scale>
        <p:origin x="4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9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3000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presProps" Target="presProps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theme" Target="theme/theme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 smtClean="0">
              <a:effectLst/>
              <a:latin typeface="微软雅黑" pitchFamily="34" charset="-122"/>
              <a:ea typeface="微软雅黑" pitchFamily="34" charset="-122"/>
            </a:rPr>
            <a:t>用例中，交互动作序列的图形化表示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如何将用例表示</a:t>
          </a:r>
          <a:r>
            <a:rPr lang="zh-CN" altLang="en-US" sz="2800" b="1" dirty="0" smtClean="0">
              <a:effectLst/>
              <a:latin typeface="微软雅黑" pitchFamily="34" charset="-122"/>
              <a:ea typeface="微软雅黑" pitchFamily="34" charset="-122"/>
            </a:rPr>
            <a:t>为图形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 custLinFactNeighborY="96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2195FF6-C963-4F62-8AAA-DB1E8FACA5CA}" type="presOf" srcId="{54518DC8-D1BF-47EA-92E0-DD0F19FE634A}" destId="{63951282-11D0-4E12-8194-058A51A7A440}" srcOrd="0" destOrd="0" presId="urn:microsoft.com/office/officeart/2005/8/layout/chevron2"/>
    <dgm:cxn modelId="{BADC3FF2-680E-4210-B9E8-DAC3B0CD4287}" type="presOf" srcId="{83CC5C30-88B9-472A-ABAC-3BE87F009E0F}" destId="{9DBCE2B9-9409-4633-ADB2-B050AF9380E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73F29CFB-ABE2-4630-8DE5-5A2E63ECCA48}" type="presOf" srcId="{D535EEF5-FB67-40E8-808B-C31F87DE0EA6}" destId="{FBAA478D-33EF-487D-8D92-B8CE96E1F8C4}" srcOrd="0" destOrd="0" presId="urn:microsoft.com/office/officeart/2005/8/layout/chevron2"/>
    <dgm:cxn modelId="{DFE085FF-EDF3-419C-B899-B77C3867BC40}" type="presOf" srcId="{E8C59684-A5DA-4BFD-B245-810018E55D78}" destId="{E42D4482-0214-4877-9FE7-3ABBD9C091DC}" srcOrd="0" destOrd="0" presId="urn:microsoft.com/office/officeart/2005/8/layout/chevron2"/>
    <dgm:cxn modelId="{B5A83083-27FB-4F62-925B-3658EFCE7A4E}" type="presOf" srcId="{52BD2B4A-BCA9-42C8-8753-7B6879BAF2D4}" destId="{1CD270FC-0D0E-46C9-94C1-B006FD31B379}" srcOrd="0" destOrd="0" presId="urn:microsoft.com/office/officeart/2005/8/layout/chevron2"/>
    <dgm:cxn modelId="{2D49E70B-8E39-4AB2-89D7-FAB5D8344A68}" type="presParOf" srcId="{FBAA478D-33EF-487D-8D92-B8CE96E1F8C4}" destId="{6C2A016C-DA86-4740-BFEE-C7661E727C83}" srcOrd="0" destOrd="0" presId="urn:microsoft.com/office/officeart/2005/8/layout/chevron2"/>
    <dgm:cxn modelId="{BE072C54-7E68-4284-A5B7-9392ED828B0E}" type="presParOf" srcId="{6C2A016C-DA86-4740-BFEE-C7661E727C83}" destId="{63951282-11D0-4E12-8194-058A51A7A440}" srcOrd="0" destOrd="0" presId="urn:microsoft.com/office/officeart/2005/8/layout/chevron2"/>
    <dgm:cxn modelId="{DE879476-D8FF-4884-9CC0-D7D747C1ABF0}" type="presParOf" srcId="{6C2A016C-DA86-4740-BFEE-C7661E727C83}" destId="{9DBCE2B9-9409-4633-ADB2-B050AF9380EE}" srcOrd="1" destOrd="0" presId="urn:microsoft.com/office/officeart/2005/8/layout/chevron2"/>
    <dgm:cxn modelId="{DA77FE9D-6479-42F3-AA7E-37BD3991A3E3}" type="presParOf" srcId="{FBAA478D-33EF-487D-8D92-B8CE96E1F8C4}" destId="{7913C09D-94A8-4C30-B2A4-23B593CFA2D1}" srcOrd="1" destOrd="0" presId="urn:microsoft.com/office/officeart/2005/8/layout/chevron2"/>
    <dgm:cxn modelId="{F2BB99A4-3857-46A9-BD7C-F25CE3AB8AE5}" type="presParOf" srcId="{FBAA478D-33EF-487D-8D92-B8CE96E1F8C4}" destId="{B3255170-5A77-4ADA-A13F-BA1155A5D205}" srcOrd="2" destOrd="0" presId="urn:microsoft.com/office/officeart/2005/8/layout/chevron2"/>
    <dgm:cxn modelId="{1B9F09C3-B0FE-4307-BA20-2DE20D2AF013}" type="presParOf" srcId="{B3255170-5A77-4ADA-A13F-BA1155A5D205}" destId="{1CD270FC-0D0E-46C9-94C1-B006FD31B379}" srcOrd="0" destOrd="0" presId="urn:microsoft.com/office/officeart/2005/8/layout/chevron2"/>
    <dgm:cxn modelId="{904C9768-BAB9-4500-93D4-CF71A0689B1E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C3821D-A597-4C66-9B15-19AB0C5C3234}" type="doc">
      <dgm:prSet loTypeId="urn:microsoft.com/office/officeart/2005/8/layout/vProcess5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17424E8D-779C-44AC-9FEC-5929DCD19ADC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gm:t>
    </dgm:pt>
    <dgm:pt modelId="{209039B0-11EF-4D61-99E9-35AA3F9E50A3}" type="par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1B654C68-6605-40DA-B2D8-D36EEB2BB508}" type="sib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2FD08328-66B5-42A2-AE25-CA607BAFD9E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b="1" dirty="0">
              <a:effectLst/>
              <a:latin typeface="微软雅黑" pitchFamily="34" charset="-122"/>
              <a:ea typeface="微软雅黑" pitchFamily="34" charset="-122"/>
            </a:rPr>
            <a:t>根据消息传递确定分析类之间的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关系：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关联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聚合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或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组合</a:t>
          </a:r>
        </a:p>
      </dgm:t>
    </dgm:pt>
    <dgm:pt modelId="{E49E50AF-514B-4D44-9CAF-21ACD73445BF}" type="par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6F1FEC5-580F-4FE1-BEC3-9AD43A5DA03F}" type="sib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E19D4CE-7EF4-4752-89B8-27A10FC69C28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精化</a:t>
          </a:r>
          <a:r>
            <a:rPr lang="zh-CN" sz="28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分析</a:t>
          </a:r>
          <a:r>
            <a:rPr lang="zh-CN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类</a:t>
          </a:r>
          <a:endParaRPr lang="zh-CN" altLang="en-US" sz="2800" b="1" dirty="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E2DA3A92-D558-40B2-AB73-489F804D501E}" type="par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2059224-8EFF-47D6-901A-E22D6B67CAD1}" type="sib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07DF6AF-D36A-484E-99F9-59F77653986A}" type="pres">
      <dgm:prSet presAssocID="{48C3821D-A597-4C66-9B15-19AB0C5C32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5DEC7F-CD25-483E-BD9B-9A82DC8859AD}" type="pres">
      <dgm:prSet presAssocID="{48C3821D-A597-4C66-9B15-19AB0C5C3234}" presName="dummyMaxCanvas" presStyleCnt="0">
        <dgm:presLayoutVars/>
      </dgm:prSet>
      <dgm:spPr/>
    </dgm:pt>
    <dgm:pt modelId="{76999AC1-E6EE-4C48-A1C5-7CA2C26D9ECE}" type="pres">
      <dgm:prSet presAssocID="{48C3821D-A597-4C66-9B15-19AB0C5C323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1A3C5-1193-41BC-A43B-BD92B8CA9046}" type="pres">
      <dgm:prSet presAssocID="{48C3821D-A597-4C66-9B15-19AB0C5C323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3747A-36E6-489E-B069-B5A1B83069FD}" type="pres">
      <dgm:prSet presAssocID="{48C3821D-A597-4C66-9B15-19AB0C5C323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427F4-50E3-44F0-81B6-577AE21C9D87}" type="pres">
      <dgm:prSet presAssocID="{48C3821D-A597-4C66-9B15-19AB0C5C323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1A348-4A69-4C4A-ADBF-A4DEFACA3198}" type="pres">
      <dgm:prSet presAssocID="{48C3821D-A597-4C66-9B15-19AB0C5C323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3C881-8356-4431-8FA4-47D2F8529530}" type="pres">
      <dgm:prSet presAssocID="{48C3821D-A597-4C66-9B15-19AB0C5C323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E41AB-5DF0-4F33-8E4A-EB15D182C42F}" type="pres">
      <dgm:prSet presAssocID="{48C3821D-A597-4C66-9B15-19AB0C5C323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D8C89-DAFD-45DA-9C76-63639006B2DE}" type="pres">
      <dgm:prSet presAssocID="{48C3821D-A597-4C66-9B15-19AB0C5C323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E02239-14FE-4F66-B2B3-EE62FCF9338E}" type="presOf" srcId="{DE19D4CE-7EF4-4752-89B8-27A10FC69C28}" destId="{5A8D8C89-DAFD-45DA-9C76-63639006B2DE}" srcOrd="1" destOrd="0" presId="urn:microsoft.com/office/officeart/2005/8/layout/vProcess5"/>
    <dgm:cxn modelId="{BA8AAC7A-0B12-49E3-B995-B4BBB2CC0942}" srcId="{48C3821D-A597-4C66-9B15-19AB0C5C3234}" destId="{17424E8D-779C-44AC-9FEC-5929DCD19ADC}" srcOrd="0" destOrd="0" parTransId="{209039B0-11EF-4D61-99E9-35AA3F9E50A3}" sibTransId="{1B654C68-6605-40DA-B2D8-D36EEB2BB508}"/>
    <dgm:cxn modelId="{C3AE0F58-A54E-4534-9C0C-19F48CF1810D}" type="presOf" srcId="{1B654C68-6605-40DA-B2D8-D36EEB2BB508}" destId="{12D427F4-50E3-44F0-81B6-577AE21C9D87}" srcOrd="0" destOrd="0" presId="urn:microsoft.com/office/officeart/2005/8/layout/vProcess5"/>
    <dgm:cxn modelId="{399653A3-72B0-46B3-9114-FC935D65EF1C}" type="presOf" srcId="{2FD08328-66B5-42A2-AE25-CA607BAFD9EA}" destId="{9D8E41AB-5DF0-4F33-8E4A-EB15D182C42F}" srcOrd="1" destOrd="0" presId="urn:microsoft.com/office/officeart/2005/8/layout/vProcess5"/>
    <dgm:cxn modelId="{13179821-BB04-4DB4-B755-C63CD062C3C6}" type="presOf" srcId="{2FD08328-66B5-42A2-AE25-CA607BAFD9EA}" destId="{4CF1A3C5-1193-41BC-A43B-BD92B8CA9046}" srcOrd="0" destOrd="0" presId="urn:microsoft.com/office/officeart/2005/8/layout/vProcess5"/>
    <dgm:cxn modelId="{5F03E71B-5417-4E2D-A181-69C1AEF0BA9A}" type="presOf" srcId="{48C3821D-A597-4C66-9B15-19AB0C5C3234}" destId="{607DF6AF-D36A-484E-99F9-59F77653986A}" srcOrd="0" destOrd="0" presId="urn:microsoft.com/office/officeart/2005/8/layout/vProcess5"/>
    <dgm:cxn modelId="{85D9185E-E7F6-4B7F-9DAD-C9DBCB8E2AEC}" type="presOf" srcId="{17424E8D-779C-44AC-9FEC-5929DCD19ADC}" destId="{D6D3C881-8356-4431-8FA4-47D2F8529530}" srcOrd="1" destOrd="0" presId="urn:microsoft.com/office/officeart/2005/8/layout/vProcess5"/>
    <dgm:cxn modelId="{8E503A0A-E3D7-44D6-8E2C-E27A44483659}" type="presOf" srcId="{17424E8D-779C-44AC-9FEC-5929DCD19ADC}" destId="{76999AC1-E6EE-4C48-A1C5-7CA2C26D9ECE}" srcOrd="0" destOrd="0" presId="urn:microsoft.com/office/officeart/2005/8/layout/vProcess5"/>
    <dgm:cxn modelId="{BBE34C81-4C4E-4644-ABFD-B607B8D98FA3}" srcId="{48C3821D-A597-4C66-9B15-19AB0C5C3234}" destId="{2FD08328-66B5-42A2-AE25-CA607BAFD9EA}" srcOrd="1" destOrd="0" parTransId="{E49E50AF-514B-4D44-9CAF-21ACD73445BF}" sibTransId="{06F1FEC5-580F-4FE1-BEC3-9AD43A5DA03F}"/>
    <dgm:cxn modelId="{63B98A68-DAE2-457B-834C-B2202F7267C6}" srcId="{48C3821D-A597-4C66-9B15-19AB0C5C3234}" destId="{DE19D4CE-7EF4-4752-89B8-27A10FC69C28}" srcOrd="2" destOrd="0" parTransId="{E2DA3A92-D558-40B2-AB73-489F804D501E}" sibTransId="{D2059224-8EFF-47D6-901A-E22D6B67CAD1}"/>
    <dgm:cxn modelId="{AE84389C-C513-428C-BFA2-C053D92F968A}" type="presOf" srcId="{DE19D4CE-7EF4-4752-89B8-27A10FC69C28}" destId="{9CC3747A-36E6-489E-B069-B5A1B83069FD}" srcOrd="0" destOrd="0" presId="urn:microsoft.com/office/officeart/2005/8/layout/vProcess5"/>
    <dgm:cxn modelId="{D6448398-2D7D-4BC2-9356-83CC2DEA7936}" type="presOf" srcId="{06F1FEC5-580F-4FE1-BEC3-9AD43A5DA03F}" destId="{6391A348-4A69-4C4A-ADBF-A4DEFACA3198}" srcOrd="0" destOrd="0" presId="urn:microsoft.com/office/officeart/2005/8/layout/vProcess5"/>
    <dgm:cxn modelId="{E3AE4F4D-E81F-4CE8-A36B-853F330F3375}" type="presParOf" srcId="{607DF6AF-D36A-484E-99F9-59F77653986A}" destId="{475DEC7F-CD25-483E-BD9B-9A82DC8859AD}" srcOrd="0" destOrd="0" presId="urn:microsoft.com/office/officeart/2005/8/layout/vProcess5"/>
    <dgm:cxn modelId="{532220B8-1B09-420D-BC43-5624460757CB}" type="presParOf" srcId="{607DF6AF-D36A-484E-99F9-59F77653986A}" destId="{76999AC1-E6EE-4C48-A1C5-7CA2C26D9ECE}" srcOrd="1" destOrd="0" presId="urn:microsoft.com/office/officeart/2005/8/layout/vProcess5"/>
    <dgm:cxn modelId="{D3EEF9B2-512D-428F-97FD-886DAD732A77}" type="presParOf" srcId="{607DF6AF-D36A-484E-99F9-59F77653986A}" destId="{4CF1A3C5-1193-41BC-A43B-BD92B8CA9046}" srcOrd="2" destOrd="0" presId="urn:microsoft.com/office/officeart/2005/8/layout/vProcess5"/>
    <dgm:cxn modelId="{06986D54-EF4E-4946-A3F0-05498F1527F3}" type="presParOf" srcId="{607DF6AF-D36A-484E-99F9-59F77653986A}" destId="{9CC3747A-36E6-489E-B069-B5A1B83069FD}" srcOrd="3" destOrd="0" presId="urn:microsoft.com/office/officeart/2005/8/layout/vProcess5"/>
    <dgm:cxn modelId="{B0F99407-489A-4F00-ABA8-3B8D4CBD4242}" type="presParOf" srcId="{607DF6AF-D36A-484E-99F9-59F77653986A}" destId="{12D427F4-50E3-44F0-81B6-577AE21C9D87}" srcOrd="4" destOrd="0" presId="urn:microsoft.com/office/officeart/2005/8/layout/vProcess5"/>
    <dgm:cxn modelId="{9FB6D2B6-6A86-4D98-8FF3-6A5F6537C199}" type="presParOf" srcId="{607DF6AF-D36A-484E-99F9-59F77653986A}" destId="{6391A348-4A69-4C4A-ADBF-A4DEFACA3198}" srcOrd="5" destOrd="0" presId="urn:microsoft.com/office/officeart/2005/8/layout/vProcess5"/>
    <dgm:cxn modelId="{2A754EA1-C895-4FB9-82C8-E718974B6B3F}" type="presParOf" srcId="{607DF6AF-D36A-484E-99F9-59F77653986A}" destId="{D6D3C881-8356-4431-8FA4-47D2F8529530}" srcOrd="6" destOrd="0" presId="urn:microsoft.com/office/officeart/2005/8/layout/vProcess5"/>
    <dgm:cxn modelId="{E5D04776-0D9C-4238-AD49-FBD0207C3B4F}" type="presParOf" srcId="{607DF6AF-D36A-484E-99F9-59F77653986A}" destId="{9D8E41AB-5DF0-4F33-8E4A-EB15D182C42F}" srcOrd="7" destOrd="0" presId="urn:microsoft.com/office/officeart/2005/8/layout/vProcess5"/>
    <dgm:cxn modelId="{B86CBE2B-7115-4E9B-B6EE-0D9F5531BA56}" type="presParOf" srcId="{607DF6AF-D36A-484E-99F9-59F77653986A}" destId="{5A8D8C89-DAFD-45DA-9C76-63639006B2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3BF32554-1F9B-4294-97A0-A1F34812ACB3}">
      <dgm:prSet phldrT="[文本]"/>
      <dgm:spPr/>
      <dgm:t>
        <a:bodyPr/>
        <a:lstStyle/>
        <a:p>
          <a:r>
            <a:rPr lang="en-US" altLang="zh-CN" b="1" dirty="0">
              <a:effectLst/>
              <a:latin typeface="Bookman Old Style" pitchFamily="18" charset="0"/>
            </a:rPr>
            <a:t>3.</a:t>
          </a:r>
          <a:endParaRPr lang="zh-CN" altLang="en-US" b="1" dirty="0">
            <a:effectLst/>
          </a:endParaRPr>
        </a:p>
      </dgm:t>
    </dgm:pt>
    <dgm:pt modelId="{C184EE56-4C84-42B3-91E4-8EF2941C5644}" type="par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47DCB62-E6D6-4696-B5AF-21DBD988DCBA}" type="sib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76E75A2-B9D7-4C28-B92D-409BB35DA14E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zh-CN" altLang="en-US" sz="28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综合顺序图</a:t>
          </a:r>
          <a:r>
            <a:rPr lang="zh-CN" altLang="en-US" sz="28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构造类图</a:t>
          </a:r>
        </a:p>
      </dgm:t>
    </dgm:pt>
    <dgm:pt modelId="{8A7519E1-B77F-4722-9AE7-49EEBDB331A5}" type="par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81EB838-1AA0-4935-BF2E-CD289548E10F}" type="sib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B5642-7CEE-4036-A6AA-ABEC76C07549}" type="pres">
      <dgm:prSet presAssocID="{70FBCB72-0E72-43F3-B225-F6CF5CADF21A}" presName="sp" presStyleCnt="0"/>
      <dgm:spPr/>
    </dgm:pt>
    <dgm:pt modelId="{0097630F-621A-4D90-8A2C-432ED5BA958E}" type="pres">
      <dgm:prSet presAssocID="{3BF32554-1F9B-4294-97A0-A1F34812ACB3}" presName="composite" presStyleCnt="0"/>
      <dgm:spPr/>
    </dgm:pt>
    <dgm:pt modelId="{E5D87EB8-17FC-4F77-8FD0-41FCEF1A044E}" type="pres">
      <dgm:prSet presAssocID="{3BF32554-1F9B-4294-97A0-A1F34812AC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41BE7-512D-490C-A1A6-51A96E019F1E}" type="pres">
      <dgm:prSet presAssocID="{3BF32554-1F9B-4294-97A0-A1F34812AC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0DF3D3-043D-4EB3-B299-B4CB800EADD0}" type="presOf" srcId="{D535EEF5-FB67-40E8-808B-C31F87DE0EA6}" destId="{FBAA478D-33EF-487D-8D92-B8CE96E1F8C4}" srcOrd="0" destOrd="0" presId="urn:microsoft.com/office/officeart/2005/8/layout/chevron2"/>
    <dgm:cxn modelId="{91E3C797-3A32-461F-904B-5CCAA4A4C32A}" type="presOf" srcId="{54518DC8-D1BF-47EA-92E0-DD0F19FE634A}" destId="{63951282-11D0-4E12-8194-058A51A7A440}" srcOrd="0" destOrd="0" presId="urn:microsoft.com/office/officeart/2005/8/layout/chevron2"/>
    <dgm:cxn modelId="{14B6922B-B651-48EC-AC5E-6598FAD2372F}" type="presOf" srcId="{E76E75A2-B9D7-4C28-B92D-409BB35DA14E}" destId="{F2241BE7-512D-490C-A1A6-51A96E019F1E}" srcOrd="0" destOrd="0" presId="urn:microsoft.com/office/officeart/2005/8/layout/chevron2"/>
    <dgm:cxn modelId="{131D9635-ECD6-4A89-B3BB-EDDC9E9D117D}" srcId="{3BF32554-1F9B-4294-97A0-A1F34812ACB3}" destId="{E76E75A2-B9D7-4C28-B92D-409BB35DA14E}" srcOrd="0" destOrd="0" parTransId="{8A7519E1-B77F-4722-9AE7-49EEBDB331A5}" sibTransId="{E81EB838-1AA0-4935-BF2E-CD289548E10F}"/>
    <dgm:cxn modelId="{54DA7ECA-C3D5-45FD-8999-53C241DFEAB9}" type="presOf" srcId="{52BD2B4A-BCA9-42C8-8753-7B6879BAF2D4}" destId="{1CD270FC-0D0E-46C9-94C1-B006FD31B379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0BFCC0B3-4B76-4A1C-8393-ADC13246577A}" srcId="{D535EEF5-FB67-40E8-808B-C31F87DE0EA6}" destId="{3BF32554-1F9B-4294-97A0-A1F34812ACB3}" srcOrd="2" destOrd="0" parTransId="{C184EE56-4C84-42B3-91E4-8EF2941C5644}" sibTransId="{647DCB62-E6D6-4696-B5AF-21DBD988DCBA}"/>
    <dgm:cxn modelId="{E0A35385-78CB-4232-B312-54B9CDBB0781}" type="presOf" srcId="{E8C59684-A5DA-4BFD-B245-810018E55D78}" destId="{E42D4482-0214-4877-9FE7-3ABBD9C091DC}" srcOrd="0" destOrd="0" presId="urn:microsoft.com/office/officeart/2005/8/layout/chevron2"/>
    <dgm:cxn modelId="{B4DA8027-A190-4538-A72A-7DB95C18FA59}" type="presOf" srcId="{3BF32554-1F9B-4294-97A0-A1F34812ACB3}" destId="{E5D87EB8-17FC-4F77-8FD0-41FCEF1A044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AABC16D6-9D98-4A7D-A994-34D2034DDC6B}" type="presOf" srcId="{83CC5C30-88B9-472A-ABAC-3BE87F009E0F}" destId="{9DBCE2B9-9409-4633-ADB2-B050AF9380EE}" srcOrd="0" destOrd="0" presId="urn:microsoft.com/office/officeart/2005/8/layout/chevron2"/>
    <dgm:cxn modelId="{A6050A95-80F6-476F-A109-7ED9162FBBF0}" type="presParOf" srcId="{FBAA478D-33EF-487D-8D92-B8CE96E1F8C4}" destId="{6C2A016C-DA86-4740-BFEE-C7661E727C83}" srcOrd="0" destOrd="0" presId="urn:microsoft.com/office/officeart/2005/8/layout/chevron2"/>
    <dgm:cxn modelId="{05EBED92-300E-41C6-8C4F-EE7D837D07C5}" type="presParOf" srcId="{6C2A016C-DA86-4740-BFEE-C7661E727C83}" destId="{63951282-11D0-4E12-8194-058A51A7A440}" srcOrd="0" destOrd="0" presId="urn:microsoft.com/office/officeart/2005/8/layout/chevron2"/>
    <dgm:cxn modelId="{19C71F36-B5FB-4915-924F-45F026142845}" type="presParOf" srcId="{6C2A016C-DA86-4740-BFEE-C7661E727C83}" destId="{9DBCE2B9-9409-4633-ADB2-B050AF9380EE}" srcOrd="1" destOrd="0" presId="urn:microsoft.com/office/officeart/2005/8/layout/chevron2"/>
    <dgm:cxn modelId="{DA33EB67-BB99-4FA3-AF18-997D15B42435}" type="presParOf" srcId="{FBAA478D-33EF-487D-8D92-B8CE96E1F8C4}" destId="{7913C09D-94A8-4C30-B2A4-23B593CFA2D1}" srcOrd="1" destOrd="0" presId="urn:microsoft.com/office/officeart/2005/8/layout/chevron2"/>
    <dgm:cxn modelId="{4856C55F-8A63-484E-9A45-76F89730E02D}" type="presParOf" srcId="{FBAA478D-33EF-487D-8D92-B8CE96E1F8C4}" destId="{B3255170-5A77-4ADA-A13F-BA1155A5D205}" srcOrd="2" destOrd="0" presId="urn:microsoft.com/office/officeart/2005/8/layout/chevron2"/>
    <dgm:cxn modelId="{9A7AD40D-273A-4760-A9BD-486C86AD3D8F}" type="presParOf" srcId="{B3255170-5A77-4ADA-A13F-BA1155A5D205}" destId="{1CD270FC-0D0E-46C9-94C1-B006FD31B379}" srcOrd="0" destOrd="0" presId="urn:microsoft.com/office/officeart/2005/8/layout/chevron2"/>
    <dgm:cxn modelId="{B2953B32-746C-4285-BC1E-CF8BD39A65E2}" type="presParOf" srcId="{B3255170-5A77-4ADA-A13F-BA1155A5D205}" destId="{E42D4482-0214-4877-9FE7-3ABBD9C091DC}" srcOrd="1" destOrd="0" presId="urn:microsoft.com/office/officeart/2005/8/layout/chevron2"/>
    <dgm:cxn modelId="{F08B1991-7C89-4D78-A818-55F534DA7914}" type="presParOf" srcId="{FBAA478D-33EF-487D-8D92-B8CE96E1F8C4}" destId="{62EB5642-7CEE-4036-A6AA-ABEC76C07549}" srcOrd="3" destOrd="0" presId="urn:microsoft.com/office/officeart/2005/8/layout/chevron2"/>
    <dgm:cxn modelId="{934BA4A7-8E06-4339-BD4F-5D6DA306B74A}" type="presParOf" srcId="{FBAA478D-33EF-487D-8D92-B8CE96E1F8C4}" destId="{0097630F-621A-4D90-8A2C-432ED5BA958E}" srcOrd="4" destOrd="0" presId="urn:microsoft.com/office/officeart/2005/8/layout/chevron2"/>
    <dgm:cxn modelId="{BFE4C3D8-16F8-456F-848B-DF4BD75195C3}" type="presParOf" srcId="{0097630F-621A-4D90-8A2C-432ED5BA958E}" destId="{E5D87EB8-17FC-4F77-8FD0-41FCEF1A044E}" srcOrd="0" destOrd="0" presId="urn:microsoft.com/office/officeart/2005/8/layout/chevron2"/>
    <dgm:cxn modelId="{025466C7-CA7D-4C77-97F5-36759C58D504}" type="presParOf" srcId="{0097630F-621A-4D90-8A2C-432ED5BA958E}" destId="{F2241BE7-512D-490C-A1A6-51A96E019F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ACD248-807B-46E6-982E-EFEC982C77F9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BA392FF-8C1B-40C1-A4C3-5406B3AD16DC}">
      <dgm:prSet phldrT="[文本]" custT="1"/>
      <dgm:spPr/>
      <dgm:t>
        <a:bodyPr/>
        <a:lstStyle/>
        <a:p>
          <a:endParaRPr lang="zh-CN" altLang="en-US" sz="2000" b="1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gm:t>
    </dgm:pt>
    <dgm:pt modelId="{2CCAC1D9-643A-468F-A477-DEA1D71D0F29}" type="par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2FEE0E5-1BB3-42BE-8B81-F818EFFDAF9A}" type="sib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4AA894-F2A6-4696-B81B-7FB0E1384055}">
      <dgm:prSet phldrT="[文本]" custT="1"/>
      <dgm:spPr/>
      <dgm:t>
        <a:bodyPr/>
        <a:lstStyle/>
        <a:p>
          <a:pPr rtl="0"/>
          <a:r>
            <a:rPr lang="en-US" altLang="zh-CN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基于业务场景进行需求分析（用例分析）</a:t>
          </a:r>
        </a:p>
      </dgm:t>
    </dgm:pt>
    <dgm:pt modelId="{CACF9A95-677F-44FA-9A82-FC1CA07C2496}" type="par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AED120E-25A3-40C5-B8ED-FD130E295781}" type="sib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331099F-FB7C-45B7-91F4-B4F3573AE091}">
      <dgm:prSet phldrT="[文本]" custT="1"/>
      <dgm:spPr/>
      <dgm:t>
        <a:bodyPr/>
        <a:lstStyle/>
        <a:p>
          <a:endParaRPr lang="zh-CN" altLang="en-US" sz="2000" dirty="0">
            <a:effectLst/>
            <a:latin typeface="Tahoma" pitchFamily="34" charset="0"/>
            <a:cs typeface="Tahoma" pitchFamily="34" charset="0"/>
          </a:endParaRPr>
        </a:p>
      </dgm:t>
    </dgm:pt>
    <dgm:pt modelId="{6ED540E5-4C05-4BED-B1A3-D7120CA9A006}" type="par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4B96571-9CFF-4171-BA68-12A78D3A65E7}" type="sib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E6EA462-E3B1-45B6-BC79-D5C778E34E32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基于业务流程进行需求分析 </a:t>
          </a:r>
          <a:r>
            <a:rPr lang="en-US" altLang="zh-CN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参见教材</a:t>
          </a:r>
          <a:r>
            <a:rPr lang="en-US" altLang="zh-CN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800" b="1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CDBAC445-BBDC-464F-BF8D-99BD17679C00}" type="par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DA31B24-48CF-406E-A70F-623814E465C0}" type="sib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F111BD1-5FB2-418B-9785-EB8D2BA21E63}">
      <dgm:prSet phldrT="[文本]" custT="1"/>
      <dgm:spPr/>
      <dgm:t>
        <a:bodyPr/>
        <a:lstStyle/>
        <a:p>
          <a:endParaRPr lang="zh-CN" altLang="en-US" sz="2000" dirty="0">
            <a:effectLst/>
          </a:endParaRPr>
        </a:p>
      </dgm:t>
    </dgm:pt>
    <dgm:pt modelId="{8EB77B19-115D-49C8-9551-868DD2D16CF1}" type="par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89FFE60-4BF4-4F6F-8607-A3571075B7F0}" type="sib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E280198-B925-40E9-AC23-A699417CA7D7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业务实体</a:t>
          </a:r>
          <a:r>
            <a:rPr lang="zh-CN" altLang="en-US" sz="2800" b="1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分析 </a:t>
          </a:r>
          <a:r>
            <a:rPr lang="en-US" altLang="zh-CN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参见教程</a:t>
          </a:r>
          <a:r>
            <a:rPr lang="en-US" altLang="zh-CN" sz="2800" b="1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en-US" altLang="zh-CN" sz="2800" b="1" dirty="0" smtClean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, </a:t>
          </a:r>
          <a:r>
            <a:rPr lang="en-US" altLang="zh-CN" sz="2800" b="1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……</a:t>
          </a:r>
          <a:endParaRPr lang="zh-CN" altLang="en-US" sz="2800" b="1" dirty="0">
            <a:solidFill>
              <a:schemeClr val="accent4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FA2F2739-B332-4DDB-BFD3-038EAB6A1D22}" type="par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D6A9F41-A6F4-4360-A6D1-6514A846C34F}" type="sib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715B95-5141-4A40-B91C-A4E2AF997AD2}" type="pres">
      <dgm:prSet presAssocID="{29ACD248-807B-46E6-982E-EFEC982C77F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2161976-C9EB-45C6-B4AF-C4BF104CAD21}" type="pres">
      <dgm:prSet presAssocID="{EBA392FF-8C1B-40C1-A4C3-5406B3AD16DC}" presName="parenttextcomposite" presStyleCnt="0"/>
      <dgm:spPr/>
    </dgm:pt>
    <dgm:pt modelId="{4968FB59-68DE-484D-AC45-AABD6CA41BB1}" type="pres">
      <dgm:prSet presAssocID="{EBA392FF-8C1B-40C1-A4C3-5406B3AD16DC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D40E6-8FC6-44F1-9F32-8BCC9AD1428E}" type="pres">
      <dgm:prSet presAssocID="{EBA392FF-8C1B-40C1-A4C3-5406B3AD16DC}" presName="composite" presStyleCnt="0"/>
      <dgm:spPr/>
    </dgm:pt>
    <dgm:pt modelId="{7DCE68AE-9A0B-4032-A610-F0F4F1072351}" type="pres">
      <dgm:prSet presAssocID="{EBA392FF-8C1B-40C1-A4C3-5406B3AD16DC}" presName="chevron1" presStyleLbl="alignNode1" presStyleIdx="0" presStyleCnt="21" custScaleX="426733"/>
      <dgm:spPr/>
    </dgm:pt>
    <dgm:pt modelId="{CE40AADD-04E0-406B-8FE5-AAF8003933AE}" type="pres">
      <dgm:prSet presAssocID="{EBA392FF-8C1B-40C1-A4C3-5406B3AD16DC}" presName="chevron2" presStyleLbl="alignNode1" presStyleIdx="1" presStyleCnt="21"/>
      <dgm:spPr/>
    </dgm:pt>
    <dgm:pt modelId="{66E6D7C0-EC68-4DB8-B139-DDD84C4D545A}" type="pres">
      <dgm:prSet presAssocID="{EBA392FF-8C1B-40C1-A4C3-5406B3AD16DC}" presName="chevron3" presStyleLbl="alignNode1" presStyleIdx="2" presStyleCnt="21"/>
      <dgm:spPr/>
    </dgm:pt>
    <dgm:pt modelId="{A69CE5E3-AFD0-4BE7-A9AC-6317FE0C5D33}" type="pres">
      <dgm:prSet presAssocID="{EBA392FF-8C1B-40C1-A4C3-5406B3AD16DC}" presName="chevron4" presStyleLbl="alignNode1" presStyleIdx="3" presStyleCnt="21"/>
      <dgm:spPr/>
    </dgm:pt>
    <dgm:pt modelId="{0BF735E7-0999-48E7-8DD4-B99D05836AC4}" type="pres">
      <dgm:prSet presAssocID="{EBA392FF-8C1B-40C1-A4C3-5406B3AD16DC}" presName="chevron5" presStyleLbl="alignNode1" presStyleIdx="4" presStyleCnt="21"/>
      <dgm:spPr/>
    </dgm:pt>
    <dgm:pt modelId="{83D90E74-77D9-46E4-AB9A-5040E433034E}" type="pres">
      <dgm:prSet presAssocID="{EBA392FF-8C1B-40C1-A4C3-5406B3AD16DC}" presName="chevron6" presStyleLbl="alignNode1" presStyleIdx="5" presStyleCnt="21"/>
      <dgm:spPr/>
    </dgm:pt>
    <dgm:pt modelId="{E99BA668-9683-4DCA-8E8E-7318B233DAC7}" type="pres">
      <dgm:prSet presAssocID="{EBA392FF-8C1B-40C1-A4C3-5406B3AD16DC}" presName="chevron7" presStyleLbl="alignNode1" presStyleIdx="6" presStyleCnt="21" custScaleX="376932"/>
      <dgm:spPr/>
    </dgm:pt>
    <dgm:pt modelId="{C8C6EF41-A2E5-4DF6-857E-AAF34318D9CE}" type="pres">
      <dgm:prSet presAssocID="{EBA392FF-8C1B-40C1-A4C3-5406B3AD16DC}" presName="childtext" presStyleLbl="solidFgAcc1" presStyleIdx="0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E9163-DD27-48A7-A8BB-A0D4A67034DF}" type="pres">
      <dgm:prSet presAssocID="{F2FEE0E5-1BB3-42BE-8B81-F818EFFDAF9A}" presName="sibTrans" presStyleCnt="0"/>
      <dgm:spPr/>
    </dgm:pt>
    <dgm:pt modelId="{8127563B-1C3D-40E8-88F5-CC8D68C5B9A5}" type="pres">
      <dgm:prSet presAssocID="{8331099F-FB7C-45B7-91F4-B4F3573AE091}" presName="parenttextcomposite" presStyleCnt="0"/>
      <dgm:spPr/>
    </dgm:pt>
    <dgm:pt modelId="{4167BFFC-56AE-4698-AC18-63D32F1DA5E3}" type="pres">
      <dgm:prSet presAssocID="{8331099F-FB7C-45B7-91F4-B4F3573AE091}" presName="parenttext" presStyleLbl="revTx" presStyleIdx="1" presStyleCnt="3" custScaleX="1430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F84D8-AF3C-4C05-9362-1374C071C5F5}" type="pres">
      <dgm:prSet presAssocID="{8331099F-FB7C-45B7-91F4-B4F3573AE091}" presName="composite" presStyleCnt="0"/>
      <dgm:spPr/>
    </dgm:pt>
    <dgm:pt modelId="{7B960CDE-27EC-4556-9BB3-BFD1153AA64B}" type="pres">
      <dgm:prSet presAssocID="{8331099F-FB7C-45B7-91F4-B4F3573AE091}" presName="chevron1" presStyleLbl="alignNode1" presStyleIdx="7" presStyleCnt="21" custScaleX="426733"/>
      <dgm:spPr/>
    </dgm:pt>
    <dgm:pt modelId="{94491662-3B4A-4CEE-977E-2CCB1F91AA10}" type="pres">
      <dgm:prSet presAssocID="{8331099F-FB7C-45B7-91F4-B4F3573AE091}" presName="chevron2" presStyleLbl="alignNode1" presStyleIdx="8" presStyleCnt="21"/>
      <dgm:spPr/>
    </dgm:pt>
    <dgm:pt modelId="{EA04F6BB-A37C-4530-9B1E-6B482AED1AEE}" type="pres">
      <dgm:prSet presAssocID="{8331099F-FB7C-45B7-91F4-B4F3573AE091}" presName="chevron3" presStyleLbl="alignNode1" presStyleIdx="9" presStyleCnt="21"/>
      <dgm:spPr/>
    </dgm:pt>
    <dgm:pt modelId="{66669323-560A-4FB6-A9D7-0FF5C8C8B50D}" type="pres">
      <dgm:prSet presAssocID="{8331099F-FB7C-45B7-91F4-B4F3573AE091}" presName="chevron4" presStyleLbl="alignNode1" presStyleIdx="10" presStyleCnt="21"/>
      <dgm:spPr/>
    </dgm:pt>
    <dgm:pt modelId="{7A8D47E4-893D-4ED9-AA53-81368821E8C9}" type="pres">
      <dgm:prSet presAssocID="{8331099F-FB7C-45B7-91F4-B4F3573AE091}" presName="chevron5" presStyleLbl="alignNode1" presStyleIdx="11" presStyleCnt="21"/>
      <dgm:spPr/>
    </dgm:pt>
    <dgm:pt modelId="{2A406EDF-DC89-431C-87A9-9B87FF9ACE44}" type="pres">
      <dgm:prSet presAssocID="{8331099F-FB7C-45B7-91F4-B4F3573AE091}" presName="chevron6" presStyleLbl="alignNode1" presStyleIdx="12" presStyleCnt="21"/>
      <dgm:spPr/>
    </dgm:pt>
    <dgm:pt modelId="{B781D80C-BE96-40ED-9126-4190BFF0C658}" type="pres">
      <dgm:prSet presAssocID="{8331099F-FB7C-45B7-91F4-B4F3573AE091}" presName="chevron7" presStyleLbl="alignNode1" presStyleIdx="13" presStyleCnt="21" custScaleX="376932"/>
      <dgm:spPr/>
    </dgm:pt>
    <dgm:pt modelId="{C47ED662-7FEE-4F90-8B22-7BFE3C582232}" type="pres">
      <dgm:prSet presAssocID="{8331099F-FB7C-45B7-91F4-B4F3573AE091}" presName="childtext" presStyleLbl="solidFgAcc1" presStyleIdx="1" presStyleCnt="3" custScaleX="162518" custScaleY="9667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86628-547B-49A3-9348-549238BA3431}" type="pres">
      <dgm:prSet presAssocID="{D4B96571-9CFF-4171-BA68-12A78D3A65E7}" presName="sibTrans" presStyleCnt="0"/>
      <dgm:spPr/>
    </dgm:pt>
    <dgm:pt modelId="{97BFF334-045D-452C-9B00-8475CC2AF353}" type="pres">
      <dgm:prSet presAssocID="{4F111BD1-5FB2-418B-9785-EB8D2BA21E63}" presName="parenttextcomposite" presStyleCnt="0"/>
      <dgm:spPr/>
    </dgm:pt>
    <dgm:pt modelId="{913CED60-7874-4F6F-B934-335D27D0F63D}" type="pres">
      <dgm:prSet presAssocID="{4F111BD1-5FB2-418B-9785-EB8D2BA21E63}" presName="parenttext" presStyleLbl="revTx" presStyleIdx="2" presStyleCnt="3" custScaleX="14609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6B166-D76E-4F8B-B20C-2169AB57417F}" type="pres">
      <dgm:prSet presAssocID="{4F111BD1-5FB2-418B-9785-EB8D2BA21E63}" presName="composite" presStyleCnt="0"/>
      <dgm:spPr/>
    </dgm:pt>
    <dgm:pt modelId="{B0D99FB9-6CAF-4B93-A692-935DAC85E572}" type="pres">
      <dgm:prSet presAssocID="{4F111BD1-5FB2-418B-9785-EB8D2BA21E63}" presName="chevron1" presStyleLbl="alignNode1" presStyleIdx="14" presStyleCnt="21" custScaleX="426733"/>
      <dgm:spPr/>
    </dgm:pt>
    <dgm:pt modelId="{0E393300-161A-43D4-B876-C24351F02C79}" type="pres">
      <dgm:prSet presAssocID="{4F111BD1-5FB2-418B-9785-EB8D2BA21E63}" presName="chevron2" presStyleLbl="alignNode1" presStyleIdx="15" presStyleCnt="21"/>
      <dgm:spPr/>
    </dgm:pt>
    <dgm:pt modelId="{93534972-339B-44CF-A7B2-1B0FDDFD5C08}" type="pres">
      <dgm:prSet presAssocID="{4F111BD1-5FB2-418B-9785-EB8D2BA21E63}" presName="chevron3" presStyleLbl="alignNode1" presStyleIdx="16" presStyleCnt="21"/>
      <dgm:spPr/>
    </dgm:pt>
    <dgm:pt modelId="{CE54BC73-9C4A-48B6-891F-AAF7D1B74A39}" type="pres">
      <dgm:prSet presAssocID="{4F111BD1-5FB2-418B-9785-EB8D2BA21E63}" presName="chevron4" presStyleLbl="alignNode1" presStyleIdx="17" presStyleCnt="21"/>
      <dgm:spPr/>
    </dgm:pt>
    <dgm:pt modelId="{779546EF-9155-4749-B956-5F889665741E}" type="pres">
      <dgm:prSet presAssocID="{4F111BD1-5FB2-418B-9785-EB8D2BA21E63}" presName="chevron5" presStyleLbl="alignNode1" presStyleIdx="18" presStyleCnt="21"/>
      <dgm:spPr/>
    </dgm:pt>
    <dgm:pt modelId="{01A8295D-E062-4A59-8CF3-AB7E4B9D57B1}" type="pres">
      <dgm:prSet presAssocID="{4F111BD1-5FB2-418B-9785-EB8D2BA21E63}" presName="chevron6" presStyleLbl="alignNode1" presStyleIdx="19" presStyleCnt="21"/>
      <dgm:spPr/>
    </dgm:pt>
    <dgm:pt modelId="{64B86F9A-9F26-4541-AD87-DEA828B62B70}" type="pres">
      <dgm:prSet presAssocID="{4F111BD1-5FB2-418B-9785-EB8D2BA21E63}" presName="chevron7" presStyleLbl="alignNode1" presStyleIdx="20" presStyleCnt="21" custScaleX="37693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EEF8EFA-FD56-4B7F-8FF8-0C6D79F3A938}" type="pres">
      <dgm:prSet presAssocID="{4F111BD1-5FB2-418B-9785-EB8D2BA21E63}" presName="childtext" presStyleLbl="solidFgAcc1" presStyleIdx="2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6A321A-604C-4318-BFF5-904F5D39D739}" type="presOf" srcId="{4E280198-B925-40E9-AC23-A699417CA7D7}" destId="{3EEF8EFA-FD56-4B7F-8FF8-0C6D79F3A938}" srcOrd="0" destOrd="0" presId="urn:microsoft.com/office/officeart/2008/layout/VerticalAccentList"/>
    <dgm:cxn modelId="{BD00096C-CDD1-4720-B4C8-32EFF681E5AF}" srcId="{29ACD248-807B-46E6-982E-EFEC982C77F9}" destId="{4F111BD1-5FB2-418B-9785-EB8D2BA21E63}" srcOrd="2" destOrd="0" parTransId="{8EB77B19-115D-49C8-9551-868DD2D16CF1}" sibTransId="{089FFE60-4BF4-4F6F-8607-A3571075B7F0}"/>
    <dgm:cxn modelId="{6B84894B-C117-4578-86BF-D5E652497B39}" srcId="{4F111BD1-5FB2-418B-9785-EB8D2BA21E63}" destId="{4E280198-B925-40E9-AC23-A699417CA7D7}" srcOrd="0" destOrd="0" parTransId="{FA2F2739-B332-4DDB-BFD3-038EAB6A1D22}" sibTransId="{DD6A9F41-A6F4-4360-A6D1-6514A846C34F}"/>
    <dgm:cxn modelId="{EB93BC4C-3227-4FD1-9979-80EBA57A685A}" type="presOf" srcId="{4F111BD1-5FB2-418B-9785-EB8D2BA21E63}" destId="{913CED60-7874-4F6F-B934-335D27D0F63D}" srcOrd="0" destOrd="0" presId="urn:microsoft.com/office/officeart/2008/layout/VerticalAccentList"/>
    <dgm:cxn modelId="{01916B5F-28B8-4D42-8FBC-707A21D8060D}" srcId="{29ACD248-807B-46E6-982E-EFEC982C77F9}" destId="{8331099F-FB7C-45B7-91F4-B4F3573AE091}" srcOrd="1" destOrd="0" parTransId="{6ED540E5-4C05-4BED-B1A3-D7120CA9A006}" sibTransId="{D4B96571-9CFF-4171-BA68-12A78D3A65E7}"/>
    <dgm:cxn modelId="{2F4AF677-D909-4E9A-91A4-5DB1E9E57C92}" srcId="{29ACD248-807B-46E6-982E-EFEC982C77F9}" destId="{EBA392FF-8C1B-40C1-A4C3-5406B3AD16DC}" srcOrd="0" destOrd="0" parTransId="{2CCAC1D9-643A-468F-A477-DEA1D71D0F29}" sibTransId="{F2FEE0E5-1BB3-42BE-8B81-F818EFFDAF9A}"/>
    <dgm:cxn modelId="{2AA80E9A-F413-4D26-B656-75C8D99DF915}" type="presOf" srcId="{29ACD248-807B-46E6-982E-EFEC982C77F9}" destId="{77715B95-5141-4A40-B91C-A4E2AF997AD2}" srcOrd="0" destOrd="0" presId="urn:microsoft.com/office/officeart/2008/layout/VerticalAccentList"/>
    <dgm:cxn modelId="{69968D48-F657-4337-99E0-D4703D466CFD}" srcId="{EBA392FF-8C1B-40C1-A4C3-5406B3AD16DC}" destId="{774AA894-F2A6-4696-B81B-7FB0E1384055}" srcOrd="0" destOrd="0" parTransId="{CACF9A95-677F-44FA-9A82-FC1CA07C2496}" sibTransId="{DAED120E-25A3-40C5-B8ED-FD130E295781}"/>
    <dgm:cxn modelId="{BA566971-54F4-479E-9E8F-3B136FC56B38}" srcId="{8331099F-FB7C-45B7-91F4-B4F3573AE091}" destId="{7E6EA462-E3B1-45B6-BC79-D5C778E34E32}" srcOrd="0" destOrd="0" parTransId="{CDBAC445-BBDC-464F-BF8D-99BD17679C00}" sibTransId="{0DA31B24-48CF-406E-A70F-623814E465C0}"/>
    <dgm:cxn modelId="{83650A03-9617-4764-B3DA-546169997BF0}" type="presOf" srcId="{EBA392FF-8C1B-40C1-A4C3-5406B3AD16DC}" destId="{4968FB59-68DE-484D-AC45-AABD6CA41BB1}" srcOrd="0" destOrd="0" presId="urn:microsoft.com/office/officeart/2008/layout/VerticalAccentList"/>
    <dgm:cxn modelId="{F6AA44FC-AFEE-4B31-B6F6-E7D915C879F1}" type="presOf" srcId="{7E6EA462-E3B1-45B6-BC79-D5C778E34E32}" destId="{C47ED662-7FEE-4F90-8B22-7BFE3C582232}" srcOrd="0" destOrd="0" presId="urn:microsoft.com/office/officeart/2008/layout/VerticalAccentList"/>
    <dgm:cxn modelId="{2E1069CC-E023-48EF-BFF7-8FA65BB973E8}" type="presOf" srcId="{8331099F-FB7C-45B7-91F4-B4F3573AE091}" destId="{4167BFFC-56AE-4698-AC18-63D32F1DA5E3}" srcOrd="0" destOrd="0" presId="urn:microsoft.com/office/officeart/2008/layout/VerticalAccentList"/>
    <dgm:cxn modelId="{32176FED-EF37-4DCC-A497-BED4E0C73DF6}" type="presOf" srcId="{774AA894-F2A6-4696-B81B-7FB0E1384055}" destId="{C8C6EF41-A2E5-4DF6-857E-AAF34318D9CE}" srcOrd="0" destOrd="0" presId="urn:microsoft.com/office/officeart/2008/layout/VerticalAccentList"/>
    <dgm:cxn modelId="{106315ED-9D02-4FAE-BC39-3668398DAD6C}" type="presParOf" srcId="{77715B95-5141-4A40-B91C-A4E2AF997AD2}" destId="{42161976-C9EB-45C6-B4AF-C4BF104CAD21}" srcOrd="0" destOrd="0" presId="urn:microsoft.com/office/officeart/2008/layout/VerticalAccentList"/>
    <dgm:cxn modelId="{6C9D4267-979F-4A46-ADAC-914D3600AC86}" type="presParOf" srcId="{42161976-C9EB-45C6-B4AF-C4BF104CAD21}" destId="{4968FB59-68DE-484D-AC45-AABD6CA41BB1}" srcOrd="0" destOrd="0" presId="urn:microsoft.com/office/officeart/2008/layout/VerticalAccentList"/>
    <dgm:cxn modelId="{CE44BCE9-1115-4971-92F1-00216EE5E467}" type="presParOf" srcId="{77715B95-5141-4A40-B91C-A4E2AF997AD2}" destId="{CE5D40E6-8FC6-44F1-9F32-8BCC9AD1428E}" srcOrd="1" destOrd="0" presId="urn:microsoft.com/office/officeart/2008/layout/VerticalAccentList"/>
    <dgm:cxn modelId="{1B60E425-CA3A-4E04-B5AA-74CC2D0D74D5}" type="presParOf" srcId="{CE5D40E6-8FC6-44F1-9F32-8BCC9AD1428E}" destId="{7DCE68AE-9A0B-4032-A610-F0F4F1072351}" srcOrd="0" destOrd="0" presId="urn:microsoft.com/office/officeart/2008/layout/VerticalAccentList"/>
    <dgm:cxn modelId="{7A65E24E-89AB-47E9-BC7C-6D304C1E7579}" type="presParOf" srcId="{CE5D40E6-8FC6-44F1-9F32-8BCC9AD1428E}" destId="{CE40AADD-04E0-406B-8FE5-AAF8003933AE}" srcOrd="1" destOrd="0" presId="urn:microsoft.com/office/officeart/2008/layout/VerticalAccentList"/>
    <dgm:cxn modelId="{6A81C4C3-14D9-4141-965A-D44BEB361BE3}" type="presParOf" srcId="{CE5D40E6-8FC6-44F1-9F32-8BCC9AD1428E}" destId="{66E6D7C0-EC68-4DB8-B139-DDD84C4D545A}" srcOrd="2" destOrd="0" presId="urn:microsoft.com/office/officeart/2008/layout/VerticalAccentList"/>
    <dgm:cxn modelId="{31613044-DDE9-4E37-8670-16737ED49DD6}" type="presParOf" srcId="{CE5D40E6-8FC6-44F1-9F32-8BCC9AD1428E}" destId="{A69CE5E3-AFD0-4BE7-A9AC-6317FE0C5D33}" srcOrd="3" destOrd="0" presId="urn:microsoft.com/office/officeart/2008/layout/VerticalAccentList"/>
    <dgm:cxn modelId="{703BA72B-9F93-4E92-AE20-27CCE85ECE11}" type="presParOf" srcId="{CE5D40E6-8FC6-44F1-9F32-8BCC9AD1428E}" destId="{0BF735E7-0999-48E7-8DD4-B99D05836AC4}" srcOrd="4" destOrd="0" presId="urn:microsoft.com/office/officeart/2008/layout/VerticalAccentList"/>
    <dgm:cxn modelId="{694E5D3D-214C-489F-869A-801474362FA5}" type="presParOf" srcId="{CE5D40E6-8FC6-44F1-9F32-8BCC9AD1428E}" destId="{83D90E74-77D9-46E4-AB9A-5040E433034E}" srcOrd="5" destOrd="0" presId="urn:microsoft.com/office/officeart/2008/layout/VerticalAccentList"/>
    <dgm:cxn modelId="{A244EAF6-8514-4213-AB35-0B50AE9E4EFA}" type="presParOf" srcId="{CE5D40E6-8FC6-44F1-9F32-8BCC9AD1428E}" destId="{E99BA668-9683-4DCA-8E8E-7318B233DAC7}" srcOrd="6" destOrd="0" presId="urn:microsoft.com/office/officeart/2008/layout/VerticalAccentList"/>
    <dgm:cxn modelId="{A2CAACA5-31D8-41AF-91D2-68DEBAC0A6BE}" type="presParOf" srcId="{CE5D40E6-8FC6-44F1-9F32-8BCC9AD1428E}" destId="{C8C6EF41-A2E5-4DF6-857E-AAF34318D9CE}" srcOrd="7" destOrd="0" presId="urn:microsoft.com/office/officeart/2008/layout/VerticalAccentList"/>
    <dgm:cxn modelId="{57C63CDD-70AD-4C1C-A014-1B385EC7BC6F}" type="presParOf" srcId="{77715B95-5141-4A40-B91C-A4E2AF997AD2}" destId="{1B2E9163-DD27-48A7-A8BB-A0D4A67034DF}" srcOrd="2" destOrd="0" presId="urn:microsoft.com/office/officeart/2008/layout/VerticalAccentList"/>
    <dgm:cxn modelId="{B643D8D6-5E0F-4166-8033-E648F45D17A0}" type="presParOf" srcId="{77715B95-5141-4A40-B91C-A4E2AF997AD2}" destId="{8127563B-1C3D-40E8-88F5-CC8D68C5B9A5}" srcOrd="3" destOrd="0" presId="urn:microsoft.com/office/officeart/2008/layout/VerticalAccentList"/>
    <dgm:cxn modelId="{9BFE7F9F-FDE8-4C1E-AE7F-93031C51DF21}" type="presParOf" srcId="{8127563B-1C3D-40E8-88F5-CC8D68C5B9A5}" destId="{4167BFFC-56AE-4698-AC18-63D32F1DA5E3}" srcOrd="0" destOrd="0" presId="urn:microsoft.com/office/officeart/2008/layout/VerticalAccentList"/>
    <dgm:cxn modelId="{1B748909-4578-432A-AF23-E0524D25FD04}" type="presParOf" srcId="{77715B95-5141-4A40-B91C-A4E2AF997AD2}" destId="{BBFF84D8-AF3C-4C05-9362-1374C071C5F5}" srcOrd="4" destOrd="0" presId="urn:microsoft.com/office/officeart/2008/layout/VerticalAccentList"/>
    <dgm:cxn modelId="{F1973CDC-49C0-4DD9-ABBE-5208D7C64684}" type="presParOf" srcId="{BBFF84D8-AF3C-4C05-9362-1374C071C5F5}" destId="{7B960CDE-27EC-4556-9BB3-BFD1153AA64B}" srcOrd="0" destOrd="0" presId="urn:microsoft.com/office/officeart/2008/layout/VerticalAccentList"/>
    <dgm:cxn modelId="{7E75751E-39AD-4451-829A-7B2B8D03B814}" type="presParOf" srcId="{BBFF84D8-AF3C-4C05-9362-1374C071C5F5}" destId="{94491662-3B4A-4CEE-977E-2CCB1F91AA10}" srcOrd="1" destOrd="0" presId="urn:microsoft.com/office/officeart/2008/layout/VerticalAccentList"/>
    <dgm:cxn modelId="{674BEACB-F179-469D-AF9D-F084FC86FD5B}" type="presParOf" srcId="{BBFF84D8-AF3C-4C05-9362-1374C071C5F5}" destId="{EA04F6BB-A37C-4530-9B1E-6B482AED1AEE}" srcOrd="2" destOrd="0" presId="urn:microsoft.com/office/officeart/2008/layout/VerticalAccentList"/>
    <dgm:cxn modelId="{0EFE5FF6-D0B2-4469-BB85-A961F2F270D1}" type="presParOf" srcId="{BBFF84D8-AF3C-4C05-9362-1374C071C5F5}" destId="{66669323-560A-4FB6-A9D7-0FF5C8C8B50D}" srcOrd="3" destOrd="0" presId="urn:microsoft.com/office/officeart/2008/layout/VerticalAccentList"/>
    <dgm:cxn modelId="{09BD100C-64B4-493F-A9C7-CDACCB66152F}" type="presParOf" srcId="{BBFF84D8-AF3C-4C05-9362-1374C071C5F5}" destId="{7A8D47E4-893D-4ED9-AA53-81368821E8C9}" srcOrd="4" destOrd="0" presId="urn:microsoft.com/office/officeart/2008/layout/VerticalAccentList"/>
    <dgm:cxn modelId="{E13DF87C-E85E-4C08-BCA5-1716B3662061}" type="presParOf" srcId="{BBFF84D8-AF3C-4C05-9362-1374C071C5F5}" destId="{2A406EDF-DC89-431C-87A9-9B87FF9ACE44}" srcOrd="5" destOrd="0" presId="urn:microsoft.com/office/officeart/2008/layout/VerticalAccentList"/>
    <dgm:cxn modelId="{22382C6A-43DC-4026-99C3-D2D701589AD8}" type="presParOf" srcId="{BBFF84D8-AF3C-4C05-9362-1374C071C5F5}" destId="{B781D80C-BE96-40ED-9126-4190BFF0C658}" srcOrd="6" destOrd="0" presId="urn:microsoft.com/office/officeart/2008/layout/VerticalAccentList"/>
    <dgm:cxn modelId="{852AA6AB-EEE8-431E-A3D0-0D665F13C27E}" type="presParOf" srcId="{BBFF84D8-AF3C-4C05-9362-1374C071C5F5}" destId="{C47ED662-7FEE-4F90-8B22-7BFE3C582232}" srcOrd="7" destOrd="0" presId="urn:microsoft.com/office/officeart/2008/layout/VerticalAccentList"/>
    <dgm:cxn modelId="{520A3487-89AC-44DF-B2CD-4BB9329E9136}" type="presParOf" srcId="{77715B95-5141-4A40-B91C-A4E2AF997AD2}" destId="{A5186628-547B-49A3-9348-549238BA3431}" srcOrd="5" destOrd="0" presId="urn:microsoft.com/office/officeart/2008/layout/VerticalAccentList"/>
    <dgm:cxn modelId="{B9D3D0E5-E9AF-4725-BEDA-5F9618EBECBA}" type="presParOf" srcId="{77715B95-5141-4A40-B91C-A4E2AF997AD2}" destId="{97BFF334-045D-452C-9B00-8475CC2AF353}" srcOrd="6" destOrd="0" presId="urn:microsoft.com/office/officeart/2008/layout/VerticalAccentList"/>
    <dgm:cxn modelId="{71D4A0DD-FA48-49F0-B14F-3C66F44B7AF4}" type="presParOf" srcId="{97BFF334-045D-452C-9B00-8475CC2AF353}" destId="{913CED60-7874-4F6F-B934-335D27D0F63D}" srcOrd="0" destOrd="0" presId="urn:microsoft.com/office/officeart/2008/layout/VerticalAccentList"/>
    <dgm:cxn modelId="{67BCDF5E-BD09-450E-8D9D-6B804225190F}" type="presParOf" srcId="{77715B95-5141-4A40-B91C-A4E2AF997AD2}" destId="{D466B166-D76E-4F8B-B20C-2169AB57417F}" srcOrd="7" destOrd="0" presId="urn:microsoft.com/office/officeart/2008/layout/VerticalAccentList"/>
    <dgm:cxn modelId="{376FC773-1EB0-4034-BAFD-66CA05F282FA}" type="presParOf" srcId="{D466B166-D76E-4F8B-B20C-2169AB57417F}" destId="{B0D99FB9-6CAF-4B93-A692-935DAC85E572}" srcOrd="0" destOrd="0" presId="urn:microsoft.com/office/officeart/2008/layout/VerticalAccentList"/>
    <dgm:cxn modelId="{55A8581E-816E-4262-BD35-3B8AE4EE8F0D}" type="presParOf" srcId="{D466B166-D76E-4F8B-B20C-2169AB57417F}" destId="{0E393300-161A-43D4-B876-C24351F02C79}" srcOrd="1" destOrd="0" presId="urn:microsoft.com/office/officeart/2008/layout/VerticalAccentList"/>
    <dgm:cxn modelId="{BA1942A3-E1E3-4A30-ADF9-965F7D4F7A25}" type="presParOf" srcId="{D466B166-D76E-4F8B-B20C-2169AB57417F}" destId="{93534972-339B-44CF-A7B2-1B0FDDFD5C08}" srcOrd="2" destOrd="0" presId="urn:microsoft.com/office/officeart/2008/layout/VerticalAccentList"/>
    <dgm:cxn modelId="{7A1B1FA7-21ED-402D-B69C-4A67EE46A27D}" type="presParOf" srcId="{D466B166-D76E-4F8B-B20C-2169AB57417F}" destId="{CE54BC73-9C4A-48B6-891F-AAF7D1B74A39}" srcOrd="3" destOrd="0" presId="urn:microsoft.com/office/officeart/2008/layout/VerticalAccentList"/>
    <dgm:cxn modelId="{42A82E85-D5E9-403F-AFCA-524333B6C11A}" type="presParOf" srcId="{D466B166-D76E-4F8B-B20C-2169AB57417F}" destId="{779546EF-9155-4749-B956-5F889665741E}" srcOrd="4" destOrd="0" presId="urn:microsoft.com/office/officeart/2008/layout/VerticalAccentList"/>
    <dgm:cxn modelId="{61A55B21-AF16-434C-9B7D-F30F92E95F22}" type="presParOf" srcId="{D466B166-D76E-4F8B-B20C-2169AB57417F}" destId="{01A8295D-E062-4A59-8CF3-AB7E4B9D57B1}" srcOrd="5" destOrd="0" presId="urn:microsoft.com/office/officeart/2008/layout/VerticalAccentList"/>
    <dgm:cxn modelId="{DC8D96C3-2DA3-4843-B953-168C5F48ACBE}" type="presParOf" srcId="{D466B166-D76E-4F8B-B20C-2169AB57417F}" destId="{64B86F9A-9F26-4541-AD87-DEA828B62B70}" srcOrd="6" destOrd="0" presId="urn:microsoft.com/office/officeart/2008/layout/VerticalAccentList"/>
    <dgm:cxn modelId="{3E591058-833C-44F1-AB37-F946F1C00792}" type="presParOf" srcId="{D466B166-D76E-4F8B-B20C-2169AB57417F}" destId="{3EEF8EFA-FD56-4B7F-8FF8-0C6D79F3A93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如何将用例表示为顺序图？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926720-20A1-4B32-939A-74B9C277DCE2}" type="presOf" srcId="{D535EEF5-FB67-40E8-808B-C31F87DE0EA6}" destId="{FBAA478D-33EF-487D-8D92-B8CE96E1F8C4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9F55AFD8-2C6E-4965-B3C3-404CFE4D2209}" type="presOf" srcId="{54518DC8-D1BF-47EA-92E0-DD0F19FE634A}" destId="{63951282-11D0-4E12-8194-058A51A7A440}" srcOrd="0" destOrd="0" presId="urn:microsoft.com/office/officeart/2005/8/layout/chevron2"/>
    <dgm:cxn modelId="{22A78703-228E-4487-BDF1-BF0212A48630}" type="presOf" srcId="{52BD2B4A-BCA9-42C8-8753-7B6879BAF2D4}" destId="{1CD270FC-0D0E-46C9-94C1-B006FD31B379}" srcOrd="0" destOrd="0" presId="urn:microsoft.com/office/officeart/2005/8/layout/chevron2"/>
    <dgm:cxn modelId="{2ED5A9CF-966F-4D95-B7AC-EC98F00A5610}" type="presOf" srcId="{83CC5C30-88B9-472A-ABAC-3BE87F009E0F}" destId="{9DBCE2B9-9409-4633-ADB2-B050AF9380E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3EBE247A-91EE-4A9A-8254-22378999CDF9}" type="presOf" srcId="{E8C59684-A5DA-4BFD-B245-810018E55D78}" destId="{E42D4482-0214-4877-9FE7-3ABBD9C091DC}" srcOrd="0" destOrd="0" presId="urn:microsoft.com/office/officeart/2005/8/layout/chevron2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603C4689-BCE0-4874-8504-431798941858}" type="presParOf" srcId="{FBAA478D-33EF-487D-8D92-B8CE96E1F8C4}" destId="{6C2A016C-DA86-4740-BFEE-C7661E727C83}" srcOrd="0" destOrd="0" presId="urn:microsoft.com/office/officeart/2005/8/layout/chevron2"/>
    <dgm:cxn modelId="{2586D9B5-2DDE-402A-8B9D-17EF45043072}" type="presParOf" srcId="{6C2A016C-DA86-4740-BFEE-C7661E727C83}" destId="{63951282-11D0-4E12-8194-058A51A7A440}" srcOrd="0" destOrd="0" presId="urn:microsoft.com/office/officeart/2005/8/layout/chevron2"/>
    <dgm:cxn modelId="{0F3C78BE-FE0E-42FD-9F37-CC66DFF7D31D}" type="presParOf" srcId="{6C2A016C-DA86-4740-BFEE-C7661E727C83}" destId="{9DBCE2B9-9409-4633-ADB2-B050AF9380EE}" srcOrd="1" destOrd="0" presId="urn:microsoft.com/office/officeart/2005/8/layout/chevron2"/>
    <dgm:cxn modelId="{E94BF08C-CAE4-4548-9B2C-5BBA3B28BD37}" type="presParOf" srcId="{FBAA478D-33EF-487D-8D92-B8CE96E1F8C4}" destId="{7913C09D-94A8-4C30-B2A4-23B593CFA2D1}" srcOrd="1" destOrd="0" presId="urn:microsoft.com/office/officeart/2005/8/layout/chevron2"/>
    <dgm:cxn modelId="{69355849-5C9D-4337-A3B0-66135D45C045}" type="presParOf" srcId="{FBAA478D-33EF-487D-8D92-B8CE96E1F8C4}" destId="{B3255170-5A77-4ADA-A13F-BA1155A5D205}" srcOrd="2" destOrd="0" presId="urn:microsoft.com/office/officeart/2005/8/layout/chevron2"/>
    <dgm:cxn modelId="{BB171C6C-0894-403E-8DD9-5B42813F8AC1}" type="presParOf" srcId="{B3255170-5A77-4ADA-A13F-BA1155A5D205}" destId="{1CD270FC-0D0E-46C9-94C1-B006FD31B379}" srcOrd="0" destOrd="0" presId="urn:microsoft.com/office/officeart/2005/8/layout/chevron2"/>
    <dgm:cxn modelId="{8235C8DB-1FA1-41D6-9BBA-81DA8396A9DB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CD248-807B-46E6-982E-EFEC982C77F9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BA392FF-8C1B-40C1-A4C3-5406B3AD16DC}">
      <dgm:prSet phldrT="[文本]" custT="1"/>
      <dgm:spPr/>
      <dgm:t>
        <a:bodyPr/>
        <a:lstStyle/>
        <a:p>
          <a:endParaRPr lang="zh-CN" altLang="en-US" sz="2000" b="1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gm:t>
    </dgm:pt>
    <dgm:pt modelId="{2CCAC1D9-643A-468F-A477-DEA1D71D0F29}" type="par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2FEE0E5-1BB3-42BE-8B81-F818EFFDAF9A}" type="sib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4AA894-F2A6-4696-B81B-7FB0E1384055}">
      <dgm:prSet phldrT="[文本]" custT="1"/>
      <dgm:spPr/>
      <dgm:t>
        <a:bodyPr/>
        <a:lstStyle/>
        <a:p>
          <a:pPr rtl="0"/>
          <a:r>
            <a:rPr lang="en-US" altLang="zh-CN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标识分析类（边界类、控制类、实体类、辅助类）</a:t>
          </a:r>
        </a:p>
      </dgm:t>
    </dgm:pt>
    <dgm:pt modelId="{CACF9A95-677F-44FA-9A82-FC1CA07C2496}" type="par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AED120E-25A3-40C5-B8ED-FD130E295781}" type="sib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331099F-FB7C-45B7-91F4-B4F3573AE091}">
      <dgm:prSet phldrT="[文本]" custT="1"/>
      <dgm:spPr/>
      <dgm:t>
        <a:bodyPr/>
        <a:lstStyle/>
        <a:p>
          <a:endParaRPr lang="zh-CN" altLang="en-US" sz="2000" dirty="0">
            <a:effectLst/>
            <a:latin typeface="Tahoma" pitchFamily="34" charset="0"/>
            <a:cs typeface="Tahoma" pitchFamily="34" charset="0"/>
          </a:endParaRPr>
        </a:p>
      </dgm:t>
    </dgm:pt>
    <dgm:pt modelId="{6ED540E5-4C05-4BED-B1A3-D7120CA9A006}" type="par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4B96571-9CFF-4171-BA68-12A78D3A65E7}" type="sib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E6EA462-E3B1-45B6-BC79-D5C778E34E32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基于样板 构造用例的顺序图表示</a:t>
          </a:r>
        </a:p>
      </dgm:t>
    </dgm:pt>
    <dgm:pt modelId="{CDBAC445-BBDC-464F-BF8D-99BD17679C00}" type="par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DA31B24-48CF-406E-A70F-623814E465C0}" type="sib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F111BD1-5FB2-418B-9785-EB8D2BA21E63}">
      <dgm:prSet phldrT="[文本]" custT="1"/>
      <dgm:spPr/>
      <dgm:t>
        <a:bodyPr/>
        <a:lstStyle/>
        <a:p>
          <a:endParaRPr lang="zh-CN" altLang="en-US" sz="2000" dirty="0">
            <a:effectLst/>
          </a:endParaRPr>
        </a:p>
      </dgm:t>
    </dgm:pt>
    <dgm:pt modelId="{8EB77B19-115D-49C8-9551-868DD2D16CF1}" type="par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89FFE60-4BF4-4F6F-8607-A3571075B7F0}" type="sib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E280198-B925-40E9-AC23-A699417CA7D7}">
      <dgm:prSet phldrT="[文本]" custT="1"/>
      <dgm:spPr/>
      <dgm:t>
        <a:bodyPr/>
        <a:lstStyle/>
        <a:p>
          <a:r>
            <a:rPr lang="zh-CN" altLang="en-US" sz="2800" b="1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800" b="1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FA2F2739-B332-4DDB-BFD3-038EAB6A1D22}" type="par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D6A9F41-A6F4-4360-A6D1-6514A846C34F}" type="sib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715B95-5141-4A40-B91C-A4E2AF997AD2}" type="pres">
      <dgm:prSet presAssocID="{29ACD248-807B-46E6-982E-EFEC982C77F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2161976-C9EB-45C6-B4AF-C4BF104CAD21}" type="pres">
      <dgm:prSet presAssocID="{EBA392FF-8C1B-40C1-A4C3-5406B3AD16DC}" presName="parenttextcomposite" presStyleCnt="0"/>
      <dgm:spPr/>
    </dgm:pt>
    <dgm:pt modelId="{4968FB59-68DE-484D-AC45-AABD6CA41BB1}" type="pres">
      <dgm:prSet presAssocID="{EBA392FF-8C1B-40C1-A4C3-5406B3AD16DC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D40E6-8FC6-44F1-9F32-8BCC9AD1428E}" type="pres">
      <dgm:prSet presAssocID="{EBA392FF-8C1B-40C1-A4C3-5406B3AD16DC}" presName="composite" presStyleCnt="0"/>
      <dgm:spPr/>
    </dgm:pt>
    <dgm:pt modelId="{7DCE68AE-9A0B-4032-A610-F0F4F1072351}" type="pres">
      <dgm:prSet presAssocID="{EBA392FF-8C1B-40C1-A4C3-5406B3AD16DC}" presName="chevron1" presStyleLbl="alignNode1" presStyleIdx="0" presStyleCnt="21" custScaleX="426733"/>
      <dgm:spPr/>
    </dgm:pt>
    <dgm:pt modelId="{CE40AADD-04E0-406B-8FE5-AAF8003933AE}" type="pres">
      <dgm:prSet presAssocID="{EBA392FF-8C1B-40C1-A4C3-5406B3AD16DC}" presName="chevron2" presStyleLbl="alignNode1" presStyleIdx="1" presStyleCnt="21"/>
      <dgm:spPr/>
    </dgm:pt>
    <dgm:pt modelId="{66E6D7C0-EC68-4DB8-B139-DDD84C4D545A}" type="pres">
      <dgm:prSet presAssocID="{EBA392FF-8C1B-40C1-A4C3-5406B3AD16DC}" presName="chevron3" presStyleLbl="alignNode1" presStyleIdx="2" presStyleCnt="21"/>
      <dgm:spPr/>
    </dgm:pt>
    <dgm:pt modelId="{A69CE5E3-AFD0-4BE7-A9AC-6317FE0C5D33}" type="pres">
      <dgm:prSet presAssocID="{EBA392FF-8C1B-40C1-A4C3-5406B3AD16DC}" presName="chevron4" presStyleLbl="alignNode1" presStyleIdx="3" presStyleCnt="21"/>
      <dgm:spPr/>
    </dgm:pt>
    <dgm:pt modelId="{0BF735E7-0999-48E7-8DD4-B99D05836AC4}" type="pres">
      <dgm:prSet presAssocID="{EBA392FF-8C1B-40C1-A4C3-5406B3AD16DC}" presName="chevron5" presStyleLbl="alignNode1" presStyleIdx="4" presStyleCnt="21"/>
      <dgm:spPr/>
    </dgm:pt>
    <dgm:pt modelId="{83D90E74-77D9-46E4-AB9A-5040E433034E}" type="pres">
      <dgm:prSet presAssocID="{EBA392FF-8C1B-40C1-A4C3-5406B3AD16DC}" presName="chevron6" presStyleLbl="alignNode1" presStyleIdx="5" presStyleCnt="21"/>
      <dgm:spPr/>
    </dgm:pt>
    <dgm:pt modelId="{E99BA668-9683-4DCA-8E8E-7318B233DAC7}" type="pres">
      <dgm:prSet presAssocID="{EBA392FF-8C1B-40C1-A4C3-5406B3AD16DC}" presName="chevron7" presStyleLbl="alignNode1" presStyleIdx="6" presStyleCnt="21" custScaleX="376932"/>
      <dgm:spPr/>
    </dgm:pt>
    <dgm:pt modelId="{C8C6EF41-A2E5-4DF6-857E-AAF34318D9CE}" type="pres">
      <dgm:prSet presAssocID="{EBA392FF-8C1B-40C1-A4C3-5406B3AD16DC}" presName="childtext" presStyleLbl="solidFgAcc1" presStyleIdx="0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E9163-DD27-48A7-A8BB-A0D4A67034DF}" type="pres">
      <dgm:prSet presAssocID="{F2FEE0E5-1BB3-42BE-8B81-F818EFFDAF9A}" presName="sibTrans" presStyleCnt="0"/>
      <dgm:spPr/>
    </dgm:pt>
    <dgm:pt modelId="{8127563B-1C3D-40E8-88F5-CC8D68C5B9A5}" type="pres">
      <dgm:prSet presAssocID="{8331099F-FB7C-45B7-91F4-B4F3573AE091}" presName="parenttextcomposite" presStyleCnt="0"/>
      <dgm:spPr/>
    </dgm:pt>
    <dgm:pt modelId="{4167BFFC-56AE-4698-AC18-63D32F1DA5E3}" type="pres">
      <dgm:prSet presAssocID="{8331099F-FB7C-45B7-91F4-B4F3573AE091}" presName="parenttext" presStyleLbl="revTx" presStyleIdx="1" presStyleCnt="3" custScaleX="1430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F84D8-AF3C-4C05-9362-1374C071C5F5}" type="pres">
      <dgm:prSet presAssocID="{8331099F-FB7C-45B7-91F4-B4F3573AE091}" presName="composite" presStyleCnt="0"/>
      <dgm:spPr/>
    </dgm:pt>
    <dgm:pt modelId="{7B960CDE-27EC-4556-9BB3-BFD1153AA64B}" type="pres">
      <dgm:prSet presAssocID="{8331099F-FB7C-45B7-91F4-B4F3573AE091}" presName="chevron1" presStyleLbl="alignNode1" presStyleIdx="7" presStyleCnt="21" custScaleX="426733"/>
      <dgm:spPr/>
    </dgm:pt>
    <dgm:pt modelId="{94491662-3B4A-4CEE-977E-2CCB1F91AA10}" type="pres">
      <dgm:prSet presAssocID="{8331099F-FB7C-45B7-91F4-B4F3573AE091}" presName="chevron2" presStyleLbl="alignNode1" presStyleIdx="8" presStyleCnt="21"/>
      <dgm:spPr/>
    </dgm:pt>
    <dgm:pt modelId="{EA04F6BB-A37C-4530-9B1E-6B482AED1AEE}" type="pres">
      <dgm:prSet presAssocID="{8331099F-FB7C-45B7-91F4-B4F3573AE091}" presName="chevron3" presStyleLbl="alignNode1" presStyleIdx="9" presStyleCnt="21"/>
      <dgm:spPr/>
    </dgm:pt>
    <dgm:pt modelId="{66669323-560A-4FB6-A9D7-0FF5C8C8B50D}" type="pres">
      <dgm:prSet presAssocID="{8331099F-FB7C-45B7-91F4-B4F3573AE091}" presName="chevron4" presStyleLbl="alignNode1" presStyleIdx="10" presStyleCnt="21"/>
      <dgm:spPr/>
    </dgm:pt>
    <dgm:pt modelId="{7A8D47E4-893D-4ED9-AA53-81368821E8C9}" type="pres">
      <dgm:prSet presAssocID="{8331099F-FB7C-45B7-91F4-B4F3573AE091}" presName="chevron5" presStyleLbl="alignNode1" presStyleIdx="11" presStyleCnt="21"/>
      <dgm:spPr/>
    </dgm:pt>
    <dgm:pt modelId="{2A406EDF-DC89-431C-87A9-9B87FF9ACE44}" type="pres">
      <dgm:prSet presAssocID="{8331099F-FB7C-45B7-91F4-B4F3573AE091}" presName="chevron6" presStyleLbl="alignNode1" presStyleIdx="12" presStyleCnt="21"/>
      <dgm:spPr/>
    </dgm:pt>
    <dgm:pt modelId="{B781D80C-BE96-40ED-9126-4190BFF0C658}" type="pres">
      <dgm:prSet presAssocID="{8331099F-FB7C-45B7-91F4-B4F3573AE091}" presName="chevron7" presStyleLbl="alignNode1" presStyleIdx="13" presStyleCnt="21" custScaleX="376932"/>
      <dgm:spPr/>
    </dgm:pt>
    <dgm:pt modelId="{C47ED662-7FEE-4F90-8B22-7BFE3C582232}" type="pres">
      <dgm:prSet presAssocID="{8331099F-FB7C-45B7-91F4-B4F3573AE091}" presName="childtext" presStyleLbl="solidFgAcc1" presStyleIdx="1" presStyleCnt="3" custScaleX="162518" custScaleY="9667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86628-547B-49A3-9348-549238BA3431}" type="pres">
      <dgm:prSet presAssocID="{D4B96571-9CFF-4171-BA68-12A78D3A65E7}" presName="sibTrans" presStyleCnt="0"/>
      <dgm:spPr/>
    </dgm:pt>
    <dgm:pt modelId="{97BFF334-045D-452C-9B00-8475CC2AF353}" type="pres">
      <dgm:prSet presAssocID="{4F111BD1-5FB2-418B-9785-EB8D2BA21E63}" presName="parenttextcomposite" presStyleCnt="0"/>
      <dgm:spPr/>
    </dgm:pt>
    <dgm:pt modelId="{913CED60-7874-4F6F-B934-335D27D0F63D}" type="pres">
      <dgm:prSet presAssocID="{4F111BD1-5FB2-418B-9785-EB8D2BA21E63}" presName="parenttext" presStyleLbl="revTx" presStyleIdx="2" presStyleCnt="3" custScaleX="14609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6B166-D76E-4F8B-B20C-2169AB57417F}" type="pres">
      <dgm:prSet presAssocID="{4F111BD1-5FB2-418B-9785-EB8D2BA21E63}" presName="composite" presStyleCnt="0"/>
      <dgm:spPr/>
    </dgm:pt>
    <dgm:pt modelId="{B0D99FB9-6CAF-4B93-A692-935DAC85E572}" type="pres">
      <dgm:prSet presAssocID="{4F111BD1-5FB2-418B-9785-EB8D2BA21E63}" presName="chevron1" presStyleLbl="alignNode1" presStyleIdx="14" presStyleCnt="21" custScaleX="426733"/>
      <dgm:spPr/>
    </dgm:pt>
    <dgm:pt modelId="{0E393300-161A-43D4-B876-C24351F02C79}" type="pres">
      <dgm:prSet presAssocID="{4F111BD1-5FB2-418B-9785-EB8D2BA21E63}" presName="chevron2" presStyleLbl="alignNode1" presStyleIdx="15" presStyleCnt="21"/>
      <dgm:spPr/>
    </dgm:pt>
    <dgm:pt modelId="{93534972-339B-44CF-A7B2-1B0FDDFD5C08}" type="pres">
      <dgm:prSet presAssocID="{4F111BD1-5FB2-418B-9785-EB8D2BA21E63}" presName="chevron3" presStyleLbl="alignNode1" presStyleIdx="16" presStyleCnt="21"/>
      <dgm:spPr/>
    </dgm:pt>
    <dgm:pt modelId="{CE54BC73-9C4A-48B6-891F-AAF7D1B74A39}" type="pres">
      <dgm:prSet presAssocID="{4F111BD1-5FB2-418B-9785-EB8D2BA21E63}" presName="chevron4" presStyleLbl="alignNode1" presStyleIdx="17" presStyleCnt="21"/>
      <dgm:spPr/>
    </dgm:pt>
    <dgm:pt modelId="{779546EF-9155-4749-B956-5F889665741E}" type="pres">
      <dgm:prSet presAssocID="{4F111BD1-5FB2-418B-9785-EB8D2BA21E63}" presName="chevron5" presStyleLbl="alignNode1" presStyleIdx="18" presStyleCnt="21"/>
      <dgm:spPr/>
    </dgm:pt>
    <dgm:pt modelId="{01A8295D-E062-4A59-8CF3-AB7E4B9D57B1}" type="pres">
      <dgm:prSet presAssocID="{4F111BD1-5FB2-418B-9785-EB8D2BA21E63}" presName="chevron6" presStyleLbl="alignNode1" presStyleIdx="19" presStyleCnt="21"/>
      <dgm:spPr/>
    </dgm:pt>
    <dgm:pt modelId="{64B86F9A-9F26-4541-AD87-DEA828B62B70}" type="pres">
      <dgm:prSet presAssocID="{4F111BD1-5FB2-418B-9785-EB8D2BA21E63}" presName="chevron7" presStyleLbl="alignNode1" presStyleIdx="20" presStyleCnt="21" custScaleX="37693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EEF8EFA-FD56-4B7F-8FF8-0C6D79F3A938}" type="pres">
      <dgm:prSet presAssocID="{4F111BD1-5FB2-418B-9785-EB8D2BA21E63}" presName="childtext" presStyleLbl="solidFgAcc1" presStyleIdx="2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00096C-CDD1-4720-B4C8-32EFF681E5AF}" srcId="{29ACD248-807B-46E6-982E-EFEC982C77F9}" destId="{4F111BD1-5FB2-418B-9785-EB8D2BA21E63}" srcOrd="2" destOrd="0" parTransId="{8EB77B19-115D-49C8-9551-868DD2D16CF1}" sibTransId="{089FFE60-4BF4-4F6F-8607-A3571075B7F0}"/>
    <dgm:cxn modelId="{D1C8A666-CF75-49B2-B616-85D9EBBEDAE9}" type="presOf" srcId="{EBA392FF-8C1B-40C1-A4C3-5406B3AD16DC}" destId="{4968FB59-68DE-484D-AC45-AABD6CA41BB1}" srcOrd="0" destOrd="0" presId="urn:microsoft.com/office/officeart/2008/layout/VerticalAccentList"/>
    <dgm:cxn modelId="{6B84894B-C117-4578-86BF-D5E652497B39}" srcId="{4F111BD1-5FB2-418B-9785-EB8D2BA21E63}" destId="{4E280198-B925-40E9-AC23-A699417CA7D7}" srcOrd="0" destOrd="0" parTransId="{FA2F2739-B332-4DDB-BFD3-038EAB6A1D22}" sibTransId="{DD6A9F41-A6F4-4360-A6D1-6514A846C34F}"/>
    <dgm:cxn modelId="{01916B5F-28B8-4D42-8FBC-707A21D8060D}" srcId="{29ACD248-807B-46E6-982E-EFEC982C77F9}" destId="{8331099F-FB7C-45B7-91F4-B4F3573AE091}" srcOrd="1" destOrd="0" parTransId="{6ED540E5-4C05-4BED-B1A3-D7120CA9A006}" sibTransId="{D4B96571-9CFF-4171-BA68-12A78D3A65E7}"/>
    <dgm:cxn modelId="{2F4AF677-D909-4E9A-91A4-5DB1E9E57C92}" srcId="{29ACD248-807B-46E6-982E-EFEC982C77F9}" destId="{EBA392FF-8C1B-40C1-A4C3-5406B3AD16DC}" srcOrd="0" destOrd="0" parTransId="{2CCAC1D9-643A-468F-A477-DEA1D71D0F29}" sibTransId="{F2FEE0E5-1BB3-42BE-8B81-F818EFFDAF9A}"/>
    <dgm:cxn modelId="{84629BE4-7DA0-405F-85DC-CD5A75BAAABB}" type="presOf" srcId="{4F111BD1-5FB2-418B-9785-EB8D2BA21E63}" destId="{913CED60-7874-4F6F-B934-335D27D0F63D}" srcOrd="0" destOrd="0" presId="urn:microsoft.com/office/officeart/2008/layout/VerticalAccentList"/>
    <dgm:cxn modelId="{827F2C3A-4283-4A9A-BCCD-428D08629C2A}" type="presOf" srcId="{4E280198-B925-40E9-AC23-A699417CA7D7}" destId="{3EEF8EFA-FD56-4B7F-8FF8-0C6D79F3A938}" srcOrd="0" destOrd="0" presId="urn:microsoft.com/office/officeart/2008/layout/VerticalAccentList"/>
    <dgm:cxn modelId="{A388698F-19D8-4192-B975-B0035AFD29F6}" type="presOf" srcId="{774AA894-F2A6-4696-B81B-7FB0E1384055}" destId="{C8C6EF41-A2E5-4DF6-857E-AAF34318D9CE}" srcOrd="0" destOrd="0" presId="urn:microsoft.com/office/officeart/2008/layout/VerticalAccentList"/>
    <dgm:cxn modelId="{69968D48-F657-4337-99E0-D4703D466CFD}" srcId="{EBA392FF-8C1B-40C1-A4C3-5406B3AD16DC}" destId="{774AA894-F2A6-4696-B81B-7FB0E1384055}" srcOrd="0" destOrd="0" parTransId="{CACF9A95-677F-44FA-9A82-FC1CA07C2496}" sibTransId="{DAED120E-25A3-40C5-B8ED-FD130E295781}"/>
    <dgm:cxn modelId="{206DF2A2-3F02-44CC-B89A-525E86BCADDA}" type="presOf" srcId="{29ACD248-807B-46E6-982E-EFEC982C77F9}" destId="{77715B95-5141-4A40-B91C-A4E2AF997AD2}" srcOrd="0" destOrd="0" presId="urn:microsoft.com/office/officeart/2008/layout/VerticalAccentList"/>
    <dgm:cxn modelId="{9B138392-9698-4D2B-9954-3ED3B3B70518}" type="presOf" srcId="{7E6EA462-E3B1-45B6-BC79-D5C778E34E32}" destId="{C47ED662-7FEE-4F90-8B22-7BFE3C582232}" srcOrd="0" destOrd="0" presId="urn:microsoft.com/office/officeart/2008/layout/VerticalAccentList"/>
    <dgm:cxn modelId="{BA566971-54F4-479E-9E8F-3B136FC56B38}" srcId="{8331099F-FB7C-45B7-91F4-B4F3573AE091}" destId="{7E6EA462-E3B1-45B6-BC79-D5C778E34E32}" srcOrd="0" destOrd="0" parTransId="{CDBAC445-BBDC-464F-BF8D-99BD17679C00}" sibTransId="{0DA31B24-48CF-406E-A70F-623814E465C0}"/>
    <dgm:cxn modelId="{CE2A9AB4-11CD-4372-A56C-3ECEC6C93855}" type="presOf" srcId="{8331099F-FB7C-45B7-91F4-B4F3573AE091}" destId="{4167BFFC-56AE-4698-AC18-63D32F1DA5E3}" srcOrd="0" destOrd="0" presId="urn:microsoft.com/office/officeart/2008/layout/VerticalAccentList"/>
    <dgm:cxn modelId="{41928AD1-8DA5-4A3A-8824-8F697A862DBB}" type="presParOf" srcId="{77715B95-5141-4A40-B91C-A4E2AF997AD2}" destId="{42161976-C9EB-45C6-B4AF-C4BF104CAD21}" srcOrd="0" destOrd="0" presId="urn:microsoft.com/office/officeart/2008/layout/VerticalAccentList"/>
    <dgm:cxn modelId="{CE8A483A-5FF9-4C68-9D7D-4676DF9BE13E}" type="presParOf" srcId="{42161976-C9EB-45C6-B4AF-C4BF104CAD21}" destId="{4968FB59-68DE-484D-AC45-AABD6CA41BB1}" srcOrd="0" destOrd="0" presId="urn:microsoft.com/office/officeart/2008/layout/VerticalAccentList"/>
    <dgm:cxn modelId="{873A43E2-ECC5-4810-8FF5-565BE12F1252}" type="presParOf" srcId="{77715B95-5141-4A40-B91C-A4E2AF997AD2}" destId="{CE5D40E6-8FC6-44F1-9F32-8BCC9AD1428E}" srcOrd="1" destOrd="0" presId="urn:microsoft.com/office/officeart/2008/layout/VerticalAccentList"/>
    <dgm:cxn modelId="{BA5253FA-A4B3-41F6-94B6-5B9C4B50501F}" type="presParOf" srcId="{CE5D40E6-8FC6-44F1-9F32-8BCC9AD1428E}" destId="{7DCE68AE-9A0B-4032-A610-F0F4F1072351}" srcOrd="0" destOrd="0" presId="urn:microsoft.com/office/officeart/2008/layout/VerticalAccentList"/>
    <dgm:cxn modelId="{51B69AA3-8514-45B5-99D6-433B89A8303B}" type="presParOf" srcId="{CE5D40E6-8FC6-44F1-9F32-8BCC9AD1428E}" destId="{CE40AADD-04E0-406B-8FE5-AAF8003933AE}" srcOrd="1" destOrd="0" presId="urn:microsoft.com/office/officeart/2008/layout/VerticalAccentList"/>
    <dgm:cxn modelId="{E08C9811-0E29-477D-A912-AC90E4720983}" type="presParOf" srcId="{CE5D40E6-8FC6-44F1-9F32-8BCC9AD1428E}" destId="{66E6D7C0-EC68-4DB8-B139-DDD84C4D545A}" srcOrd="2" destOrd="0" presId="urn:microsoft.com/office/officeart/2008/layout/VerticalAccentList"/>
    <dgm:cxn modelId="{A7F3F944-C446-421A-B86A-5B574712F1E0}" type="presParOf" srcId="{CE5D40E6-8FC6-44F1-9F32-8BCC9AD1428E}" destId="{A69CE5E3-AFD0-4BE7-A9AC-6317FE0C5D33}" srcOrd="3" destOrd="0" presId="urn:microsoft.com/office/officeart/2008/layout/VerticalAccentList"/>
    <dgm:cxn modelId="{F6C326E2-11E7-4235-854C-90DBDA3AC55D}" type="presParOf" srcId="{CE5D40E6-8FC6-44F1-9F32-8BCC9AD1428E}" destId="{0BF735E7-0999-48E7-8DD4-B99D05836AC4}" srcOrd="4" destOrd="0" presId="urn:microsoft.com/office/officeart/2008/layout/VerticalAccentList"/>
    <dgm:cxn modelId="{7EBDEAD7-7FBB-4744-A8DC-4A413765726A}" type="presParOf" srcId="{CE5D40E6-8FC6-44F1-9F32-8BCC9AD1428E}" destId="{83D90E74-77D9-46E4-AB9A-5040E433034E}" srcOrd="5" destOrd="0" presId="urn:microsoft.com/office/officeart/2008/layout/VerticalAccentList"/>
    <dgm:cxn modelId="{5E121518-AD85-4F4D-B9EA-4F012F1E3ABA}" type="presParOf" srcId="{CE5D40E6-8FC6-44F1-9F32-8BCC9AD1428E}" destId="{E99BA668-9683-4DCA-8E8E-7318B233DAC7}" srcOrd="6" destOrd="0" presId="urn:microsoft.com/office/officeart/2008/layout/VerticalAccentList"/>
    <dgm:cxn modelId="{63D2122C-31B7-4117-96FC-8BD7E4FFF20B}" type="presParOf" srcId="{CE5D40E6-8FC6-44F1-9F32-8BCC9AD1428E}" destId="{C8C6EF41-A2E5-4DF6-857E-AAF34318D9CE}" srcOrd="7" destOrd="0" presId="urn:microsoft.com/office/officeart/2008/layout/VerticalAccentList"/>
    <dgm:cxn modelId="{F003B5F2-B3FA-4CB1-8414-1916FEE347C5}" type="presParOf" srcId="{77715B95-5141-4A40-B91C-A4E2AF997AD2}" destId="{1B2E9163-DD27-48A7-A8BB-A0D4A67034DF}" srcOrd="2" destOrd="0" presId="urn:microsoft.com/office/officeart/2008/layout/VerticalAccentList"/>
    <dgm:cxn modelId="{A7EC1FC5-EB9F-47CB-BF79-50A05EBCBDB6}" type="presParOf" srcId="{77715B95-5141-4A40-B91C-A4E2AF997AD2}" destId="{8127563B-1C3D-40E8-88F5-CC8D68C5B9A5}" srcOrd="3" destOrd="0" presId="urn:microsoft.com/office/officeart/2008/layout/VerticalAccentList"/>
    <dgm:cxn modelId="{C198C9A4-BCB4-41B1-A048-8378C8004997}" type="presParOf" srcId="{8127563B-1C3D-40E8-88F5-CC8D68C5B9A5}" destId="{4167BFFC-56AE-4698-AC18-63D32F1DA5E3}" srcOrd="0" destOrd="0" presId="urn:microsoft.com/office/officeart/2008/layout/VerticalAccentList"/>
    <dgm:cxn modelId="{0535EE81-9264-44DD-8A59-36328281C74A}" type="presParOf" srcId="{77715B95-5141-4A40-B91C-A4E2AF997AD2}" destId="{BBFF84D8-AF3C-4C05-9362-1374C071C5F5}" srcOrd="4" destOrd="0" presId="urn:microsoft.com/office/officeart/2008/layout/VerticalAccentList"/>
    <dgm:cxn modelId="{23C54720-1F4F-4EFC-BC8E-08E684D13156}" type="presParOf" srcId="{BBFF84D8-AF3C-4C05-9362-1374C071C5F5}" destId="{7B960CDE-27EC-4556-9BB3-BFD1153AA64B}" srcOrd="0" destOrd="0" presId="urn:microsoft.com/office/officeart/2008/layout/VerticalAccentList"/>
    <dgm:cxn modelId="{D84E660D-0214-44EB-BBCE-E87ADBD032E2}" type="presParOf" srcId="{BBFF84D8-AF3C-4C05-9362-1374C071C5F5}" destId="{94491662-3B4A-4CEE-977E-2CCB1F91AA10}" srcOrd="1" destOrd="0" presId="urn:microsoft.com/office/officeart/2008/layout/VerticalAccentList"/>
    <dgm:cxn modelId="{75C987A7-2CCC-488F-A73A-24B37292675F}" type="presParOf" srcId="{BBFF84D8-AF3C-4C05-9362-1374C071C5F5}" destId="{EA04F6BB-A37C-4530-9B1E-6B482AED1AEE}" srcOrd="2" destOrd="0" presId="urn:microsoft.com/office/officeart/2008/layout/VerticalAccentList"/>
    <dgm:cxn modelId="{3BC34D4E-BE93-45F9-A235-A65C5FA0392B}" type="presParOf" srcId="{BBFF84D8-AF3C-4C05-9362-1374C071C5F5}" destId="{66669323-560A-4FB6-A9D7-0FF5C8C8B50D}" srcOrd="3" destOrd="0" presId="urn:microsoft.com/office/officeart/2008/layout/VerticalAccentList"/>
    <dgm:cxn modelId="{CC006796-DACC-47EB-807F-F20BA2FC1773}" type="presParOf" srcId="{BBFF84D8-AF3C-4C05-9362-1374C071C5F5}" destId="{7A8D47E4-893D-4ED9-AA53-81368821E8C9}" srcOrd="4" destOrd="0" presId="urn:microsoft.com/office/officeart/2008/layout/VerticalAccentList"/>
    <dgm:cxn modelId="{4D7971B5-C48A-44B8-8723-C5715FB48211}" type="presParOf" srcId="{BBFF84D8-AF3C-4C05-9362-1374C071C5F5}" destId="{2A406EDF-DC89-431C-87A9-9B87FF9ACE44}" srcOrd="5" destOrd="0" presId="urn:microsoft.com/office/officeart/2008/layout/VerticalAccentList"/>
    <dgm:cxn modelId="{AF7A9305-5B58-47A2-A6CE-F6CC2A61921B}" type="presParOf" srcId="{BBFF84D8-AF3C-4C05-9362-1374C071C5F5}" destId="{B781D80C-BE96-40ED-9126-4190BFF0C658}" srcOrd="6" destOrd="0" presId="urn:microsoft.com/office/officeart/2008/layout/VerticalAccentList"/>
    <dgm:cxn modelId="{509715DB-1D31-46CF-8689-995E34EE1560}" type="presParOf" srcId="{BBFF84D8-AF3C-4C05-9362-1374C071C5F5}" destId="{C47ED662-7FEE-4F90-8B22-7BFE3C582232}" srcOrd="7" destOrd="0" presId="urn:microsoft.com/office/officeart/2008/layout/VerticalAccentList"/>
    <dgm:cxn modelId="{4B916194-BD0F-4FDC-A6E8-48CC34113E97}" type="presParOf" srcId="{77715B95-5141-4A40-B91C-A4E2AF997AD2}" destId="{A5186628-547B-49A3-9348-549238BA3431}" srcOrd="5" destOrd="0" presId="urn:microsoft.com/office/officeart/2008/layout/VerticalAccentList"/>
    <dgm:cxn modelId="{5448979D-11C6-4E17-B24F-D68287420ABB}" type="presParOf" srcId="{77715B95-5141-4A40-B91C-A4E2AF997AD2}" destId="{97BFF334-045D-452C-9B00-8475CC2AF353}" srcOrd="6" destOrd="0" presId="urn:microsoft.com/office/officeart/2008/layout/VerticalAccentList"/>
    <dgm:cxn modelId="{1C4A600B-BC86-4123-9148-F9DFDBDA490E}" type="presParOf" srcId="{97BFF334-045D-452C-9B00-8475CC2AF353}" destId="{913CED60-7874-4F6F-B934-335D27D0F63D}" srcOrd="0" destOrd="0" presId="urn:microsoft.com/office/officeart/2008/layout/VerticalAccentList"/>
    <dgm:cxn modelId="{805BC551-4749-4D03-8B73-395EF66AFC90}" type="presParOf" srcId="{77715B95-5141-4A40-B91C-A4E2AF997AD2}" destId="{D466B166-D76E-4F8B-B20C-2169AB57417F}" srcOrd="7" destOrd="0" presId="urn:microsoft.com/office/officeart/2008/layout/VerticalAccentList"/>
    <dgm:cxn modelId="{667ED315-1E91-4C34-9C0F-12B2C29751DF}" type="presParOf" srcId="{D466B166-D76E-4F8B-B20C-2169AB57417F}" destId="{B0D99FB9-6CAF-4B93-A692-935DAC85E572}" srcOrd="0" destOrd="0" presId="urn:microsoft.com/office/officeart/2008/layout/VerticalAccentList"/>
    <dgm:cxn modelId="{F27B5E0F-EDF3-4B41-8E58-DF1A3F9C6E8F}" type="presParOf" srcId="{D466B166-D76E-4F8B-B20C-2169AB57417F}" destId="{0E393300-161A-43D4-B876-C24351F02C79}" srcOrd="1" destOrd="0" presId="urn:microsoft.com/office/officeart/2008/layout/VerticalAccentList"/>
    <dgm:cxn modelId="{46530008-C56A-458B-BC15-896B57C8AE52}" type="presParOf" srcId="{D466B166-D76E-4F8B-B20C-2169AB57417F}" destId="{93534972-339B-44CF-A7B2-1B0FDDFD5C08}" srcOrd="2" destOrd="0" presId="urn:microsoft.com/office/officeart/2008/layout/VerticalAccentList"/>
    <dgm:cxn modelId="{77603D6E-7D6A-436B-8AE2-54914075AF2A}" type="presParOf" srcId="{D466B166-D76E-4F8B-B20C-2169AB57417F}" destId="{CE54BC73-9C4A-48B6-891F-AAF7D1B74A39}" srcOrd="3" destOrd="0" presId="urn:microsoft.com/office/officeart/2008/layout/VerticalAccentList"/>
    <dgm:cxn modelId="{781850EF-78F1-430F-A81A-27E42195BEC2}" type="presParOf" srcId="{D466B166-D76E-4F8B-B20C-2169AB57417F}" destId="{779546EF-9155-4749-B956-5F889665741E}" srcOrd="4" destOrd="0" presId="urn:microsoft.com/office/officeart/2008/layout/VerticalAccentList"/>
    <dgm:cxn modelId="{45609C3A-B644-4065-813E-1C0D3A63D097}" type="presParOf" srcId="{D466B166-D76E-4F8B-B20C-2169AB57417F}" destId="{01A8295D-E062-4A59-8CF3-AB7E4B9D57B1}" srcOrd="5" destOrd="0" presId="urn:microsoft.com/office/officeart/2008/layout/VerticalAccentList"/>
    <dgm:cxn modelId="{4ED32699-F4D4-4A46-8E9A-F5F3BAB0E17B}" type="presParOf" srcId="{D466B166-D76E-4F8B-B20C-2169AB57417F}" destId="{64B86F9A-9F26-4541-AD87-DEA828B62B70}" srcOrd="6" destOrd="0" presId="urn:microsoft.com/office/officeart/2008/layout/VerticalAccentList"/>
    <dgm:cxn modelId="{37AE0FF7-9DCF-46CC-B5B1-46298517BE51}" type="presParOf" srcId="{D466B166-D76E-4F8B-B20C-2169AB57417F}" destId="{3EEF8EFA-FD56-4B7F-8FF8-0C6D79F3A93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ACD248-807B-46E6-982E-EFEC982C77F9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BA392FF-8C1B-40C1-A4C3-5406B3AD16DC}">
      <dgm:prSet phldrT="[文本]" custT="1"/>
      <dgm:spPr/>
      <dgm:t>
        <a:bodyPr/>
        <a:lstStyle/>
        <a:p>
          <a:endParaRPr lang="zh-CN" altLang="en-US" sz="2000" b="1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gm:t>
    </dgm:pt>
    <dgm:pt modelId="{2CCAC1D9-643A-468F-A477-DEA1D71D0F29}" type="par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2FEE0E5-1BB3-42BE-8B81-F818EFFDAF9A}" type="sibTrans" cxnId="{2F4AF677-D909-4E9A-91A4-5DB1E9E57C9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4AA894-F2A6-4696-B81B-7FB0E1384055}">
      <dgm:prSet phldrT="[文本]" custT="1"/>
      <dgm:spPr/>
      <dgm:t>
        <a:bodyPr/>
        <a:lstStyle/>
        <a:p>
          <a:pPr rtl="0"/>
          <a:r>
            <a:rPr lang="en-US" altLang="zh-CN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标识分析类（边界类、控制类、实体类、辅助类）</a:t>
          </a:r>
        </a:p>
      </dgm:t>
    </dgm:pt>
    <dgm:pt modelId="{CACF9A95-677F-44FA-9A82-FC1CA07C2496}" type="par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AED120E-25A3-40C5-B8ED-FD130E295781}" type="sibTrans" cxnId="{69968D48-F657-4337-99E0-D4703D466CF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8331099F-FB7C-45B7-91F4-B4F3573AE091}">
      <dgm:prSet phldrT="[文本]" custT="1"/>
      <dgm:spPr/>
      <dgm:t>
        <a:bodyPr/>
        <a:lstStyle/>
        <a:p>
          <a:endParaRPr lang="zh-CN" altLang="en-US" sz="2000" dirty="0">
            <a:effectLst/>
            <a:latin typeface="Tahoma" pitchFamily="34" charset="0"/>
            <a:cs typeface="Tahoma" pitchFamily="34" charset="0"/>
          </a:endParaRPr>
        </a:p>
      </dgm:t>
    </dgm:pt>
    <dgm:pt modelId="{6ED540E5-4C05-4BED-B1A3-D7120CA9A006}" type="par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4B96571-9CFF-4171-BA68-12A78D3A65E7}" type="sibTrans" cxnId="{01916B5F-28B8-4D42-8FBC-707A21D8060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E6EA462-E3B1-45B6-BC79-D5C778E34E32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</a:t>
          </a:r>
          <a:r>
            <a:rPr lang="zh-CN" altLang="en-US" sz="2800" b="1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样板，构造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用例的顺序图表示</a:t>
          </a:r>
        </a:p>
      </dgm:t>
    </dgm:pt>
    <dgm:pt modelId="{CDBAC445-BBDC-464F-BF8D-99BD17679C00}" type="par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DA31B24-48CF-406E-A70F-623814E465C0}" type="sibTrans" cxnId="{BA566971-54F4-479E-9E8F-3B136FC56B38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F111BD1-5FB2-418B-9785-EB8D2BA21E63}">
      <dgm:prSet phldrT="[文本]" custT="1"/>
      <dgm:spPr/>
      <dgm:t>
        <a:bodyPr/>
        <a:lstStyle/>
        <a:p>
          <a:endParaRPr lang="zh-CN" altLang="en-US" sz="2000" dirty="0">
            <a:effectLst/>
          </a:endParaRPr>
        </a:p>
      </dgm:t>
    </dgm:pt>
    <dgm:pt modelId="{8EB77B19-115D-49C8-9551-868DD2D16CF1}" type="par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89FFE60-4BF4-4F6F-8607-A3571075B7F0}" type="sibTrans" cxnId="{BD00096C-CDD1-4720-B4C8-32EFF681E5AF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4E280198-B925-40E9-AC23-A699417CA7D7}">
      <dgm:prSet phldrT="[文本]" custT="1"/>
      <dgm:spPr/>
      <dgm:t>
        <a:bodyPr/>
        <a:lstStyle/>
        <a:p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FA2F2739-B332-4DDB-BFD3-038EAB6A1D22}" type="par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D6A9F41-A6F4-4360-A6D1-6514A846C34F}" type="sibTrans" cxnId="{6B84894B-C117-4578-86BF-D5E652497B39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77715B95-5141-4A40-B91C-A4E2AF997AD2}" type="pres">
      <dgm:prSet presAssocID="{29ACD248-807B-46E6-982E-EFEC982C77F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2161976-C9EB-45C6-B4AF-C4BF104CAD21}" type="pres">
      <dgm:prSet presAssocID="{EBA392FF-8C1B-40C1-A4C3-5406B3AD16DC}" presName="parenttextcomposite" presStyleCnt="0"/>
      <dgm:spPr/>
    </dgm:pt>
    <dgm:pt modelId="{4968FB59-68DE-484D-AC45-AABD6CA41BB1}" type="pres">
      <dgm:prSet presAssocID="{EBA392FF-8C1B-40C1-A4C3-5406B3AD16DC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5D40E6-8FC6-44F1-9F32-8BCC9AD1428E}" type="pres">
      <dgm:prSet presAssocID="{EBA392FF-8C1B-40C1-A4C3-5406B3AD16DC}" presName="composite" presStyleCnt="0"/>
      <dgm:spPr/>
    </dgm:pt>
    <dgm:pt modelId="{7DCE68AE-9A0B-4032-A610-F0F4F1072351}" type="pres">
      <dgm:prSet presAssocID="{EBA392FF-8C1B-40C1-A4C3-5406B3AD16DC}" presName="chevron1" presStyleLbl="alignNode1" presStyleIdx="0" presStyleCnt="21" custScaleX="426733"/>
      <dgm:spPr/>
    </dgm:pt>
    <dgm:pt modelId="{CE40AADD-04E0-406B-8FE5-AAF8003933AE}" type="pres">
      <dgm:prSet presAssocID="{EBA392FF-8C1B-40C1-A4C3-5406B3AD16DC}" presName="chevron2" presStyleLbl="alignNode1" presStyleIdx="1" presStyleCnt="21"/>
      <dgm:spPr/>
    </dgm:pt>
    <dgm:pt modelId="{66E6D7C0-EC68-4DB8-B139-DDD84C4D545A}" type="pres">
      <dgm:prSet presAssocID="{EBA392FF-8C1B-40C1-A4C3-5406B3AD16DC}" presName="chevron3" presStyleLbl="alignNode1" presStyleIdx="2" presStyleCnt="21"/>
      <dgm:spPr/>
    </dgm:pt>
    <dgm:pt modelId="{A69CE5E3-AFD0-4BE7-A9AC-6317FE0C5D33}" type="pres">
      <dgm:prSet presAssocID="{EBA392FF-8C1B-40C1-A4C3-5406B3AD16DC}" presName="chevron4" presStyleLbl="alignNode1" presStyleIdx="3" presStyleCnt="21"/>
      <dgm:spPr/>
    </dgm:pt>
    <dgm:pt modelId="{0BF735E7-0999-48E7-8DD4-B99D05836AC4}" type="pres">
      <dgm:prSet presAssocID="{EBA392FF-8C1B-40C1-A4C3-5406B3AD16DC}" presName="chevron5" presStyleLbl="alignNode1" presStyleIdx="4" presStyleCnt="21"/>
      <dgm:spPr/>
    </dgm:pt>
    <dgm:pt modelId="{83D90E74-77D9-46E4-AB9A-5040E433034E}" type="pres">
      <dgm:prSet presAssocID="{EBA392FF-8C1B-40C1-A4C3-5406B3AD16DC}" presName="chevron6" presStyleLbl="alignNode1" presStyleIdx="5" presStyleCnt="21"/>
      <dgm:spPr/>
    </dgm:pt>
    <dgm:pt modelId="{E99BA668-9683-4DCA-8E8E-7318B233DAC7}" type="pres">
      <dgm:prSet presAssocID="{EBA392FF-8C1B-40C1-A4C3-5406B3AD16DC}" presName="chevron7" presStyleLbl="alignNode1" presStyleIdx="6" presStyleCnt="21" custScaleX="376932"/>
      <dgm:spPr/>
    </dgm:pt>
    <dgm:pt modelId="{C8C6EF41-A2E5-4DF6-857E-AAF34318D9CE}" type="pres">
      <dgm:prSet presAssocID="{EBA392FF-8C1B-40C1-A4C3-5406B3AD16DC}" presName="childtext" presStyleLbl="solidFgAcc1" presStyleIdx="0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2E9163-DD27-48A7-A8BB-A0D4A67034DF}" type="pres">
      <dgm:prSet presAssocID="{F2FEE0E5-1BB3-42BE-8B81-F818EFFDAF9A}" presName="sibTrans" presStyleCnt="0"/>
      <dgm:spPr/>
    </dgm:pt>
    <dgm:pt modelId="{8127563B-1C3D-40E8-88F5-CC8D68C5B9A5}" type="pres">
      <dgm:prSet presAssocID="{8331099F-FB7C-45B7-91F4-B4F3573AE091}" presName="parenttextcomposite" presStyleCnt="0"/>
      <dgm:spPr/>
    </dgm:pt>
    <dgm:pt modelId="{4167BFFC-56AE-4698-AC18-63D32F1DA5E3}" type="pres">
      <dgm:prSet presAssocID="{8331099F-FB7C-45B7-91F4-B4F3573AE091}" presName="parenttext" presStyleLbl="revTx" presStyleIdx="1" presStyleCnt="3" custScaleX="143089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FF84D8-AF3C-4C05-9362-1374C071C5F5}" type="pres">
      <dgm:prSet presAssocID="{8331099F-FB7C-45B7-91F4-B4F3573AE091}" presName="composite" presStyleCnt="0"/>
      <dgm:spPr/>
    </dgm:pt>
    <dgm:pt modelId="{7B960CDE-27EC-4556-9BB3-BFD1153AA64B}" type="pres">
      <dgm:prSet presAssocID="{8331099F-FB7C-45B7-91F4-B4F3573AE091}" presName="chevron1" presStyleLbl="alignNode1" presStyleIdx="7" presStyleCnt="21" custScaleX="426733"/>
      <dgm:spPr/>
    </dgm:pt>
    <dgm:pt modelId="{94491662-3B4A-4CEE-977E-2CCB1F91AA10}" type="pres">
      <dgm:prSet presAssocID="{8331099F-FB7C-45B7-91F4-B4F3573AE091}" presName="chevron2" presStyleLbl="alignNode1" presStyleIdx="8" presStyleCnt="21"/>
      <dgm:spPr/>
    </dgm:pt>
    <dgm:pt modelId="{EA04F6BB-A37C-4530-9B1E-6B482AED1AEE}" type="pres">
      <dgm:prSet presAssocID="{8331099F-FB7C-45B7-91F4-B4F3573AE091}" presName="chevron3" presStyleLbl="alignNode1" presStyleIdx="9" presStyleCnt="21"/>
      <dgm:spPr/>
    </dgm:pt>
    <dgm:pt modelId="{66669323-560A-4FB6-A9D7-0FF5C8C8B50D}" type="pres">
      <dgm:prSet presAssocID="{8331099F-FB7C-45B7-91F4-B4F3573AE091}" presName="chevron4" presStyleLbl="alignNode1" presStyleIdx="10" presStyleCnt="21"/>
      <dgm:spPr/>
    </dgm:pt>
    <dgm:pt modelId="{7A8D47E4-893D-4ED9-AA53-81368821E8C9}" type="pres">
      <dgm:prSet presAssocID="{8331099F-FB7C-45B7-91F4-B4F3573AE091}" presName="chevron5" presStyleLbl="alignNode1" presStyleIdx="11" presStyleCnt="21"/>
      <dgm:spPr/>
    </dgm:pt>
    <dgm:pt modelId="{2A406EDF-DC89-431C-87A9-9B87FF9ACE44}" type="pres">
      <dgm:prSet presAssocID="{8331099F-FB7C-45B7-91F4-B4F3573AE091}" presName="chevron6" presStyleLbl="alignNode1" presStyleIdx="12" presStyleCnt="21"/>
      <dgm:spPr/>
    </dgm:pt>
    <dgm:pt modelId="{B781D80C-BE96-40ED-9126-4190BFF0C658}" type="pres">
      <dgm:prSet presAssocID="{8331099F-FB7C-45B7-91F4-B4F3573AE091}" presName="chevron7" presStyleLbl="alignNode1" presStyleIdx="13" presStyleCnt="21" custScaleX="376932"/>
      <dgm:spPr/>
    </dgm:pt>
    <dgm:pt modelId="{C47ED662-7FEE-4F90-8B22-7BFE3C582232}" type="pres">
      <dgm:prSet presAssocID="{8331099F-FB7C-45B7-91F4-B4F3573AE091}" presName="childtext" presStyleLbl="solidFgAcc1" presStyleIdx="1" presStyleCnt="3" custScaleX="162518" custScaleY="9667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186628-547B-49A3-9348-549238BA3431}" type="pres">
      <dgm:prSet presAssocID="{D4B96571-9CFF-4171-BA68-12A78D3A65E7}" presName="sibTrans" presStyleCnt="0"/>
      <dgm:spPr/>
    </dgm:pt>
    <dgm:pt modelId="{97BFF334-045D-452C-9B00-8475CC2AF353}" type="pres">
      <dgm:prSet presAssocID="{4F111BD1-5FB2-418B-9785-EB8D2BA21E63}" presName="parenttextcomposite" presStyleCnt="0"/>
      <dgm:spPr/>
    </dgm:pt>
    <dgm:pt modelId="{913CED60-7874-4F6F-B934-335D27D0F63D}" type="pres">
      <dgm:prSet presAssocID="{4F111BD1-5FB2-418B-9785-EB8D2BA21E63}" presName="parenttext" presStyleLbl="revTx" presStyleIdx="2" presStyleCnt="3" custScaleX="14609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6B166-D76E-4F8B-B20C-2169AB57417F}" type="pres">
      <dgm:prSet presAssocID="{4F111BD1-5FB2-418B-9785-EB8D2BA21E63}" presName="composite" presStyleCnt="0"/>
      <dgm:spPr/>
    </dgm:pt>
    <dgm:pt modelId="{B0D99FB9-6CAF-4B93-A692-935DAC85E572}" type="pres">
      <dgm:prSet presAssocID="{4F111BD1-5FB2-418B-9785-EB8D2BA21E63}" presName="chevron1" presStyleLbl="alignNode1" presStyleIdx="14" presStyleCnt="21" custScaleX="426733"/>
      <dgm:spPr/>
    </dgm:pt>
    <dgm:pt modelId="{0E393300-161A-43D4-B876-C24351F02C79}" type="pres">
      <dgm:prSet presAssocID="{4F111BD1-5FB2-418B-9785-EB8D2BA21E63}" presName="chevron2" presStyleLbl="alignNode1" presStyleIdx="15" presStyleCnt="21"/>
      <dgm:spPr/>
    </dgm:pt>
    <dgm:pt modelId="{93534972-339B-44CF-A7B2-1B0FDDFD5C08}" type="pres">
      <dgm:prSet presAssocID="{4F111BD1-5FB2-418B-9785-EB8D2BA21E63}" presName="chevron3" presStyleLbl="alignNode1" presStyleIdx="16" presStyleCnt="21"/>
      <dgm:spPr/>
    </dgm:pt>
    <dgm:pt modelId="{CE54BC73-9C4A-48B6-891F-AAF7D1B74A39}" type="pres">
      <dgm:prSet presAssocID="{4F111BD1-5FB2-418B-9785-EB8D2BA21E63}" presName="chevron4" presStyleLbl="alignNode1" presStyleIdx="17" presStyleCnt="21"/>
      <dgm:spPr/>
    </dgm:pt>
    <dgm:pt modelId="{779546EF-9155-4749-B956-5F889665741E}" type="pres">
      <dgm:prSet presAssocID="{4F111BD1-5FB2-418B-9785-EB8D2BA21E63}" presName="chevron5" presStyleLbl="alignNode1" presStyleIdx="18" presStyleCnt="21"/>
      <dgm:spPr/>
    </dgm:pt>
    <dgm:pt modelId="{01A8295D-E062-4A59-8CF3-AB7E4B9D57B1}" type="pres">
      <dgm:prSet presAssocID="{4F111BD1-5FB2-418B-9785-EB8D2BA21E63}" presName="chevron6" presStyleLbl="alignNode1" presStyleIdx="19" presStyleCnt="21"/>
      <dgm:spPr/>
    </dgm:pt>
    <dgm:pt modelId="{64B86F9A-9F26-4541-AD87-DEA828B62B70}" type="pres">
      <dgm:prSet presAssocID="{4F111BD1-5FB2-418B-9785-EB8D2BA21E63}" presName="chevron7" presStyleLbl="alignNode1" presStyleIdx="20" presStyleCnt="21" custScaleX="37693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EEF8EFA-FD56-4B7F-8FF8-0C6D79F3A938}" type="pres">
      <dgm:prSet presAssocID="{4F111BD1-5FB2-418B-9785-EB8D2BA21E63}" presName="childtext" presStyleLbl="solidFgAcc1" presStyleIdx="2" presStyleCnt="3" custScaleX="162518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00096C-CDD1-4720-B4C8-32EFF681E5AF}" srcId="{29ACD248-807B-46E6-982E-EFEC982C77F9}" destId="{4F111BD1-5FB2-418B-9785-EB8D2BA21E63}" srcOrd="2" destOrd="0" parTransId="{8EB77B19-115D-49C8-9551-868DD2D16CF1}" sibTransId="{089FFE60-4BF4-4F6F-8607-A3571075B7F0}"/>
    <dgm:cxn modelId="{6B84894B-C117-4578-86BF-D5E652497B39}" srcId="{4F111BD1-5FB2-418B-9785-EB8D2BA21E63}" destId="{4E280198-B925-40E9-AC23-A699417CA7D7}" srcOrd="0" destOrd="0" parTransId="{FA2F2739-B332-4DDB-BFD3-038EAB6A1D22}" sibTransId="{DD6A9F41-A6F4-4360-A6D1-6514A846C34F}"/>
    <dgm:cxn modelId="{E661F943-867B-4850-95E9-EB12D412A530}" type="presOf" srcId="{774AA894-F2A6-4696-B81B-7FB0E1384055}" destId="{C8C6EF41-A2E5-4DF6-857E-AAF34318D9CE}" srcOrd="0" destOrd="0" presId="urn:microsoft.com/office/officeart/2008/layout/VerticalAccentList"/>
    <dgm:cxn modelId="{01916B5F-28B8-4D42-8FBC-707A21D8060D}" srcId="{29ACD248-807B-46E6-982E-EFEC982C77F9}" destId="{8331099F-FB7C-45B7-91F4-B4F3573AE091}" srcOrd="1" destOrd="0" parTransId="{6ED540E5-4C05-4BED-B1A3-D7120CA9A006}" sibTransId="{D4B96571-9CFF-4171-BA68-12A78D3A65E7}"/>
    <dgm:cxn modelId="{136700AA-FC5A-4579-BFE3-740E95610BEF}" type="presOf" srcId="{8331099F-FB7C-45B7-91F4-B4F3573AE091}" destId="{4167BFFC-56AE-4698-AC18-63D32F1DA5E3}" srcOrd="0" destOrd="0" presId="urn:microsoft.com/office/officeart/2008/layout/VerticalAccentList"/>
    <dgm:cxn modelId="{2F4AF677-D909-4E9A-91A4-5DB1E9E57C92}" srcId="{29ACD248-807B-46E6-982E-EFEC982C77F9}" destId="{EBA392FF-8C1B-40C1-A4C3-5406B3AD16DC}" srcOrd="0" destOrd="0" parTransId="{2CCAC1D9-643A-468F-A477-DEA1D71D0F29}" sibTransId="{F2FEE0E5-1BB3-42BE-8B81-F818EFFDAF9A}"/>
    <dgm:cxn modelId="{ECF2879E-B310-4154-94D2-D0A3378BFA97}" type="presOf" srcId="{29ACD248-807B-46E6-982E-EFEC982C77F9}" destId="{77715B95-5141-4A40-B91C-A4E2AF997AD2}" srcOrd="0" destOrd="0" presId="urn:microsoft.com/office/officeart/2008/layout/VerticalAccentList"/>
    <dgm:cxn modelId="{849C3CD3-5525-4B5D-B67C-0431E530E548}" type="presOf" srcId="{4F111BD1-5FB2-418B-9785-EB8D2BA21E63}" destId="{913CED60-7874-4F6F-B934-335D27D0F63D}" srcOrd="0" destOrd="0" presId="urn:microsoft.com/office/officeart/2008/layout/VerticalAccentList"/>
    <dgm:cxn modelId="{69968D48-F657-4337-99E0-D4703D466CFD}" srcId="{EBA392FF-8C1B-40C1-A4C3-5406B3AD16DC}" destId="{774AA894-F2A6-4696-B81B-7FB0E1384055}" srcOrd="0" destOrd="0" parTransId="{CACF9A95-677F-44FA-9A82-FC1CA07C2496}" sibTransId="{DAED120E-25A3-40C5-B8ED-FD130E295781}"/>
    <dgm:cxn modelId="{FA25E318-99D6-483E-8E46-6A64AC6D6605}" type="presOf" srcId="{EBA392FF-8C1B-40C1-A4C3-5406B3AD16DC}" destId="{4968FB59-68DE-484D-AC45-AABD6CA41BB1}" srcOrd="0" destOrd="0" presId="urn:microsoft.com/office/officeart/2008/layout/VerticalAccentList"/>
    <dgm:cxn modelId="{31838ECD-0F83-4A53-913A-193E5863F22B}" type="presOf" srcId="{4E280198-B925-40E9-AC23-A699417CA7D7}" destId="{3EEF8EFA-FD56-4B7F-8FF8-0C6D79F3A938}" srcOrd="0" destOrd="0" presId="urn:microsoft.com/office/officeart/2008/layout/VerticalAccentList"/>
    <dgm:cxn modelId="{BA566971-54F4-479E-9E8F-3B136FC56B38}" srcId="{8331099F-FB7C-45B7-91F4-B4F3573AE091}" destId="{7E6EA462-E3B1-45B6-BC79-D5C778E34E32}" srcOrd="0" destOrd="0" parTransId="{CDBAC445-BBDC-464F-BF8D-99BD17679C00}" sibTransId="{0DA31B24-48CF-406E-A70F-623814E465C0}"/>
    <dgm:cxn modelId="{474EBEBC-0E17-4AFA-AAB5-22C38942F3DE}" type="presOf" srcId="{7E6EA462-E3B1-45B6-BC79-D5C778E34E32}" destId="{C47ED662-7FEE-4F90-8B22-7BFE3C582232}" srcOrd="0" destOrd="0" presId="urn:microsoft.com/office/officeart/2008/layout/VerticalAccentList"/>
    <dgm:cxn modelId="{AA834BB8-52B3-4E5A-BE32-B656674A3F20}" type="presParOf" srcId="{77715B95-5141-4A40-B91C-A4E2AF997AD2}" destId="{42161976-C9EB-45C6-B4AF-C4BF104CAD21}" srcOrd="0" destOrd="0" presId="urn:microsoft.com/office/officeart/2008/layout/VerticalAccentList"/>
    <dgm:cxn modelId="{B10B7EC5-4C15-4F43-865D-160F1D84B84A}" type="presParOf" srcId="{42161976-C9EB-45C6-B4AF-C4BF104CAD21}" destId="{4968FB59-68DE-484D-AC45-AABD6CA41BB1}" srcOrd="0" destOrd="0" presId="urn:microsoft.com/office/officeart/2008/layout/VerticalAccentList"/>
    <dgm:cxn modelId="{6F9BE180-9860-45C4-91E7-7915591ED204}" type="presParOf" srcId="{77715B95-5141-4A40-B91C-A4E2AF997AD2}" destId="{CE5D40E6-8FC6-44F1-9F32-8BCC9AD1428E}" srcOrd="1" destOrd="0" presId="urn:microsoft.com/office/officeart/2008/layout/VerticalAccentList"/>
    <dgm:cxn modelId="{8F4B063B-CF0A-4B74-8B60-751F287C12F0}" type="presParOf" srcId="{CE5D40E6-8FC6-44F1-9F32-8BCC9AD1428E}" destId="{7DCE68AE-9A0B-4032-A610-F0F4F1072351}" srcOrd="0" destOrd="0" presId="urn:microsoft.com/office/officeart/2008/layout/VerticalAccentList"/>
    <dgm:cxn modelId="{30A96252-A201-4ED3-BDAA-DB4097451964}" type="presParOf" srcId="{CE5D40E6-8FC6-44F1-9F32-8BCC9AD1428E}" destId="{CE40AADD-04E0-406B-8FE5-AAF8003933AE}" srcOrd="1" destOrd="0" presId="urn:microsoft.com/office/officeart/2008/layout/VerticalAccentList"/>
    <dgm:cxn modelId="{30B92103-0D55-46AD-94E4-4BFB96E19FB5}" type="presParOf" srcId="{CE5D40E6-8FC6-44F1-9F32-8BCC9AD1428E}" destId="{66E6D7C0-EC68-4DB8-B139-DDD84C4D545A}" srcOrd="2" destOrd="0" presId="urn:microsoft.com/office/officeart/2008/layout/VerticalAccentList"/>
    <dgm:cxn modelId="{5FC126D9-D979-47EB-A942-93EBC1B89FE4}" type="presParOf" srcId="{CE5D40E6-8FC6-44F1-9F32-8BCC9AD1428E}" destId="{A69CE5E3-AFD0-4BE7-A9AC-6317FE0C5D33}" srcOrd="3" destOrd="0" presId="urn:microsoft.com/office/officeart/2008/layout/VerticalAccentList"/>
    <dgm:cxn modelId="{85C4F540-48AB-4CE7-83B9-D6D44106C6F1}" type="presParOf" srcId="{CE5D40E6-8FC6-44F1-9F32-8BCC9AD1428E}" destId="{0BF735E7-0999-48E7-8DD4-B99D05836AC4}" srcOrd="4" destOrd="0" presId="urn:microsoft.com/office/officeart/2008/layout/VerticalAccentList"/>
    <dgm:cxn modelId="{47403E3B-A103-4B12-8E09-B6C629712B78}" type="presParOf" srcId="{CE5D40E6-8FC6-44F1-9F32-8BCC9AD1428E}" destId="{83D90E74-77D9-46E4-AB9A-5040E433034E}" srcOrd="5" destOrd="0" presId="urn:microsoft.com/office/officeart/2008/layout/VerticalAccentList"/>
    <dgm:cxn modelId="{3A406345-DF9E-4A87-B98D-5B0D5A6F45B8}" type="presParOf" srcId="{CE5D40E6-8FC6-44F1-9F32-8BCC9AD1428E}" destId="{E99BA668-9683-4DCA-8E8E-7318B233DAC7}" srcOrd="6" destOrd="0" presId="urn:microsoft.com/office/officeart/2008/layout/VerticalAccentList"/>
    <dgm:cxn modelId="{0C0C4845-8CFA-443C-9838-0B5D835CBB4F}" type="presParOf" srcId="{CE5D40E6-8FC6-44F1-9F32-8BCC9AD1428E}" destId="{C8C6EF41-A2E5-4DF6-857E-AAF34318D9CE}" srcOrd="7" destOrd="0" presId="urn:microsoft.com/office/officeart/2008/layout/VerticalAccentList"/>
    <dgm:cxn modelId="{B0E34D49-9F63-4955-8E53-ED05578A003C}" type="presParOf" srcId="{77715B95-5141-4A40-B91C-A4E2AF997AD2}" destId="{1B2E9163-DD27-48A7-A8BB-A0D4A67034DF}" srcOrd="2" destOrd="0" presId="urn:microsoft.com/office/officeart/2008/layout/VerticalAccentList"/>
    <dgm:cxn modelId="{764C9BC8-D5E6-433F-87BD-36F2042CC7AA}" type="presParOf" srcId="{77715B95-5141-4A40-B91C-A4E2AF997AD2}" destId="{8127563B-1C3D-40E8-88F5-CC8D68C5B9A5}" srcOrd="3" destOrd="0" presId="urn:microsoft.com/office/officeart/2008/layout/VerticalAccentList"/>
    <dgm:cxn modelId="{D46652A9-4686-4A34-9338-A1242738480A}" type="presParOf" srcId="{8127563B-1C3D-40E8-88F5-CC8D68C5B9A5}" destId="{4167BFFC-56AE-4698-AC18-63D32F1DA5E3}" srcOrd="0" destOrd="0" presId="urn:microsoft.com/office/officeart/2008/layout/VerticalAccentList"/>
    <dgm:cxn modelId="{EA5401E4-F87D-4580-9ECD-14180D98ADA6}" type="presParOf" srcId="{77715B95-5141-4A40-B91C-A4E2AF997AD2}" destId="{BBFF84D8-AF3C-4C05-9362-1374C071C5F5}" srcOrd="4" destOrd="0" presId="urn:microsoft.com/office/officeart/2008/layout/VerticalAccentList"/>
    <dgm:cxn modelId="{7051DFD3-ED59-4B8D-B1BE-EA5E446AA890}" type="presParOf" srcId="{BBFF84D8-AF3C-4C05-9362-1374C071C5F5}" destId="{7B960CDE-27EC-4556-9BB3-BFD1153AA64B}" srcOrd="0" destOrd="0" presId="urn:microsoft.com/office/officeart/2008/layout/VerticalAccentList"/>
    <dgm:cxn modelId="{65D0619A-6933-4EF3-A790-2C94E307FDB6}" type="presParOf" srcId="{BBFF84D8-AF3C-4C05-9362-1374C071C5F5}" destId="{94491662-3B4A-4CEE-977E-2CCB1F91AA10}" srcOrd="1" destOrd="0" presId="urn:microsoft.com/office/officeart/2008/layout/VerticalAccentList"/>
    <dgm:cxn modelId="{C6860D7A-F157-4090-A588-805B197EB900}" type="presParOf" srcId="{BBFF84D8-AF3C-4C05-9362-1374C071C5F5}" destId="{EA04F6BB-A37C-4530-9B1E-6B482AED1AEE}" srcOrd="2" destOrd="0" presId="urn:microsoft.com/office/officeart/2008/layout/VerticalAccentList"/>
    <dgm:cxn modelId="{FB3EE613-53A1-4CC3-BFAD-33BD8F6D025A}" type="presParOf" srcId="{BBFF84D8-AF3C-4C05-9362-1374C071C5F5}" destId="{66669323-560A-4FB6-A9D7-0FF5C8C8B50D}" srcOrd="3" destOrd="0" presId="urn:microsoft.com/office/officeart/2008/layout/VerticalAccentList"/>
    <dgm:cxn modelId="{DB8117C9-703D-4428-B624-0644DDC1B34B}" type="presParOf" srcId="{BBFF84D8-AF3C-4C05-9362-1374C071C5F5}" destId="{7A8D47E4-893D-4ED9-AA53-81368821E8C9}" srcOrd="4" destOrd="0" presId="urn:microsoft.com/office/officeart/2008/layout/VerticalAccentList"/>
    <dgm:cxn modelId="{08EE9D32-B57C-4F9B-ACC8-F94B36BD510A}" type="presParOf" srcId="{BBFF84D8-AF3C-4C05-9362-1374C071C5F5}" destId="{2A406EDF-DC89-431C-87A9-9B87FF9ACE44}" srcOrd="5" destOrd="0" presId="urn:microsoft.com/office/officeart/2008/layout/VerticalAccentList"/>
    <dgm:cxn modelId="{F7948049-4E25-4263-8736-F05CA0266B4E}" type="presParOf" srcId="{BBFF84D8-AF3C-4C05-9362-1374C071C5F5}" destId="{B781D80C-BE96-40ED-9126-4190BFF0C658}" srcOrd="6" destOrd="0" presId="urn:microsoft.com/office/officeart/2008/layout/VerticalAccentList"/>
    <dgm:cxn modelId="{FFB63D33-7492-4764-BE30-E9D922FE3263}" type="presParOf" srcId="{BBFF84D8-AF3C-4C05-9362-1374C071C5F5}" destId="{C47ED662-7FEE-4F90-8B22-7BFE3C582232}" srcOrd="7" destOrd="0" presId="urn:microsoft.com/office/officeart/2008/layout/VerticalAccentList"/>
    <dgm:cxn modelId="{090468A4-83F7-4ADB-AFF5-DE6309A2EE27}" type="presParOf" srcId="{77715B95-5141-4A40-B91C-A4E2AF997AD2}" destId="{A5186628-547B-49A3-9348-549238BA3431}" srcOrd="5" destOrd="0" presId="urn:microsoft.com/office/officeart/2008/layout/VerticalAccentList"/>
    <dgm:cxn modelId="{2EC1A358-FF6F-4DD4-8447-1804C03D0492}" type="presParOf" srcId="{77715B95-5141-4A40-B91C-A4E2AF997AD2}" destId="{97BFF334-045D-452C-9B00-8475CC2AF353}" srcOrd="6" destOrd="0" presId="urn:microsoft.com/office/officeart/2008/layout/VerticalAccentList"/>
    <dgm:cxn modelId="{B0FB058D-4C0F-4083-94A1-5283435714F5}" type="presParOf" srcId="{97BFF334-045D-452C-9B00-8475CC2AF353}" destId="{913CED60-7874-4F6F-B934-335D27D0F63D}" srcOrd="0" destOrd="0" presId="urn:microsoft.com/office/officeart/2008/layout/VerticalAccentList"/>
    <dgm:cxn modelId="{DFB9614D-AE6C-4A06-B567-DF8AB3EE6399}" type="presParOf" srcId="{77715B95-5141-4A40-B91C-A4E2AF997AD2}" destId="{D466B166-D76E-4F8B-B20C-2169AB57417F}" srcOrd="7" destOrd="0" presId="urn:microsoft.com/office/officeart/2008/layout/VerticalAccentList"/>
    <dgm:cxn modelId="{9AFF388D-7073-449D-A4BF-D71AA7E046BF}" type="presParOf" srcId="{D466B166-D76E-4F8B-B20C-2169AB57417F}" destId="{B0D99FB9-6CAF-4B93-A692-935DAC85E572}" srcOrd="0" destOrd="0" presId="urn:microsoft.com/office/officeart/2008/layout/VerticalAccentList"/>
    <dgm:cxn modelId="{1EDBE7FE-9D74-4AD3-BA70-944FCAA83D3F}" type="presParOf" srcId="{D466B166-D76E-4F8B-B20C-2169AB57417F}" destId="{0E393300-161A-43D4-B876-C24351F02C79}" srcOrd="1" destOrd="0" presId="urn:microsoft.com/office/officeart/2008/layout/VerticalAccentList"/>
    <dgm:cxn modelId="{B73741C6-E1C1-4C8C-B8F8-D377651F212C}" type="presParOf" srcId="{D466B166-D76E-4F8B-B20C-2169AB57417F}" destId="{93534972-339B-44CF-A7B2-1B0FDDFD5C08}" srcOrd="2" destOrd="0" presId="urn:microsoft.com/office/officeart/2008/layout/VerticalAccentList"/>
    <dgm:cxn modelId="{1E6F5BCF-F9A2-4682-B9A2-1F186B44B9EA}" type="presParOf" srcId="{D466B166-D76E-4F8B-B20C-2169AB57417F}" destId="{CE54BC73-9C4A-48B6-891F-AAF7D1B74A39}" srcOrd="3" destOrd="0" presId="urn:microsoft.com/office/officeart/2008/layout/VerticalAccentList"/>
    <dgm:cxn modelId="{46598932-D8C9-466E-977B-9EA36F8BC017}" type="presParOf" srcId="{D466B166-D76E-4F8B-B20C-2169AB57417F}" destId="{779546EF-9155-4749-B956-5F889665741E}" srcOrd="4" destOrd="0" presId="urn:microsoft.com/office/officeart/2008/layout/VerticalAccentList"/>
    <dgm:cxn modelId="{4E7B30BC-B14B-4F64-8295-FD2D0DBD405F}" type="presParOf" srcId="{D466B166-D76E-4F8B-B20C-2169AB57417F}" destId="{01A8295D-E062-4A59-8CF3-AB7E4B9D57B1}" srcOrd="5" destOrd="0" presId="urn:microsoft.com/office/officeart/2008/layout/VerticalAccentList"/>
    <dgm:cxn modelId="{D40567FD-E99C-49A9-AE5A-F0AD4DA282D6}" type="presParOf" srcId="{D466B166-D76E-4F8B-B20C-2169AB57417F}" destId="{64B86F9A-9F26-4541-AD87-DEA828B62B70}" srcOrd="6" destOrd="0" presId="urn:microsoft.com/office/officeart/2008/layout/VerticalAccentList"/>
    <dgm:cxn modelId="{F7CD4B1C-A217-4C27-A41A-71CC71B4A773}" type="presParOf" srcId="{D466B166-D76E-4F8B-B20C-2169AB57417F}" destId="{3EEF8EFA-FD56-4B7F-8FF8-0C6D79F3A93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3BF32554-1F9B-4294-97A0-A1F34812ACB3}">
      <dgm:prSet phldrT="[文本]"/>
      <dgm:spPr/>
      <dgm:t>
        <a:bodyPr/>
        <a:lstStyle/>
        <a:p>
          <a:r>
            <a:rPr lang="en-US" altLang="zh-CN" b="1" dirty="0">
              <a:effectLst/>
              <a:latin typeface="Bookman Old Style" pitchFamily="18" charset="0"/>
            </a:rPr>
            <a:t>3.</a:t>
          </a:r>
          <a:endParaRPr lang="zh-CN" altLang="en-US" b="1" dirty="0">
            <a:effectLst/>
          </a:endParaRPr>
        </a:p>
      </dgm:t>
    </dgm:pt>
    <dgm:pt modelId="{C184EE56-4C84-42B3-91E4-8EF2941C5644}" type="par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47DCB62-E6D6-4696-B5AF-21DBD988DCBA}" type="sib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76E75A2-B9D7-4C28-B92D-409BB35DA14E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8A7519E1-B77F-4722-9AE7-49EEBDB331A5}" type="par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81EB838-1AA0-4935-BF2E-CD289548E10F}" type="sib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B5642-7CEE-4036-A6AA-ABEC76C07549}" type="pres">
      <dgm:prSet presAssocID="{70FBCB72-0E72-43F3-B225-F6CF5CADF21A}" presName="sp" presStyleCnt="0"/>
      <dgm:spPr/>
    </dgm:pt>
    <dgm:pt modelId="{0097630F-621A-4D90-8A2C-432ED5BA958E}" type="pres">
      <dgm:prSet presAssocID="{3BF32554-1F9B-4294-97A0-A1F34812ACB3}" presName="composite" presStyleCnt="0"/>
      <dgm:spPr/>
    </dgm:pt>
    <dgm:pt modelId="{E5D87EB8-17FC-4F77-8FD0-41FCEF1A044E}" type="pres">
      <dgm:prSet presAssocID="{3BF32554-1F9B-4294-97A0-A1F34812AC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41BE7-512D-490C-A1A6-51A96E019F1E}" type="pres">
      <dgm:prSet presAssocID="{3BF32554-1F9B-4294-97A0-A1F34812AC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705BC14-0C3C-465E-A64A-74E2ED30A42D}" type="presOf" srcId="{54518DC8-D1BF-47EA-92E0-DD0F19FE634A}" destId="{63951282-11D0-4E12-8194-058A51A7A440}" srcOrd="0" destOrd="0" presId="urn:microsoft.com/office/officeart/2005/8/layout/chevron2"/>
    <dgm:cxn modelId="{E9FC4FA6-BA0E-4C85-9A76-1797F87FBF76}" type="presOf" srcId="{83CC5C30-88B9-472A-ABAC-3BE87F009E0F}" destId="{9DBCE2B9-9409-4633-ADB2-B050AF9380EE}" srcOrd="0" destOrd="0" presId="urn:microsoft.com/office/officeart/2005/8/layout/chevron2"/>
    <dgm:cxn modelId="{131D9635-ECD6-4A89-B3BB-EDDC9E9D117D}" srcId="{3BF32554-1F9B-4294-97A0-A1F34812ACB3}" destId="{E76E75A2-B9D7-4C28-B92D-409BB35DA14E}" srcOrd="0" destOrd="0" parTransId="{8A7519E1-B77F-4722-9AE7-49EEBDB331A5}" sibTransId="{E81EB838-1AA0-4935-BF2E-CD289548E10F}"/>
    <dgm:cxn modelId="{C6659853-DDEB-492B-919F-1FEDBD16D91C}" type="presOf" srcId="{E76E75A2-B9D7-4C28-B92D-409BB35DA14E}" destId="{F2241BE7-512D-490C-A1A6-51A96E019F1E}" srcOrd="0" destOrd="0" presId="urn:microsoft.com/office/officeart/2005/8/layout/chevron2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577D631-2F8F-47D4-AAE9-440CC7D90BE9}" type="presOf" srcId="{D535EEF5-FB67-40E8-808B-C31F87DE0EA6}" destId="{FBAA478D-33EF-487D-8D92-B8CE96E1F8C4}" srcOrd="0" destOrd="0" presId="urn:microsoft.com/office/officeart/2005/8/layout/chevron2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0BFCC0B3-4B76-4A1C-8393-ADC13246577A}" srcId="{D535EEF5-FB67-40E8-808B-C31F87DE0EA6}" destId="{3BF32554-1F9B-4294-97A0-A1F34812ACB3}" srcOrd="2" destOrd="0" parTransId="{C184EE56-4C84-42B3-91E4-8EF2941C5644}" sibTransId="{647DCB62-E6D6-4696-B5AF-21DBD988DCBA}"/>
    <dgm:cxn modelId="{1803D372-C08E-4ADC-B1ED-DD2A402C7519}" type="presOf" srcId="{E8C59684-A5DA-4BFD-B245-810018E55D78}" destId="{E42D4482-0214-4877-9FE7-3ABBD9C091DC}" srcOrd="0" destOrd="0" presId="urn:microsoft.com/office/officeart/2005/8/layout/chevron2"/>
    <dgm:cxn modelId="{B0E50A9B-FD09-4637-B6CF-42EFE538FD5A}" type="presOf" srcId="{3BF32554-1F9B-4294-97A0-A1F34812ACB3}" destId="{E5D87EB8-17FC-4F77-8FD0-41FCEF1A044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67160DF2-AEFE-4EF9-8D52-11BFA1DE100E}" type="presOf" srcId="{52BD2B4A-BCA9-42C8-8753-7B6879BAF2D4}" destId="{1CD270FC-0D0E-46C9-94C1-B006FD31B379}" srcOrd="0" destOrd="0" presId="urn:microsoft.com/office/officeart/2005/8/layout/chevron2"/>
    <dgm:cxn modelId="{3B32133F-11F5-4C61-A194-327FD2F7CD3A}" type="presParOf" srcId="{FBAA478D-33EF-487D-8D92-B8CE96E1F8C4}" destId="{6C2A016C-DA86-4740-BFEE-C7661E727C83}" srcOrd="0" destOrd="0" presId="urn:microsoft.com/office/officeart/2005/8/layout/chevron2"/>
    <dgm:cxn modelId="{5215C119-A8F0-43FF-91F9-3607A5FC32B2}" type="presParOf" srcId="{6C2A016C-DA86-4740-BFEE-C7661E727C83}" destId="{63951282-11D0-4E12-8194-058A51A7A440}" srcOrd="0" destOrd="0" presId="urn:microsoft.com/office/officeart/2005/8/layout/chevron2"/>
    <dgm:cxn modelId="{B3A2EF7D-3BB5-42DA-B366-1DA3EDE8929F}" type="presParOf" srcId="{6C2A016C-DA86-4740-BFEE-C7661E727C83}" destId="{9DBCE2B9-9409-4633-ADB2-B050AF9380EE}" srcOrd="1" destOrd="0" presId="urn:microsoft.com/office/officeart/2005/8/layout/chevron2"/>
    <dgm:cxn modelId="{66CC5648-6D4C-4EA3-8314-9E58B4B8392B}" type="presParOf" srcId="{FBAA478D-33EF-487D-8D92-B8CE96E1F8C4}" destId="{7913C09D-94A8-4C30-B2A4-23B593CFA2D1}" srcOrd="1" destOrd="0" presId="urn:microsoft.com/office/officeart/2005/8/layout/chevron2"/>
    <dgm:cxn modelId="{7B9E6D06-B4BB-48A8-8411-F9FDFD8D1E70}" type="presParOf" srcId="{FBAA478D-33EF-487D-8D92-B8CE96E1F8C4}" destId="{B3255170-5A77-4ADA-A13F-BA1155A5D205}" srcOrd="2" destOrd="0" presId="urn:microsoft.com/office/officeart/2005/8/layout/chevron2"/>
    <dgm:cxn modelId="{32173007-80DA-4B7C-96D5-3B65CEB0C9DC}" type="presParOf" srcId="{B3255170-5A77-4ADA-A13F-BA1155A5D205}" destId="{1CD270FC-0D0E-46C9-94C1-B006FD31B379}" srcOrd="0" destOrd="0" presId="urn:microsoft.com/office/officeart/2005/8/layout/chevron2"/>
    <dgm:cxn modelId="{8A69B027-78DE-448D-A3A6-6E086181BDA9}" type="presParOf" srcId="{B3255170-5A77-4ADA-A13F-BA1155A5D205}" destId="{E42D4482-0214-4877-9FE7-3ABBD9C091DC}" srcOrd="1" destOrd="0" presId="urn:microsoft.com/office/officeart/2005/8/layout/chevron2"/>
    <dgm:cxn modelId="{DB1667D1-A667-4AFC-8401-5DE3A3D1A276}" type="presParOf" srcId="{FBAA478D-33EF-487D-8D92-B8CE96E1F8C4}" destId="{62EB5642-7CEE-4036-A6AA-ABEC76C07549}" srcOrd="3" destOrd="0" presId="urn:microsoft.com/office/officeart/2005/8/layout/chevron2"/>
    <dgm:cxn modelId="{8A529C14-723E-48FF-A3F2-CE583C17BF54}" type="presParOf" srcId="{FBAA478D-33EF-487D-8D92-B8CE96E1F8C4}" destId="{0097630F-621A-4D90-8A2C-432ED5BA958E}" srcOrd="4" destOrd="0" presId="urn:microsoft.com/office/officeart/2005/8/layout/chevron2"/>
    <dgm:cxn modelId="{7B38A0B5-3262-4E14-89F0-6393E2F297E2}" type="presParOf" srcId="{0097630F-621A-4D90-8A2C-432ED5BA958E}" destId="{E5D87EB8-17FC-4F77-8FD0-41FCEF1A044E}" srcOrd="0" destOrd="0" presId="urn:microsoft.com/office/officeart/2005/8/layout/chevron2"/>
    <dgm:cxn modelId="{5E9BFEE0-A1D2-44CC-9526-3F53A0029474}" type="presParOf" srcId="{0097630F-621A-4D90-8A2C-432ED5BA958E}" destId="{F2241BE7-512D-490C-A1A6-51A96E019F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3200" b="1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何谓</a:t>
          </a:r>
          <a:r>
            <a:rPr lang="en-US" altLang="zh-CN" sz="3200" b="1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UML</a:t>
          </a:r>
          <a:r>
            <a:rPr lang="zh-CN" altLang="en-US" sz="3200" b="1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类图？</a:t>
          </a:r>
          <a:endParaRPr lang="zh-CN" altLang="en-US" sz="32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zh-CN" altLang="en-US" sz="3200" b="1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如何从顺序图推导类图？</a:t>
          </a:r>
          <a:endParaRPr lang="zh-CN" altLang="en-US" sz="32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2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45CD46AD-F3C1-4BA3-91FE-7F86C82254B0}" type="presOf" srcId="{52BD2B4A-BCA9-42C8-8753-7B6879BAF2D4}" destId="{1CD270FC-0D0E-46C9-94C1-B006FD31B379}" srcOrd="0" destOrd="0" presId="urn:microsoft.com/office/officeart/2005/8/layout/chevron2"/>
    <dgm:cxn modelId="{C4AE9057-0F59-4298-870B-C7828F4A4755}" type="presOf" srcId="{E8C59684-A5DA-4BFD-B245-810018E55D78}" destId="{E42D4482-0214-4877-9FE7-3ABBD9C091DC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367B8475-7EE8-48B2-8E2B-C66952551547}" type="presOf" srcId="{D535EEF5-FB67-40E8-808B-C31F87DE0EA6}" destId="{FBAA478D-33EF-487D-8D92-B8CE96E1F8C4}" srcOrd="0" destOrd="0" presId="urn:microsoft.com/office/officeart/2005/8/layout/chevron2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59B42272-5292-477D-A851-808E788028F3}" type="presOf" srcId="{83CC5C30-88B9-472A-ABAC-3BE87F009E0F}" destId="{9DBCE2B9-9409-4633-ADB2-B050AF9380EE}" srcOrd="0" destOrd="0" presId="urn:microsoft.com/office/officeart/2005/8/layout/chevron2"/>
    <dgm:cxn modelId="{815E28E2-9F69-4DE8-A8AB-337181989389}" type="presOf" srcId="{54518DC8-D1BF-47EA-92E0-DD0F19FE634A}" destId="{63951282-11D0-4E12-8194-058A51A7A440}" srcOrd="0" destOrd="0" presId="urn:microsoft.com/office/officeart/2005/8/layout/chevron2"/>
    <dgm:cxn modelId="{27AFE1F6-A24A-4B1D-8CA3-BA4ACE4F7D68}" type="presParOf" srcId="{FBAA478D-33EF-487D-8D92-B8CE96E1F8C4}" destId="{6C2A016C-DA86-4740-BFEE-C7661E727C83}" srcOrd="0" destOrd="0" presId="urn:microsoft.com/office/officeart/2005/8/layout/chevron2"/>
    <dgm:cxn modelId="{7D59C33E-E21F-4649-93D6-ADAD973F20F5}" type="presParOf" srcId="{6C2A016C-DA86-4740-BFEE-C7661E727C83}" destId="{63951282-11D0-4E12-8194-058A51A7A440}" srcOrd="0" destOrd="0" presId="urn:microsoft.com/office/officeart/2005/8/layout/chevron2"/>
    <dgm:cxn modelId="{04BE6E61-C85B-4F86-BA93-15BC8A4765D3}" type="presParOf" srcId="{6C2A016C-DA86-4740-BFEE-C7661E727C83}" destId="{9DBCE2B9-9409-4633-ADB2-B050AF9380EE}" srcOrd="1" destOrd="0" presId="urn:microsoft.com/office/officeart/2005/8/layout/chevron2"/>
    <dgm:cxn modelId="{7EE7B058-2792-45AC-9796-FD76F5F9704A}" type="presParOf" srcId="{FBAA478D-33EF-487D-8D92-B8CE96E1F8C4}" destId="{7913C09D-94A8-4C30-B2A4-23B593CFA2D1}" srcOrd="1" destOrd="0" presId="urn:microsoft.com/office/officeart/2005/8/layout/chevron2"/>
    <dgm:cxn modelId="{C4ADD52E-5DCD-43BA-AD30-875471CE63D6}" type="presParOf" srcId="{FBAA478D-33EF-487D-8D92-B8CE96E1F8C4}" destId="{B3255170-5A77-4ADA-A13F-BA1155A5D205}" srcOrd="2" destOrd="0" presId="urn:microsoft.com/office/officeart/2005/8/layout/chevron2"/>
    <dgm:cxn modelId="{A964D4A6-DD9B-48DC-812A-7AF1F1E9ADE2}" type="presParOf" srcId="{B3255170-5A77-4ADA-A13F-BA1155A5D205}" destId="{1CD270FC-0D0E-46C9-94C1-B006FD31B379}" srcOrd="0" destOrd="0" presId="urn:microsoft.com/office/officeart/2005/8/layout/chevron2"/>
    <dgm:cxn modelId="{70F7A55A-5D01-4206-BFA1-8F133240D007}" type="presParOf" srcId="{B3255170-5A77-4ADA-A13F-BA1155A5D205}" destId="{E42D4482-0214-4877-9FE7-3ABBD9C091D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35EEF5-FB67-40E8-808B-C31F87DE0EA6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54518DC8-D1BF-47EA-92E0-DD0F19FE634A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1.</a:t>
          </a:r>
          <a:endParaRPr lang="zh-CN" altLang="en-US" sz="3200" b="1" dirty="0">
            <a:effectLst/>
            <a:latin typeface="Bookman Old Style" pitchFamily="18" charset="0"/>
          </a:endParaRPr>
        </a:p>
      </dgm:t>
    </dgm:pt>
    <dgm:pt modelId="{4A63A0A0-5B85-454A-938D-9562ABC268E8}" type="par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2F148745-227E-4C26-812D-D9644844745B}" type="sibTrans" cxnId="{63CD2013-D667-4861-914A-A341D9E293DC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83CC5C30-88B9-472A-ABAC-3BE87F009E0F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dirty="0">
            <a:effectLst/>
            <a:latin typeface="楷体" pitchFamily="49" charset="-122"/>
            <a:ea typeface="楷体" pitchFamily="49" charset="-122"/>
          </a:endParaRPr>
        </a:p>
      </dgm:t>
    </dgm:pt>
    <dgm:pt modelId="{1426009C-CFF2-4740-86EB-D4887AD048E4}" type="par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F03902B4-B21D-445D-AC34-5AD08445ACB4}" type="sibTrans" cxnId="{481BA8B4-3AF7-4BD0-AB89-1D6D9A0760C3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52BD2B4A-BCA9-42C8-8753-7B6879BAF2D4}">
      <dgm:prSet phldrT="[文本]" custT="1"/>
      <dgm:spPr/>
      <dgm:t>
        <a:bodyPr/>
        <a:lstStyle/>
        <a:p>
          <a:r>
            <a:rPr lang="en-US" altLang="zh-CN" sz="3200" b="1" dirty="0">
              <a:effectLst/>
              <a:latin typeface="Bookman Old Style" pitchFamily="18" charset="0"/>
            </a:rPr>
            <a:t>2.</a:t>
          </a:r>
          <a:endParaRPr lang="zh-CN" altLang="en-US" sz="3200" b="1" dirty="0">
            <a:effectLst/>
          </a:endParaRPr>
        </a:p>
      </dgm:t>
    </dgm:pt>
    <dgm:pt modelId="{4CA2C1A0-99DE-4E81-B4CB-455F5B30B2AC}" type="par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70FBCB72-0E72-43F3-B225-F6CF5CADF21A}" type="sibTrans" cxnId="{79A27447-0D09-4F2B-9704-9330B3BA7B7A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E8C59684-A5DA-4BFD-B245-810018E55D78}">
      <dgm:prSet phldrT="[文本]"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gm:t>
    </dgm:pt>
    <dgm:pt modelId="{D3AB8E7C-029A-45B8-BA2A-DE348AB70AA8}" type="par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97F84FA1-939F-468D-BABE-31D665340BDC}" type="sibTrans" cxnId="{CE1D2A34-3743-4097-8EE9-AA3502541146}">
      <dgm:prSet/>
      <dgm:spPr/>
      <dgm:t>
        <a:bodyPr/>
        <a:lstStyle/>
        <a:p>
          <a:endParaRPr lang="zh-CN" altLang="en-US" sz="3200">
            <a:effectLst/>
          </a:endParaRPr>
        </a:p>
      </dgm:t>
    </dgm:pt>
    <dgm:pt modelId="{3BF32554-1F9B-4294-97A0-A1F34812ACB3}">
      <dgm:prSet phldrT="[文本]"/>
      <dgm:spPr/>
      <dgm:t>
        <a:bodyPr/>
        <a:lstStyle/>
        <a:p>
          <a:r>
            <a:rPr lang="en-US" altLang="zh-CN" b="1" dirty="0">
              <a:effectLst/>
              <a:latin typeface="Bookman Old Style" pitchFamily="18" charset="0"/>
            </a:rPr>
            <a:t>3.</a:t>
          </a:r>
          <a:endParaRPr lang="zh-CN" altLang="en-US" b="1" dirty="0">
            <a:effectLst/>
          </a:endParaRPr>
        </a:p>
      </dgm:t>
    </dgm:pt>
    <dgm:pt modelId="{C184EE56-4C84-42B3-91E4-8EF2941C5644}" type="par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47DCB62-E6D6-4696-B5AF-21DBD988DCBA}" type="sibTrans" cxnId="{0BFCC0B3-4B76-4A1C-8393-ADC13246577A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76E75A2-B9D7-4C28-B92D-409BB35DA14E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如何构造覆盖多项用例需求的全局模型图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类图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？</a:t>
          </a:r>
        </a:p>
      </dgm:t>
    </dgm:pt>
    <dgm:pt modelId="{8A7519E1-B77F-4722-9AE7-49EEBDB331A5}" type="par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E81EB838-1AA0-4935-BF2E-CD289548E10F}" type="sibTrans" cxnId="{131D9635-ECD6-4A89-B3BB-EDDC9E9D117D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FBAA478D-33EF-487D-8D92-B8CE96E1F8C4}" type="pres">
      <dgm:prSet presAssocID="{D535EEF5-FB67-40E8-808B-C31F87DE0EA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2A016C-DA86-4740-BFEE-C7661E727C83}" type="pres">
      <dgm:prSet presAssocID="{54518DC8-D1BF-47EA-92E0-DD0F19FE634A}" presName="composite" presStyleCnt="0"/>
      <dgm:spPr/>
    </dgm:pt>
    <dgm:pt modelId="{63951282-11D0-4E12-8194-058A51A7A440}" type="pres">
      <dgm:prSet presAssocID="{54518DC8-D1BF-47EA-92E0-DD0F19FE63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CE2B9-9409-4633-ADB2-B050AF9380EE}" type="pres">
      <dgm:prSet presAssocID="{54518DC8-D1BF-47EA-92E0-DD0F19FE634A}" presName="descendantText" presStyleLbl="alignAcc1" presStyleIdx="0" presStyleCnt="3" custLinFactY="-100000" custLinFactNeighborX="28897" custLinFactNeighborY="-1296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3C09D-94A8-4C30-B2A4-23B593CFA2D1}" type="pres">
      <dgm:prSet presAssocID="{2F148745-227E-4C26-812D-D9644844745B}" presName="sp" presStyleCnt="0"/>
      <dgm:spPr/>
    </dgm:pt>
    <dgm:pt modelId="{B3255170-5A77-4ADA-A13F-BA1155A5D205}" type="pres">
      <dgm:prSet presAssocID="{52BD2B4A-BCA9-42C8-8753-7B6879BAF2D4}" presName="composite" presStyleCnt="0"/>
      <dgm:spPr/>
    </dgm:pt>
    <dgm:pt modelId="{1CD270FC-0D0E-46C9-94C1-B006FD31B379}" type="pres">
      <dgm:prSet presAssocID="{52BD2B4A-BCA9-42C8-8753-7B6879BAF2D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D4482-0214-4877-9FE7-3ABBD9C091DC}" type="pres">
      <dgm:prSet presAssocID="{52BD2B4A-BCA9-42C8-8753-7B6879BAF2D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B5642-7CEE-4036-A6AA-ABEC76C07549}" type="pres">
      <dgm:prSet presAssocID="{70FBCB72-0E72-43F3-B225-F6CF5CADF21A}" presName="sp" presStyleCnt="0"/>
      <dgm:spPr/>
    </dgm:pt>
    <dgm:pt modelId="{0097630F-621A-4D90-8A2C-432ED5BA958E}" type="pres">
      <dgm:prSet presAssocID="{3BF32554-1F9B-4294-97A0-A1F34812ACB3}" presName="composite" presStyleCnt="0"/>
      <dgm:spPr/>
    </dgm:pt>
    <dgm:pt modelId="{E5D87EB8-17FC-4F77-8FD0-41FCEF1A044E}" type="pres">
      <dgm:prSet presAssocID="{3BF32554-1F9B-4294-97A0-A1F34812ACB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41BE7-512D-490C-A1A6-51A96E019F1E}" type="pres">
      <dgm:prSet presAssocID="{3BF32554-1F9B-4294-97A0-A1F34812ACB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D30219-1424-4DE5-BB80-1FB55FF98731}" type="presOf" srcId="{52BD2B4A-BCA9-42C8-8753-7B6879BAF2D4}" destId="{1CD270FC-0D0E-46C9-94C1-B006FD31B379}" srcOrd="0" destOrd="0" presId="urn:microsoft.com/office/officeart/2005/8/layout/chevron2"/>
    <dgm:cxn modelId="{6171600E-51B1-4DFD-8980-D016F3F8BCE7}" type="presOf" srcId="{E8C59684-A5DA-4BFD-B245-810018E55D78}" destId="{E42D4482-0214-4877-9FE7-3ABBD9C091DC}" srcOrd="0" destOrd="0" presId="urn:microsoft.com/office/officeart/2005/8/layout/chevron2"/>
    <dgm:cxn modelId="{131D9635-ECD6-4A89-B3BB-EDDC9E9D117D}" srcId="{3BF32554-1F9B-4294-97A0-A1F34812ACB3}" destId="{E76E75A2-B9D7-4C28-B92D-409BB35DA14E}" srcOrd="0" destOrd="0" parTransId="{8A7519E1-B77F-4722-9AE7-49EEBDB331A5}" sibTransId="{E81EB838-1AA0-4935-BF2E-CD289548E10F}"/>
    <dgm:cxn modelId="{481BA8B4-3AF7-4BD0-AB89-1D6D9A0760C3}" srcId="{54518DC8-D1BF-47EA-92E0-DD0F19FE634A}" destId="{83CC5C30-88B9-472A-ABAC-3BE87F009E0F}" srcOrd="0" destOrd="0" parTransId="{1426009C-CFF2-4740-86EB-D4887AD048E4}" sibTransId="{F03902B4-B21D-445D-AC34-5AD08445ACB4}"/>
    <dgm:cxn modelId="{3B1ED241-FB46-4C67-BFFE-0CDA30181971}" type="presOf" srcId="{54518DC8-D1BF-47EA-92E0-DD0F19FE634A}" destId="{63951282-11D0-4E12-8194-058A51A7A440}" srcOrd="0" destOrd="0" presId="urn:microsoft.com/office/officeart/2005/8/layout/chevron2"/>
    <dgm:cxn modelId="{63CD2013-D667-4861-914A-A341D9E293DC}" srcId="{D535EEF5-FB67-40E8-808B-C31F87DE0EA6}" destId="{54518DC8-D1BF-47EA-92E0-DD0F19FE634A}" srcOrd="0" destOrd="0" parTransId="{4A63A0A0-5B85-454A-938D-9562ABC268E8}" sibTransId="{2F148745-227E-4C26-812D-D9644844745B}"/>
    <dgm:cxn modelId="{CE1D2A34-3743-4097-8EE9-AA3502541146}" srcId="{52BD2B4A-BCA9-42C8-8753-7B6879BAF2D4}" destId="{E8C59684-A5DA-4BFD-B245-810018E55D78}" srcOrd="0" destOrd="0" parTransId="{D3AB8E7C-029A-45B8-BA2A-DE348AB70AA8}" sibTransId="{97F84FA1-939F-468D-BABE-31D665340BDC}"/>
    <dgm:cxn modelId="{0BFCC0B3-4B76-4A1C-8393-ADC13246577A}" srcId="{D535EEF5-FB67-40E8-808B-C31F87DE0EA6}" destId="{3BF32554-1F9B-4294-97A0-A1F34812ACB3}" srcOrd="2" destOrd="0" parTransId="{C184EE56-4C84-42B3-91E4-8EF2941C5644}" sibTransId="{647DCB62-E6D6-4696-B5AF-21DBD988DCBA}"/>
    <dgm:cxn modelId="{86E02A1F-532A-4821-8B01-15F33C657009}" type="presOf" srcId="{3BF32554-1F9B-4294-97A0-A1F34812ACB3}" destId="{E5D87EB8-17FC-4F77-8FD0-41FCEF1A044E}" srcOrd="0" destOrd="0" presId="urn:microsoft.com/office/officeart/2005/8/layout/chevron2"/>
    <dgm:cxn modelId="{BE1F1E17-BF17-4356-91C0-F7969E250D5B}" type="presOf" srcId="{E76E75A2-B9D7-4C28-B92D-409BB35DA14E}" destId="{F2241BE7-512D-490C-A1A6-51A96E019F1E}" srcOrd="0" destOrd="0" presId="urn:microsoft.com/office/officeart/2005/8/layout/chevron2"/>
    <dgm:cxn modelId="{79A27447-0D09-4F2B-9704-9330B3BA7B7A}" srcId="{D535EEF5-FB67-40E8-808B-C31F87DE0EA6}" destId="{52BD2B4A-BCA9-42C8-8753-7B6879BAF2D4}" srcOrd="1" destOrd="0" parTransId="{4CA2C1A0-99DE-4E81-B4CB-455F5B30B2AC}" sibTransId="{70FBCB72-0E72-43F3-B225-F6CF5CADF21A}"/>
    <dgm:cxn modelId="{82FA16A7-2F4A-43EF-B212-5B0ED359A462}" type="presOf" srcId="{83CC5C30-88B9-472A-ABAC-3BE87F009E0F}" destId="{9DBCE2B9-9409-4633-ADB2-B050AF9380EE}" srcOrd="0" destOrd="0" presId="urn:microsoft.com/office/officeart/2005/8/layout/chevron2"/>
    <dgm:cxn modelId="{32A06AB8-4A7E-42F5-8613-212009EB476B}" type="presOf" srcId="{D535EEF5-FB67-40E8-808B-C31F87DE0EA6}" destId="{FBAA478D-33EF-487D-8D92-B8CE96E1F8C4}" srcOrd="0" destOrd="0" presId="urn:microsoft.com/office/officeart/2005/8/layout/chevron2"/>
    <dgm:cxn modelId="{7C7FA806-F752-47A6-A167-A2C16E120B32}" type="presParOf" srcId="{FBAA478D-33EF-487D-8D92-B8CE96E1F8C4}" destId="{6C2A016C-DA86-4740-BFEE-C7661E727C83}" srcOrd="0" destOrd="0" presId="urn:microsoft.com/office/officeart/2005/8/layout/chevron2"/>
    <dgm:cxn modelId="{C7B2200E-C838-4120-9484-ABAD8043DE3F}" type="presParOf" srcId="{6C2A016C-DA86-4740-BFEE-C7661E727C83}" destId="{63951282-11D0-4E12-8194-058A51A7A440}" srcOrd="0" destOrd="0" presId="urn:microsoft.com/office/officeart/2005/8/layout/chevron2"/>
    <dgm:cxn modelId="{F5BD9F9A-1E91-4CC0-9C1B-3AB6A57D7ED4}" type="presParOf" srcId="{6C2A016C-DA86-4740-BFEE-C7661E727C83}" destId="{9DBCE2B9-9409-4633-ADB2-B050AF9380EE}" srcOrd="1" destOrd="0" presId="urn:microsoft.com/office/officeart/2005/8/layout/chevron2"/>
    <dgm:cxn modelId="{C3C0DE57-76EF-45F6-948A-34DFB67CE899}" type="presParOf" srcId="{FBAA478D-33EF-487D-8D92-B8CE96E1F8C4}" destId="{7913C09D-94A8-4C30-B2A4-23B593CFA2D1}" srcOrd="1" destOrd="0" presId="urn:microsoft.com/office/officeart/2005/8/layout/chevron2"/>
    <dgm:cxn modelId="{5777C384-520F-4EFC-874A-6CE4F0714F3D}" type="presParOf" srcId="{FBAA478D-33EF-487D-8D92-B8CE96E1F8C4}" destId="{B3255170-5A77-4ADA-A13F-BA1155A5D205}" srcOrd="2" destOrd="0" presId="urn:microsoft.com/office/officeart/2005/8/layout/chevron2"/>
    <dgm:cxn modelId="{965FC4FE-D505-4AB3-B025-02FC9C049338}" type="presParOf" srcId="{B3255170-5A77-4ADA-A13F-BA1155A5D205}" destId="{1CD270FC-0D0E-46C9-94C1-B006FD31B379}" srcOrd="0" destOrd="0" presId="urn:microsoft.com/office/officeart/2005/8/layout/chevron2"/>
    <dgm:cxn modelId="{90E3DF44-7DC6-4216-AFDE-2F6AED08CF37}" type="presParOf" srcId="{B3255170-5A77-4ADA-A13F-BA1155A5D205}" destId="{E42D4482-0214-4877-9FE7-3ABBD9C091DC}" srcOrd="1" destOrd="0" presId="urn:microsoft.com/office/officeart/2005/8/layout/chevron2"/>
    <dgm:cxn modelId="{D57CA8A0-3677-42C5-903C-4DF879EC0F27}" type="presParOf" srcId="{FBAA478D-33EF-487D-8D92-B8CE96E1F8C4}" destId="{62EB5642-7CEE-4036-A6AA-ABEC76C07549}" srcOrd="3" destOrd="0" presId="urn:microsoft.com/office/officeart/2005/8/layout/chevron2"/>
    <dgm:cxn modelId="{9FF2D449-A735-4C96-8A4F-B4581A13BFF5}" type="presParOf" srcId="{FBAA478D-33EF-487D-8D92-B8CE96E1F8C4}" destId="{0097630F-621A-4D90-8A2C-432ED5BA958E}" srcOrd="4" destOrd="0" presId="urn:microsoft.com/office/officeart/2005/8/layout/chevron2"/>
    <dgm:cxn modelId="{325CAFE9-DC18-4D22-BEB0-4F38C97CC34F}" type="presParOf" srcId="{0097630F-621A-4D90-8A2C-432ED5BA958E}" destId="{E5D87EB8-17FC-4F77-8FD0-41FCEF1A044E}" srcOrd="0" destOrd="0" presId="urn:microsoft.com/office/officeart/2005/8/layout/chevron2"/>
    <dgm:cxn modelId="{6780101E-4761-46FD-917C-F074454DCEF4}" type="presParOf" srcId="{0097630F-621A-4D90-8A2C-432ED5BA958E}" destId="{F2241BE7-512D-490C-A1A6-51A96E019F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C3821D-A597-4C66-9B15-19AB0C5C3234}" type="doc">
      <dgm:prSet loTypeId="urn:microsoft.com/office/officeart/2005/8/layout/vProcess5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17424E8D-779C-44AC-9FEC-5929DCD19ADC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gm:t>
    </dgm:pt>
    <dgm:pt modelId="{209039B0-11EF-4D61-99E9-35AA3F9E50A3}" type="par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1B654C68-6605-40DA-B2D8-D36EEB2BB508}" type="sib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2FD08328-66B5-42A2-AE25-CA607BAFD9EA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sz="2800" b="1" dirty="0">
              <a:effectLst/>
              <a:latin typeface="微软雅黑" pitchFamily="34" charset="-122"/>
              <a:ea typeface="微软雅黑" pitchFamily="34" charset="-122"/>
            </a:rPr>
            <a:t>根据消息</a:t>
          </a:r>
          <a:r>
            <a:rPr lang="zh-CN" sz="2800" b="1" dirty="0" smtClean="0">
              <a:effectLst/>
              <a:latin typeface="微软雅黑" pitchFamily="34" charset="-122"/>
              <a:ea typeface="微软雅黑" pitchFamily="34" charset="-122"/>
            </a:rPr>
            <a:t>传递</a:t>
          </a:r>
          <a:r>
            <a:rPr lang="zh-CN" altLang="en-US" sz="2800" b="1" dirty="0" smtClean="0">
              <a:effectLst/>
              <a:latin typeface="微软雅黑" pitchFamily="34" charset="-122"/>
              <a:ea typeface="微软雅黑" pitchFamily="34" charset="-122"/>
            </a:rPr>
            <a:t>，</a:t>
          </a:r>
          <a:r>
            <a:rPr lang="zh-CN" sz="2800" b="1" dirty="0" smtClean="0"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zh-CN" sz="2800" b="1" dirty="0">
              <a:effectLst/>
              <a:latin typeface="微软雅黑" pitchFamily="34" charset="-122"/>
              <a:ea typeface="微软雅黑" pitchFamily="34" charset="-122"/>
            </a:rPr>
            <a:t>分析类之间的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关系（分析类图的边）</a:t>
          </a:r>
        </a:p>
      </dgm:t>
    </dgm:pt>
    <dgm:pt modelId="{E49E50AF-514B-4D44-9CAF-21ACD73445BF}" type="par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6F1FEC5-580F-4FE1-BEC3-9AD43A5DA03F}" type="sib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E19D4CE-7EF4-4752-89B8-27A10FC69C2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b="1" dirty="0"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E2DA3A92-D558-40B2-AB73-489F804D501E}" type="par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2059224-8EFF-47D6-901A-E22D6B67CAD1}" type="sib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07DF6AF-D36A-484E-99F9-59F77653986A}" type="pres">
      <dgm:prSet presAssocID="{48C3821D-A597-4C66-9B15-19AB0C5C32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5DEC7F-CD25-483E-BD9B-9A82DC8859AD}" type="pres">
      <dgm:prSet presAssocID="{48C3821D-A597-4C66-9B15-19AB0C5C3234}" presName="dummyMaxCanvas" presStyleCnt="0">
        <dgm:presLayoutVars/>
      </dgm:prSet>
      <dgm:spPr/>
    </dgm:pt>
    <dgm:pt modelId="{76999AC1-E6EE-4C48-A1C5-7CA2C26D9ECE}" type="pres">
      <dgm:prSet presAssocID="{48C3821D-A597-4C66-9B15-19AB0C5C323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1A3C5-1193-41BC-A43B-BD92B8CA9046}" type="pres">
      <dgm:prSet presAssocID="{48C3821D-A597-4C66-9B15-19AB0C5C323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3747A-36E6-489E-B069-B5A1B83069FD}" type="pres">
      <dgm:prSet presAssocID="{48C3821D-A597-4C66-9B15-19AB0C5C323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427F4-50E3-44F0-81B6-577AE21C9D87}" type="pres">
      <dgm:prSet presAssocID="{48C3821D-A597-4C66-9B15-19AB0C5C323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1A348-4A69-4C4A-ADBF-A4DEFACA3198}" type="pres">
      <dgm:prSet presAssocID="{48C3821D-A597-4C66-9B15-19AB0C5C323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3C881-8356-4431-8FA4-47D2F8529530}" type="pres">
      <dgm:prSet presAssocID="{48C3821D-A597-4C66-9B15-19AB0C5C323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E41AB-5DF0-4F33-8E4A-EB15D182C42F}" type="pres">
      <dgm:prSet presAssocID="{48C3821D-A597-4C66-9B15-19AB0C5C323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D8C89-DAFD-45DA-9C76-63639006B2DE}" type="pres">
      <dgm:prSet presAssocID="{48C3821D-A597-4C66-9B15-19AB0C5C323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8AAC7A-0B12-49E3-B995-B4BBB2CC0942}" srcId="{48C3821D-A597-4C66-9B15-19AB0C5C3234}" destId="{17424E8D-779C-44AC-9FEC-5929DCD19ADC}" srcOrd="0" destOrd="0" parTransId="{209039B0-11EF-4D61-99E9-35AA3F9E50A3}" sibTransId="{1B654C68-6605-40DA-B2D8-D36EEB2BB508}"/>
    <dgm:cxn modelId="{1AE9494B-1ECD-4D0D-B593-1FB9D0EF4C16}" type="presOf" srcId="{48C3821D-A597-4C66-9B15-19AB0C5C3234}" destId="{607DF6AF-D36A-484E-99F9-59F77653986A}" srcOrd="0" destOrd="0" presId="urn:microsoft.com/office/officeart/2005/8/layout/vProcess5"/>
    <dgm:cxn modelId="{CF9B27DC-8288-46AE-A7FB-35EE3D820F6A}" type="presOf" srcId="{2FD08328-66B5-42A2-AE25-CA607BAFD9EA}" destId="{4CF1A3C5-1193-41BC-A43B-BD92B8CA9046}" srcOrd="0" destOrd="0" presId="urn:microsoft.com/office/officeart/2005/8/layout/vProcess5"/>
    <dgm:cxn modelId="{ED2F8EC9-5B9A-4B23-B8B9-7382DD924520}" type="presOf" srcId="{DE19D4CE-7EF4-4752-89B8-27A10FC69C28}" destId="{9CC3747A-36E6-489E-B069-B5A1B83069FD}" srcOrd="0" destOrd="0" presId="urn:microsoft.com/office/officeart/2005/8/layout/vProcess5"/>
    <dgm:cxn modelId="{60B35E2F-E6B7-4B04-A1D3-2B751DCF5223}" type="presOf" srcId="{17424E8D-779C-44AC-9FEC-5929DCD19ADC}" destId="{D6D3C881-8356-4431-8FA4-47D2F8529530}" srcOrd="1" destOrd="0" presId="urn:microsoft.com/office/officeart/2005/8/layout/vProcess5"/>
    <dgm:cxn modelId="{AC59DCF2-24D8-4D6B-A060-00C1CCB31E44}" type="presOf" srcId="{DE19D4CE-7EF4-4752-89B8-27A10FC69C28}" destId="{5A8D8C89-DAFD-45DA-9C76-63639006B2DE}" srcOrd="1" destOrd="0" presId="urn:microsoft.com/office/officeart/2005/8/layout/vProcess5"/>
    <dgm:cxn modelId="{8AF5A30A-B81B-440B-979C-361B644CB1FD}" type="presOf" srcId="{06F1FEC5-580F-4FE1-BEC3-9AD43A5DA03F}" destId="{6391A348-4A69-4C4A-ADBF-A4DEFACA3198}" srcOrd="0" destOrd="0" presId="urn:microsoft.com/office/officeart/2005/8/layout/vProcess5"/>
    <dgm:cxn modelId="{BBE34C81-4C4E-4644-ABFD-B607B8D98FA3}" srcId="{48C3821D-A597-4C66-9B15-19AB0C5C3234}" destId="{2FD08328-66B5-42A2-AE25-CA607BAFD9EA}" srcOrd="1" destOrd="0" parTransId="{E49E50AF-514B-4D44-9CAF-21ACD73445BF}" sibTransId="{06F1FEC5-580F-4FE1-BEC3-9AD43A5DA03F}"/>
    <dgm:cxn modelId="{63B98A68-DAE2-457B-834C-B2202F7267C6}" srcId="{48C3821D-A597-4C66-9B15-19AB0C5C3234}" destId="{DE19D4CE-7EF4-4752-89B8-27A10FC69C28}" srcOrd="2" destOrd="0" parTransId="{E2DA3A92-D558-40B2-AB73-489F804D501E}" sibTransId="{D2059224-8EFF-47D6-901A-E22D6B67CAD1}"/>
    <dgm:cxn modelId="{FAF2B637-9BC4-42BD-9E3C-CE81DE5C7EF0}" type="presOf" srcId="{1B654C68-6605-40DA-B2D8-D36EEB2BB508}" destId="{12D427F4-50E3-44F0-81B6-577AE21C9D87}" srcOrd="0" destOrd="0" presId="urn:microsoft.com/office/officeart/2005/8/layout/vProcess5"/>
    <dgm:cxn modelId="{360DA43A-094A-4811-8CAD-B73D39BC9A4D}" type="presOf" srcId="{17424E8D-779C-44AC-9FEC-5929DCD19ADC}" destId="{76999AC1-E6EE-4C48-A1C5-7CA2C26D9ECE}" srcOrd="0" destOrd="0" presId="urn:microsoft.com/office/officeart/2005/8/layout/vProcess5"/>
    <dgm:cxn modelId="{B2E8E3AE-B3AA-4B95-8FA8-FE605110829D}" type="presOf" srcId="{2FD08328-66B5-42A2-AE25-CA607BAFD9EA}" destId="{9D8E41AB-5DF0-4F33-8E4A-EB15D182C42F}" srcOrd="1" destOrd="0" presId="urn:microsoft.com/office/officeart/2005/8/layout/vProcess5"/>
    <dgm:cxn modelId="{E65B9920-5153-49F5-A61A-E88E84815381}" type="presParOf" srcId="{607DF6AF-D36A-484E-99F9-59F77653986A}" destId="{475DEC7F-CD25-483E-BD9B-9A82DC8859AD}" srcOrd="0" destOrd="0" presId="urn:microsoft.com/office/officeart/2005/8/layout/vProcess5"/>
    <dgm:cxn modelId="{3AEF771A-4FC4-406F-95F2-C530DAC94387}" type="presParOf" srcId="{607DF6AF-D36A-484E-99F9-59F77653986A}" destId="{76999AC1-E6EE-4C48-A1C5-7CA2C26D9ECE}" srcOrd="1" destOrd="0" presId="urn:microsoft.com/office/officeart/2005/8/layout/vProcess5"/>
    <dgm:cxn modelId="{56D33CBF-FEB9-4C24-ABCE-8CC32439E77B}" type="presParOf" srcId="{607DF6AF-D36A-484E-99F9-59F77653986A}" destId="{4CF1A3C5-1193-41BC-A43B-BD92B8CA9046}" srcOrd="2" destOrd="0" presId="urn:microsoft.com/office/officeart/2005/8/layout/vProcess5"/>
    <dgm:cxn modelId="{654BDCB0-17AA-433C-80D3-CF7DD05C49FC}" type="presParOf" srcId="{607DF6AF-D36A-484E-99F9-59F77653986A}" destId="{9CC3747A-36E6-489E-B069-B5A1B83069FD}" srcOrd="3" destOrd="0" presId="urn:microsoft.com/office/officeart/2005/8/layout/vProcess5"/>
    <dgm:cxn modelId="{1839D3B4-F9AC-421B-B444-09E4BB73E9CA}" type="presParOf" srcId="{607DF6AF-D36A-484E-99F9-59F77653986A}" destId="{12D427F4-50E3-44F0-81B6-577AE21C9D87}" srcOrd="4" destOrd="0" presId="urn:microsoft.com/office/officeart/2005/8/layout/vProcess5"/>
    <dgm:cxn modelId="{C8DECC97-F925-4848-A184-96EFCE49AF3D}" type="presParOf" srcId="{607DF6AF-D36A-484E-99F9-59F77653986A}" destId="{6391A348-4A69-4C4A-ADBF-A4DEFACA3198}" srcOrd="5" destOrd="0" presId="urn:microsoft.com/office/officeart/2005/8/layout/vProcess5"/>
    <dgm:cxn modelId="{161CC9B9-7977-4218-8E0D-49E95CE16B9B}" type="presParOf" srcId="{607DF6AF-D36A-484E-99F9-59F77653986A}" destId="{D6D3C881-8356-4431-8FA4-47D2F8529530}" srcOrd="6" destOrd="0" presId="urn:microsoft.com/office/officeart/2005/8/layout/vProcess5"/>
    <dgm:cxn modelId="{4082741A-E68D-44DB-AB4C-88A217F679CA}" type="presParOf" srcId="{607DF6AF-D36A-484E-99F9-59F77653986A}" destId="{9D8E41AB-5DF0-4F33-8E4A-EB15D182C42F}" srcOrd="7" destOrd="0" presId="urn:microsoft.com/office/officeart/2005/8/layout/vProcess5"/>
    <dgm:cxn modelId="{CB3DE309-6BC2-442A-A427-6F93A9006237}" type="presParOf" srcId="{607DF6AF-D36A-484E-99F9-59F77653986A}" destId="{5A8D8C89-DAFD-45DA-9C76-63639006B2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C3821D-A597-4C66-9B15-19AB0C5C3234}" type="doc">
      <dgm:prSet loTypeId="urn:microsoft.com/office/officeart/2005/8/layout/vProcess5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zh-CN" altLang="en-US"/>
        </a:p>
      </dgm:t>
    </dgm:pt>
    <dgm:pt modelId="{17424E8D-779C-44AC-9FEC-5929DCD19ADC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gm:t>
    </dgm:pt>
    <dgm:pt modelId="{209039B0-11EF-4D61-99E9-35AA3F9E50A3}" type="par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1B654C68-6605-40DA-B2D8-D36EEB2BB508}" type="sibTrans" cxnId="{BA8AAC7A-0B12-49E3-B995-B4BBB2CC0942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2FD08328-66B5-42A2-AE25-CA607BAFD9E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sz="2800" b="1" dirty="0">
              <a:effectLst/>
              <a:latin typeface="微软雅黑" pitchFamily="34" charset="-122"/>
              <a:ea typeface="微软雅黑" pitchFamily="34" charset="-122"/>
            </a:rPr>
            <a:t>根据消息传递确定分析类之间的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关系：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关联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聚合</a:t>
          </a:r>
          <a:r>
            <a:rPr lang="zh-CN" altLang="en-US" sz="2800" b="1" dirty="0">
              <a:effectLst/>
              <a:latin typeface="微软雅黑" pitchFamily="34" charset="-122"/>
              <a:ea typeface="微软雅黑" pitchFamily="34" charset="-122"/>
            </a:rPr>
            <a:t>或</a:t>
          </a: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组合</a:t>
          </a:r>
        </a:p>
      </dgm:t>
    </dgm:pt>
    <dgm:pt modelId="{E49E50AF-514B-4D44-9CAF-21ACD73445BF}" type="par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06F1FEC5-580F-4FE1-BEC3-9AD43A5DA03F}" type="sibTrans" cxnId="{BBE34C81-4C4E-4644-ABFD-B607B8D98FA3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E19D4CE-7EF4-4752-89B8-27A10FC69C28}">
      <dgm:prSet phldrT="[文本]" custT="1"/>
      <dgm:spPr>
        <a:ln>
          <a:solidFill>
            <a:srgbClr val="FF0000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zh-CN" altLang="en-US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精化</a:t>
          </a:r>
          <a:r>
            <a:rPr lang="zh-CN" sz="2800" b="1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分析类</a:t>
          </a:r>
          <a:endParaRPr lang="zh-CN" altLang="en-US" sz="2800" b="1" dirty="0">
            <a:solidFill>
              <a:srgbClr val="FF0000"/>
            </a:solidFill>
            <a:effectLst/>
            <a:latin typeface="微软雅黑" pitchFamily="34" charset="-122"/>
            <a:ea typeface="微软雅黑" pitchFamily="34" charset="-122"/>
          </a:endParaRPr>
        </a:p>
      </dgm:t>
    </dgm:pt>
    <dgm:pt modelId="{E2DA3A92-D558-40B2-AB73-489F804D501E}" type="par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D2059224-8EFF-47D6-901A-E22D6B67CAD1}" type="sibTrans" cxnId="{63B98A68-DAE2-457B-834C-B2202F7267C6}">
      <dgm:prSet/>
      <dgm:spPr/>
      <dgm:t>
        <a:bodyPr/>
        <a:lstStyle/>
        <a:p>
          <a:endParaRPr lang="zh-CN" altLang="en-US">
            <a:effectLst/>
          </a:endParaRPr>
        </a:p>
      </dgm:t>
    </dgm:pt>
    <dgm:pt modelId="{607DF6AF-D36A-484E-99F9-59F77653986A}" type="pres">
      <dgm:prSet presAssocID="{48C3821D-A597-4C66-9B15-19AB0C5C32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5DEC7F-CD25-483E-BD9B-9A82DC8859AD}" type="pres">
      <dgm:prSet presAssocID="{48C3821D-A597-4C66-9B15-19AB0C5C3234}" presName="dummyMaxCanvas" presStyleCnt="0">
        <dgm:presLayoutVars/>
      </dgm:prSet>
      <dgm:spPr/>
    </dgm:pt>
    <dgm:pt modelId="{76999AC1-E6EE-4C48-A1C5-7CA2C26D9ECE}" type="pres">
      <dgm:prSet presAssocID="{48C3821D-A597-4C66-9B15-19AB0C5C323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1A3C5-1193-41BC-A43B-BD92B8CA9046}" type="pres">
      <dgm:prSet presAssocID="{48C3821D-A597-4C66-9B15-19AB0C5C323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3747A-36E6-489E-B069-B5A1B83069FD}" type="pres">
      <dgm:prSet presAssocID="{48C3821D-A597-4C66-9B15-19AB0C5C323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D427F4-50E3-44F0-81B6-577AE21C9D87}" type="pres">
      <dgm:prSet presAssocID="{48C3821D-A597-4C66-9B15-19AB0C5C323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1A348-4A69-4C4A-ADBF-A4DEFACA3198}" type="pres">
      <dgm:prSet presAssocID="{48C3821D-A597-4C66-9B15-19AB0C5C323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3C881-8356-4431-8FA4-47D2F8529530}" type="pres">
      <dgm:prSet presAssocID="{48C3821D-A597-4C66-9B15-19AB0C5C323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E41AB-5DF0-4F33-8E4A-EB15D182C42F}" type="pres">
      <dgm:prSet presAssocID="{48C3821D-A597-4C66-9B15-19AB0C5C323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8D8C89-DAFD-45DA-9C76-63639006B2DE}" type="pres">
      <dgm:prSet presAssocID="{48C3821D-A597-4C66-9B15-19AB0C5C323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7D1560-6282-4A91-B03E-7AE4878C317F}" type="presOf" srcId="{1B654C68-6605-40DA-B2D8-D36EEB2BB508}" destId="{12D427F4-50E3-44F0-81B6-577AE21C9D87}" srcOrd="0" destOrd="0" presId="urn:microsoft.com/office/officeart/2005/8/layout/vProcess5"/>
    <dgm:cxn modelId="{F522F8D5-B2C8-4F35-8BA9-ED71816054D6}" type="presOf" srcId="{2FD08328-66B5-42A2-AE25-CA607BAFD9EA}" destId="{9D8E41AB-5DF0-4F33-8E4A-EB15D182C42F}" srcOrd="1" destOrd="0" presId="urn:microsoft.com/office/officeart/2005/8/layout/vProcess5"/>
    <dgm:cxn modelId="{BA8AAC7A-0B12-49E3-B995-B4BBB2CC0942}" srcId="{48C3821D-A597-4C66-9B15-19AB0C5C3234}" destId="{17424E8D-779C-44AC-9FEC-5929DCD19ADC}" srcOrd="0" destOrd="0" parTransId="{209039B0-11EF-4D61-99E9-35AA3F9E50A3}" sibTransId="{1B654C68-6605-40DA-B2D8-D36EEB2BB508}"/>
    <dgm:cxn modelId="{A0EA82BF-DE2A-4521-B1E7-CDCAEE3C2E0E}" type="presOf" srcId="{17424E8D-779C-44AC-9FEC-5929DCD19ADC}" destId="{76999AC1-E6EE-4C48-A1C5-7CA2C26D9ECE}" srcOrd="0" destOrd="0" presId="urn:microsoft.com/office/officeart/2005/8/layout/vProcess5"/>
    <dgm:cxn modelId="{A85A4D7D-8CFC-4569-9A86-4FC90D94B762}" type="presOf" srcId="{17424E8D-779C-44AC-9FEC-5929DCD19ADC}" destId="{D6D3C881-8356-4431-8FA4-47D2F8529530}" srcOrd="1" destOrd="0" presId="urn:microsoft.com/office/officeart/2005/8/layout/vProcess5"/>
    <dgm:cxn modelId="{08C790B7-EB0D-48BE-8F8E-88BFB373C3CF}" type="presOf" srcId="{DE19D4CE-7EF4-4752-89B8-27A10FC69C28}" destId="{5A8D8C89-DAFD-45DA-9C76-63639006B2DE}" srcOrd="1" destOrd="0" presId="urn:microsoft.com/office/officeart/2005/8/layout/vProcess5"/>
    <dgm:cxn modelId="{11EBE8A2-1287-4AFE-A407-7953E513882A}" type="presOf" srcId="{2FD08328-66B5-42A2-AE25-CA607BAFD9EA}" destId="{4CF1A3C5-1193-41BC-A43B-BD92B8CA9046}" srcOrd="0" destOrd="0" presId="urn:microsoft.com/office/officeart/2005/8/layout/vProcess5"/>
    <dgm:cxn modelId="{BBE34C81-4C4E-4644-ABFD-B607B8D98FA3}" srcId="{48C3821D-A597-4C66-9B15-19AB0C5C3234}" destId="{2FD08328-66B5-42A2-AE25-CA607BAFD9EA}" srcOrd="1" destOrd="0" parTransId="{E49E50AF-514B-4D44-9CAF-21ACD73445BF}" sibTransId="{06F1FEC5-580F-4FE1-BEC3-9AD43A5DA03F}"/>
    <dgm:cxn modelId="{63B98A68-DAE2-457B-834C-B2202F7267C6}" srcId="{48C3821D-A597-4C66-9B15-19AB0C5C3234}" destId="{DE19D4CE-7EF4-4752-89B8-27A10FC69C28}" srcOrd="2" destOrd="0" parTransId="{E2DA3A92-D558-40B2-AB73-489F804D501E}" sibTransId="{D2059224-8EFF-47D6-901A-E22D6B67CAD1}"/>
    <dgm:cxn modelId="{6EFFCFE1-A162-41CB-8388-F92DEBC654EF}" type="presOf" srcId="{06F1FEC5-580F-4FE1-BEC3-9AD43A5DA03F}" destId="{6391A348-4A69-4C4A-ADBF-A4DEFACA3198}" srcOrd="0" destOrd="0" presId="urn:microsoft.com/office/officeart/2005/8/layout/vProcess5"/>
    <dgm:cxn modelId="{ED9A67EB-2201-4E20-9167-8A8625BBC9FC}" type="presOf" srcId="{48C3821D-A597-4C66-9B15-19AB0C5C3234}" destId="{607DF6AF-D36A-484E-99F9-59F77653986A}" srcOrd="0" destOrd="0" presId="urn:microsoft.com/office/officeart/2005/8/layout/vProcess5"/>
    <dgm:cxn modelId="{C25CFCDF-11FC-45F2-B201-307F94767A61}" type="presOf" srcId="{DE19D4CE-7EF4-4752-89B8-27A10FC69C28}" destId="{9CC3747A-36E6-489E-B069-B5A1B83069FD}" srcOrd="0" destOrd="0" presId="urn:microsoft.com/office/officeart/2005/8/layout/vProcess5"/>
    <dgm:cxn modelId="{61840ABB-E7A6-484C-A605-67F7697FE2FE}" type="presParOf" srcId="{607DF6AF-D36A-484E-99F9-59F77653986A}" destId="{475DEC7F-CD25-483E-BD9B-9A82DC8859AD}" srcOrd="0" destOrd="0" presId="urn:microsoft.com/office/officeart/2005/8/layout/vProcess5"/>
    <dgm:cxn modelId="{7F757F32-2006-4ECF-8FB4-4128616464DE}" type="presParOf" srcId="{607DF6AF-D36A-484E-99F9-59F77653986A}" destId="{76999AC1-E6EE-4C48-A1C5-7CA2C26D9ECE}" srcOrd="1" destOrd="0" presId="urn:microsoft.com/office/officeart/2005/8/layout/vProcess5"/>
    <dgm:cxn modelId="{F667A4D9-DE6C-4884-8B9B-FF894D4BBA23}" type="presParOf" srcId="{607DF6AF-D36A-484E-99F9-59F77653986A}" destId="{4CF1A3C5-1193-41BC-A43B-BD92B8CA9046}" srcOrd="2" destOrd="0" presId="urn:microsoft.com/office/officeart/2005/8/layout/vProcess5"/>
    <dgm:cxn modelId="{C08C834A-48D0-4E64-B93F-BF0D46D13487}" type="presParOf" srcId="{607DF6AF-D36A-484E-99F9-59F77653986A}" destId="{9CC3747A-36E6-489E-B069-B5A1B83069FD}" srcOrd="3" destOrd="0" presId="urn:microsoft.com/office/officeart/2005/8/layout/vProcess5"/>
    <dgm:cxn modelId="{A47471A8-5402-4442-BE78-9519A59E01CD}" type="presParOf" srcId="{607DF6AF-D36A-484E-99F9-59F77653986A}" destId="{12D427F4-50E3-44F0-81B6-577AE21C9D87}" srcOrd="4" destOrd="0" presId="urn:microsoft.com/office/officeart/2005/8/layout/vProcess5"/>
    <dgm:cxn modelId="{51EE3A76-F31C-413F-94EA-A8F7AB120181}" type="presParOf" srcId="{607DF6AF-D36A-484E-99F9-59F77653986A}" destId="{6391A348-4A69-4C4A-ADBF-A4DEFACA3198}" srcOrd="5" destOrd="0" presId="urn:microsoft.com/office/officeart/2005/8/layout/vProcess5"/>
    <dgm:cxn modelId="{FD281064-D924-43DD-9F09-5C3621B82C2E}" type="presParOf" srcId="{607DF6AF-D36A-484E-99F9-59F77653986A}" destId="{D6D3C881-8356-4431-8FA4-47D2F8529530}" srcOrd="6" destOrd="0" presId="urn:microsoft.com/office/officeart/2005/8/layout/vProcess5"/>
    <dgm:cxn modelId="{61D83CC5-C4A5-4A7A-97E1-ECE552DB923A}" type="presParOf" srcId="{607DF6AF-D36A-484E-99F9-59F77653986A}" destId="{9D8E41AB-5DF0-4F33-8E4A-EB15D182C42F}" srcOrd="7" destOrd="0" presId="urn:microsoft.com/office/officeart/2005/8/layout/vProcess5"/>
    <dgm:cxn modelId="{C772F582-2BFB-4228-A146-334CC2B0314E}" type="presParOf" srcId="{607DF6AF-D36A-484E-99F9-59F77653986A}" destId="{5A8D8C89-DAFD-45DA-9C76-63639006B2D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69346" y="370800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0" y="863262"/>
        <a:ext cx="1723616" cy="738692"/>
      </dsp:txXfrm>
    </dsp:sp>
    <dsp:sp modelId="{9DBCE2B9-9409-4633-ADB2-B050AF9380EE}">
      <dsp:nvSpPr>
        <dsp:cNvPr id="0" name=""/>
        <dsp:cNvSpPr/>
      </dsp:nvSpPr>
      <dsp:spPr>
        <a:xfrm rot="5400000">
          <a:off x="4097804" y="-2374188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 smtClean="0">
              <a:effectLst/>
              <a:latin typeface="微软雅黑" pitchFamily="34" charset="-122"/>
              <a:ea typeface="微软雅黑" pitchFamily="34" charset="-122"/>
            </a:rPr>
            <a:t>用例中，交互动作序列的图形化表示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78130"/>
        <a:ext cx="6270747" cy="1444240"/>
      </dsp:txXfrm>
    </dsp:sp>
    <dsp:sp modelId="{1CD270FC-0D0E-46C9-94C1-B006FD31B379}">
      <dsp:nvSpPr>
        <dsp:cNvPr id="0" name=""/>
        <dsp:cNvSpPr/>
      </dsp:nvSpPr>
      <dsp:spPr>
        <a:xfrm rot="5400000">
          <a:off x="-369346" y="2549052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0" y="3041514"/>
        <a:ext cx="1723616" cy="738692"/>
      </dsp:txXfrm>
    </dsp:sp>
    <dsp:sp modelId="{E42D4482-0214-4877-9FE7-3ABBD9C091DC}">
      <dsp:nvSpPr>
        <dsp:cNvPr id="0" name=""/>
        <dsp:cNvSpPr/>
      </dsp:nvSpPr>
      <dsp:spPr>
        <a:xfrm rot="5400000">
          <a:off x="4097804" y="-178989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如何将用例表示</a:t>
          </a:r>
          <a:r>
            <a:rPr lang="zh-CN" altLang="en-US" sz="2800" b="1" kern="1200" dirty="0" smtClean="0">
              <a:effectLst/>
              <a:latin typeface="微软雅黑" pitchFamily="34" charset="-122"/>
              <a:ea typeface="微软雅黑" pitchFamily="34" charset="-122"/>
            </a:rPr>
            <a:t>为图形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2273329"/>
        <a:ext cx="6270747" cy="1444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9AC1-E6EE-4C48-A1C5-7CA2C26D9ECE}">
      <dsp:nvSpPr>
        <dsp:cNvPr id="0" name=""/>
        <dsp:cNvSpPr/>
      </dsp:nvSpPr>
      <dsp:spPr>
        <a:xfrm>
          <a:off x="0" y="0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sp:txBody>
      <dsp:txXfrm>
        <a:off x="46821" y="46821"/>
        <a:ext cx="5556032" cy="1504935"/>
      </dsp:txXfrm>
    </dsp:sp>
    <dsp:sp modelId="{4CF1A3C5-1193-41BC-A43B-BD92B8CA9046}">
      <dsp:nvSpPr>
        <dsp:cNvPr id="0" name=""/>
        <dsp:cNvSpPr/>
      </dsp:nvSpPr>
      <dsp:spPr>
        <a:xfrm>
          <a:off x="642443" y="1865007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>
              <a:effectLst/>
              <a:latin typeface="微软雅黑" pitchFamily="34" charset="-122"/>
              <a:ea typeface="微软雅黑" pitchFamily="34" charset="-122"/>
            </a:rPr>
            <a:t>根据消息传递确定分析类之间的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关系：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关联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聚合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或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组合</a:t>
          </a:r>
        </a:p>
      </dsp:txBody>
      <dsp:txXfrm>
        <a:off x="689264" y="1911828"/>
        <a:ext cx="5505862" cy="1504935"/>
      </dsp:txXfrm>
    </dsp:sp>
    <dsp:sp modelId="{9CC3747A-36E6-489E-B069-B5A1B83069FD}">
      <dsp:nvSpPr>
        <dsp:cNvPr id="0" name=""/>
        <dsp:cNvSpPr/>
      </dsp:nvSpPr>
      <dsp:spPr>
        <a:xfrm>
          <a:off x="1284886" y="3730014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精化</a:t>
          </a:r>
          <a:r>
            <a:rPr lang="zh-CN" sz="28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分析</a:t>
          </a:r>
          <a:r>
            <a:rPr lang="zh-CN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类</a:t>
          </a:r>
          <a:endParaRPr lang="zh-CN" altLang="en-US" sz="2800" b="1" kern="1200" dirty="0"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331707" y="3776835"/>
        <a:ext cx="5505862" cy="1504935"/>
      </dsp:txXfrm>
    </dsp:sp>
    <dsp:sp modelId="{12D427F4-50E3-44F0-81B6-577AE21C9D87}">
      <dsp:nvSpPr>
        <dsp:cNvPr id="0" name=""/>
        <dsp:cNvSpPr/>
      </dsp:nvSpPr>
      <dsp:spPr>
        <a:xfrm>
          <a:off x="6241947" y="121225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6475739" y="1212254"/>
        <a:ext cx="571491" cy="781904"/>
      </dsp:txXfrm>
    </dsp:sp>
    <dsp:sp modelId="{6391A348-4A69-4C4A-ADBF-A4DEFACA3198}">
      <dsp:nvSpPr>
        <dsp:cNvPr id="0" name=""/>
        <dsp:cNvSpPr/>
      </dsp:nvSpPr>
      <dsp:spPr>
        <a:xfrm>
          <a:off x="6884390" y="306660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7118182" y="3066604"/>
        <a:ext cx="571491" cy="7819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1537921"/>
        <a:ext cx="6847613" cy="982331"/>
      </dsp:txXfrm>
    </dsp:sp>
    <dsp:sp modelId="{E5D87EB8-17FC-4F77-8FD0-41FCEF1A044E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>
              <a:effectLst/>
              <a:latin typeface="Bookman Old Style" pitchFamily="18" charset="0"/>
            </a:rPr>
            <a:t>3.</a:t>
          </a:r>
          <a:endParaRPr lang="zh-CN" altLang="en-US" sz="31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F2241BE7-512D-490C-A1A6-51A96E019F1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综合顺序图</a:t>
          </a:r>
          <a:r>
            <a:rPr lang="zh-CN" altLang="en-US" sz="2800" b="1" kern="1200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构造类图</a:t>
          </a:r>
        </a:p>
      </dsp:txBody>
      <dsp:txXfrm rot="-5400000">
        <a:off x="1171738" y="3018699"/>
        <a:ext cx="6847641" cy="981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FB59-68DE-484D-AC45-AABD6CA41BB1}">
      <dsp:nvSpPr>
        <dsp:cNvPr id="0" name=""/>
        <dsp:cNvSpPr/>
      </dsp:nvSpPr>
      <dsp:spPr>
        <a:xfrm>
          <a:off x="87323" y="236"/>
          <a:ext cx="4786176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sp:txBody>
      <dsp:txXfrm>
        <a:off x="87323" y="236"/>
        <a:ext cx="4786176" cy="435106"/>
      </dsp:txXfrm>
    </dsp:sp>
    <dsp:sp modelId="{7DCE68AE-9A0B-4032-A610-F0F4F1072351}">
      <dsp:nvSpPr>
        <dsp:cNvPr id="0" name=""/>
        <dsp:cNvSpPr/>
      </dsp:nvSpPr>
      <dsp:spPr>
        <a:xfrm>
          <a:off x="87323" y="435343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AADD-04E0-406B-8FE5-AAF8003933AE}">
      <dsp:nvSpPr>
        <dsp:cNvPr id="0" name=""/>
        <dsp:cNvSpPr/>
      </dsp:nvSpPr>
      <dsp:spPr>
        <a:xfrm>
          <a:off x="2589694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"/>
            <a:lumOff val="142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D7C0-EC68-4DB8-B139-DDD84C4D545A}">
      <dsp:nvSpPr>
        <dsp:cNvPr id="0" name=""/>
        <dsp:cNvSpPr/>
      </dsp:nvSpPr>
      <dsp:spPr>
        <a:xfrm>
          <a:off x="3262950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108"/>
            <a:lumOff val="284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"/>
              <a:lumOff val="2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E5E3-AFD0-4BE7-A9AC-6317FE0C5D33}">
      <dsp:nvSpPr>
        <dsp:cNvPr id="0" name=""/>
        <dsp:cNvSpPr/>
      </dsp:nvSpPr>
      <dsp:spPr>
        <a:xfrm>
          <a:off x="393567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662"/>
            <a:lumOff val="426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662"/>
              <a:lumOff val="4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35E7-0999-48E7-8DD4-B99D05836AC4}">
      <dsp:nvSpPr>
        <dsp:cNvPr id="0" name=""/>
        <dsp:cNvSpPr/>
      </dsp:nvSpPr>
      <dsp:spPr>
        <a:xfrm>
          <a:off x="4608929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216"/>
            <a:lumOff val="569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216"/>
              <a:lumOff val="5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0E74-77D9-46E4-AB9A-5040E433034E}">
      <dsp:nvSpPr>
        <dsp:cNvPr id="0" name=""/>
        <dsp:cNvSpPr/>
      </dsp:nvSpPr>
      <dsp:spPr>
        <a:xfrm>
          <a:off x="528165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A668-9683-4DCA-8E8E-7318B233DAC7}">
      <dsp:nvSpPr>
        <dsp:cNvPr id="0" name=""/>
        <dsp:cNvSpPr/>
      </dsp:nvSpPr>
      <dsp:spPr>
        <a:xfrm>
          <a:off x="4404137" y="435343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324"/>
            <a:lumOff val="853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324"/>
              <a:lumOff val="8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EF41-A2E5-4DF6-857E-AAF34318D9CE}">
      <dsp:nvSpPr>
        <dsp:cNvPr id="0" name=""/>
        <dsp:cNvSpPr/>
      </dsp:nvSpPr>
      <dsp:spPr>
        <a:xfrm>
          <a:off x="401410" y="523976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基于业务场景进行需求分析（用例分析）</a:t>
          </a:r>
        </a:p>
      </dsp:txBody>
      <dsp:txXfrm>
        <a:off x="401410" y="523976"/>
        <a:ext cx="7879517" cy="709063"/>
      </dsp:txXfrm>
    </dsp:sp>
    <dsp:sp modelId="{4167BFFC-56AE-4698-AC18-63D32F1DA5E3}">
      <dsp:nvSpPr>
        <dsp:cNvPr id="0" name=""/>
        <dsp:cNvSpPr/>
      </dsp:nvSpPr>
      <dsp:spPr>
        <a:xfrm>
          <a:off x="87323" y="1371282"/>
          <a:ext cx="6848491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  <a:latin typeface="Tahoma" pitchFamily="34" charset="0"/>
            <a:cs typeface="Tahoma" pitchFamily="34" charset="0"/>
          </a:endParaRPr>
        </a:p>
      </dsp:txBody>
      <dsp:txXfrm>
        <a:off x="87323" y="1371282"/>
        <a:ext cx="6848491" cy="435106"/>
      </dsp:txXfrm>
    </dsp:sp>
    <dsp:sp modelId="{7B960CDE-27EC-4556-9BB3-BFD1153AA64B}">
      <dsp:nvSpPr>
        <dsp:cNvPr id="0" name=""/>
        <dsp:cNvSpPr/>
      </dsp:nvSpPr>
      <dsp:spPr>
        <a:xfrm>
          <a:off x="87323" y="1806388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878"/>
            <a:lumOff val="995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878"/>
              <a:lumOff val="9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1662-3B4A-4CEE-977E-2CCB1F91AA10}">
      <dsp:nvSpPr>
        <dsp:cNvPr id="0" name=""/>
        <dsp:cNvSpPr/>
      </dsp:nvSpPr>
      <dsp:spPr>
        <a:xfrm>
          <a:off x="2589694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432"/>
            <a:lumOff val="1138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432"/>
              <a:lumOff val="113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F6BB-A37C-4530-9B1E-6B482AED1AEE}">
      <dsp:nvSpPr>
        <dsp:cNvPr id="0" name=""/>
        <dsp:cNvSpPr/>
      </dsp:nvSpPr>
      <dsp:spPr>
        <a:xfrm>
          <a:off x="3262950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986"/>
            <a:lumOff val="1280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986"/>
              <a:lumOff val="1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69323-560A-4FB6-A9D7-0FF5C8C8B50D}">
      <dsp:nvSpPr>
        <dsp:cNvPr id="0" name=""/>
        <dsp:cNvSpPr/>
      </dsp:nvSpPr>
      <dsp:spPr>
        <a:xfrm>
          <a:off x="393567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7E4-893D-4ED9-AA53-81368821E8C9}">
      <dsp:nvSpPr>
        <dsp:cNvPr id="0" name=""/>
        <dsp:cNvSpPr/>
      </dsp:nvSpPr>
      <dsp:spPr>
        <a:xfrm>
          <a:off x="4608929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095"/>
            <a:lumOff val="1564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095"/>
              <a:lumOff val="1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6EDF-DC89-431C-87A9-9B87FF9ACE44}">
      <dsp:nvSpPr>
        <dsp:cNvPr id="0" name=""/>
        <dsp:cNvSpPr/>
      </dsp:nvSpPr>
      <dsp:spPr>
        <a:xfrm>
          <a:off x="528165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649"/>
            <a:lumOff val="1706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649"/>
              <a:lumOff val="17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1D80C-BE96-40ED-9126-4190BFF0C658}">
      <dsp:nvSpPr>
        <dsp:cNvPr id="0" name=""/>
        <dsp:cNvSpPr/>
      </dsp:nvSpPr>
      <dsp:spPr>
        <a:xfrm>
          <a:off x="4404137" y="1806388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203"/>
            <a:lumOff val="1849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203"/>
              <a:lumOff val="18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D662-7FEE-4F90-8B22-7BFE3C582232}">
      <dsp:nvSpPr>
        <dsp:cNvPr id="0" name=""/>
        <dsp:cNvSpPr/>
      </dsp:nvSpPr>
      <dsp:spPr>
        <a:xfrm>
          <a:off x="401410" y="1906817"/>
          <a:ext cx="7879517" cy="6854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基于业务流程进行需求分析 </a:t>
          </a:r>
          <a:r>
            <a:rPr lang="en-US" altLang="zh-CN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参见教材</a:t>
          </a:r>
          <a:r>
            <a:rPr lang="en-US" altLang="zh-CN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)</a:t>
          </a:r>
          <a:endParaRPr lang="zh-CN" altLang="en-US" sz="2800" b="1" kern="1200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01410" y="1906817"/>
        <a:ext cx="7879517" cy="685472"/>
      </dsp:txXfrm>
    </dsp:sp>
    <dsp:sp modelId="{913CED60-7874-4F6F-B934-335D27D0F63D}">
      <dsp:nvSpPr>
        <dsp:cNvPr id="0" name=""/>
        <dsp:cNvSpPr/>
      </dsp:nvSpPr>
      <dsp:spPr>
        <a:xfrm>
          <a:off x="87323" y="2742327"/>
          <a:ext cx="6992507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</a:endParaRPr>
        </a:p>
      </dsp:txBody>
      <dsp:txXfrm>
        <a:off x="87323" y="2742327"/>
        <a:ext cx="6992507" cy="435106"/>
      </dsp:txXfrm>
    </dsp:sp>
    <dsp:sp modelId="{B0D99FB9-6CAF-4B93-A692-935DAC85E572}">
      <dsp:nvSpPr>
        <dsp:cNvPr id="0" name=""/>
        <dsp:cNvSpPr/>
      </dsp:nvSpPr>
      <dsp:spPr>
        <a:xfrm>
          <a:off x="87323" y="3177434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757"/>
            <a:lumOff val="1991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757"/>
              <a:lumOff val="1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93300-161A-43D4-B876-C24351F02C79}">
      <dsp:nvSpPr>
        <dsp:cNvPr id="0" name=""/>
        <dsp:cNvSpPr/>
      </dsp:nvSpPr>
      <dsp:spPr>
        <a:xfrm>
          <a:off x="2589694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4972-339B-44CF-A7B2-1B0FDDFD5C08}">
      <dsp:nvSpPr>
        <dsp:cNvPr id="0" name=""/>
        <dsp:cNvSpPr/>
      </dsp:nvSpPr>
      <dsp:spPr>
        <a:xfrm>
          <a:off x="3262950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865"/>
            <a:lumOff val="2275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865"/>
              <a:lumOff val="227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BC73-9C4A-48B6-891F-AAF7D1B74A39}">
      <dsp:nvSpPr>
        <dsp:cNvPr id="0" name=""/>
        <dsp:cNvSpPr/>
      </dsp:nvSpPr>
      <dsp:spPr>
        <a:xfrm>
          <a:off x="393567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419"/>
            <a:lumOff val="2418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419"/>
              <a:lumOff val="24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546EF-9155-4749-B956-5F889665741E}">
      <dsp:nvSpPr>
        <dsp:cNvPr id="0" name=""/>
        <dsp:cNvSpPr/>
      </dsp:nvSpPr>
      <dsp:spPr>
        <a:xfrm>
          <a:off x="4608929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973"/>
            <a:lumOff val="2560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973"/>
              <a:lumOff val="25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8295D-E062-4A59-8CF3-AB7E4B9D57B1}">
      <dsp:nvSpPr>
        <dsp:cNvPr id="0" name=""/>
        <dsp:cNvSpPr/>
      </dsp:nvSpPr>
      <dsp:spPr>
        <a:xfrm>
          <a:off x="528165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0527"/>
            <a:lumOff val="2702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0527"/>
              <a:lumOff val="27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6F9A-9F26-4541-AD87-DEA828B62B70}">
      <dsp:nvSpPr>
        <dsp:cNvPr id="0" name=""/>
        <dsp:cNvSpPr/>
      </dsp:nvSpPr>
      <dsp:spPr>
        <a:xfrm>
          <a:off x="4404137" y="3177434"/>
          <a:ext cx="4221507" cy="886328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8EFA-FD56-4B7F-8FF8-0C6D79F3A938}">
      <dsp:nvSpPr>
        <dsp:cNvPr id="0" name=""/>
        <dsp:cNvSpPr/>
      </dsp:nvSpPr>
      <dsp:spPr>
        <a:xfrm>
          <a:off x="401410" y="3266067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业务实体</a:t>
          </a:r>
          <a:r>
            <a:rPr lang="zh-CN" altLang="en-US" sz="2800" b="1" kern="1200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分析 </a:t>
          </a:r>
          <a:r>
            <a:rPr lang="en-US" altLang="zh-CN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(</a:t>
          </a:r>
          <a:r>
            <a:rPr lang="zh-CN" altLang="en-US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参见教程</a:t>
          </a:r>
          <a:r>
            <a:rPr lang="en-US" altLang="zh-CN" sz="2800" b="1" kern="1200" dirty="0" smtClean="0"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rPr>
            <a:t>)</a:t>
          </a:r>
          <a:r>
            <a:rPr lang="en-US" altLang="zh-CN" sz="2800" b="1" kern="1200" dirty="0" smtClean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, </a:t>
          </a:r>
          <a:r>
            <a:rPr lang="en-US" altLang="zh-CN" sz="2800" b="1" kern="1200" dirty="0"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rPr>
            <a:t>……</a:t>
          </a:r>
          <a:endParaRPr lang="zh-CN" altLang="en-US" sz="2800" b="1" kern="1200" dirty="0">
            <a:solidFill>
              <a:schemeClr val="accent4"/>
            </a:solidFill>
            <a:effectLst/>
            <a:latin typeface="楷体" pitchFamily="49" charset="-122"/>
            <a:ea typeface="楷体" pitchFamily="49" charset="-122"/>
          </a:endParaRPr>
        </a:p>
      </dsp:txBody>
      <dsp:txXfrm>
        <a:off x="401410" y="3266067"/>
        <a:ext cx="7879517" cy="709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69346" y="370800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0" y="863262"/>
        <a:ext cx="1723616" cy="738692"/>
      </dsp:txXfrm>
    </dsp:sp>
    <dsp:sp modelId="{9DBCE2B9-9409-4633-ADB2-B050AF9380EE}">
      <dsp:nvSpPr>
        <dsp:cNvPr id="0" name=""/>
        <dsp:cNvSpPr/>
      </dsp:nvSpPr>
      <dsp:spPr>
        <a:xfrm rot="5400000">
          <a:off x="4097804" y="-2374188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78130"/>
        <a:ext cx="6270747" cy="1444240"/>
      </dsp:txXfrm>
    </dsp:sp>
    <dsp:sp modelId="{1CD270FC-0D0E-46C9-94C1-B006FD31B379}">
      <dsp:nvSpPr>
        <dsp:cNvPr id="0" name=""/>
        <dsp:cNvSpPr/>
      </dsp:nvSpPr>
      <dsp:spPr>
        <a:xfrm rot="5400000">
          <a:off x="-369346" y="2549052"/>
          <a:ext cx="2462308" cy="172361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0" y="3041514"/>
        <a:ext cx="1723616" cy="738692"/>
      </dsp:txXfrm>
    </dsp:sp>
    <dsp:sp modelId="{E42D4482-0214-4877-9FE7-3ABBD9C091DC}">
      <dsp:nvSpPr>
        <dsp:cNvPr id="0" name=""/>
        <dsp:cNvSpPr/>
      </dsp:nvSpPr>
      <dsp:spPr>
        <a:xfrm rot="5400000">
          <a:off x="4097804" y="-194481"/>
          <a:ext cx="1600500" cy="63488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如何将用例表示为顺序图？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723616" y="2257837"/>
        <a:ext cx="6270747" cy="1444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FB59-68DE-484D-AC45-AABD6CA41BB1}">
      <dsp:nvSpPr>
        <dsp:cNvPr id="0" name=""/>
        <dsp:cNvSpPr/>
      </dsp:nvSpPr>
      <dsp:spPr>
        <a:xfrm>
          <a:off x="87323" y="236"/>
          <a:ext cx="4786176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sp:txBody>
      <dsp:txXfrm>
        <a:off x="87323" y="236"/>
        <a:ext cx="4786176" cy="435106"/>
      </dsp:txXfrm>
    </dsp:sp>
    <dsp:sp modelId="{7DCE68AE-9A0B-4032-A610-F0F4F1072351}">
      <dsp:nvSpPr>
        <dsp:cNvPr id="0" name=""/>
        <dsp:cNvSpPr/>
      </dsp:nvSpPr>
      <dsp:spPr>
        <a:xfrm>
          <a:off x="87323" y="435343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AADD-04E0-406B-8FE5-AAF8003933AE}">
      <dsp:nvSpPr>
        <dsp:cNvPr id="0" name=""/>
        <dsp:cNvSpPr/>
      </dsp:nvSpPr>
      <dsp:spPr>
        <a:xfrm>
          <a:off x="2589694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"/>
            <a:lumOff val="142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D7C0-EC68-4DB8-B139-DDD84C4D545A}">
      <dsp:nvSpPr>
        <dsp:cNvPr id="0" name=""/>
        <dsp:cNvSpPr/>
      </dsp:nvSpPr>
      <dsp:spPr>
        <a:xfrm>
          <a:off x="3262950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108"/>
            <a:lumOff val="284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"/>
              <a:lumOff val="2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E5E3-AFD0-4BE7-A9AC-6317FE0C5D33}">
      <dsp:nvSpPr>
        <dsp:cNvPr id="0" name=""/>
        <dsp:cNvSpPr/>
      </dsp:nvSpPr>
      <dsp:spPr>
        <a:xfrm>
          <a:off x="393567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662"/>
            <a:lumOff val="426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662"/>
              <a:lumOff val="4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35E7-0999-48E7-8DD4-B99D05836AC4}">
      <dsp:nvSpPr>
        <dsp:cNvPr id="0" name=""/>
        <dsp:cNvSpPr/>
      </dsp:nvSpPr>
      <dsp:spPr>
        <a:xfrm>
          <a:off x="4608929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216"/>
            <a:lumOff val="569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216"/>
              <a:lumOff val="5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0E74-77D9-46E4-AB9A-5040E433034E}">
      <dsp:nvSpPr>
        <dsp:cNvPr id="0" name=""/>
        <dsp:cNvSpPr/>
      </dsp:nvSpPr>
      <dsp:spPr>
        <a:xfrm>
          <a:off x="528165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A668-9683-4DCA-8E8E-7318B233DAC7}">
      <dsp:nvSpPr>
        <dsp:cNvPr id="0" name=""/>
        <dsp:cNvSpPr/>
      </dsp:nvSpPr>
      <dsp:spPr>
        <a:xfrm>
          <a:off x="4404137" y="435343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324"/>
            <a:lumOff val="853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324"/>
              <a:lumOff val="8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EF41-A2E5-4DF6-857E-AAF34318D9CE}">
      <dsp:nvSpPr>
        <dsp:cNvPr id="0" name=""/>
        <dsp:cNvSpPr/>
      </dsp:nvSpPr>
      <dsp:spPr>
        <a:xfrm>
          <a:off x="401410" y="523976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标识分析类（边界类、控制类、实体类、辅助类）</a:t>
          </a:r>
        </a:p>
      </dsp:txBody>
      <dsp:txXfrm>
        <a:off x="401410" y="523976"/>
        <a:ext cx="7879517" cy="709063"/>
      </dsp:txXfrm>
    </dsp:sp>
    <dsp:sp modelId="{4167BFFC-56AE-4698-AC18-63D32F1DA5E3}">
      <dsp:nvSpPr>
        <dsp:cNvPr id="0" name=""/>
        <dsp:cNvSpPr/>
      </dsp:nvSpPr>
      <dsp:spPr>
        <a:xfrm>
          <a:off x="87323" y="1371282"/>
          <a:ext cx="6848491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  <a:latin typeface="Tahoma" pitchFamily="34" charset="0"/>
            <a:cs typeface="Tahoma" pitchFamily="34" charset="0"/>
          </a:endParaRPr>
        </a:p>
      </dsp:txBody>
      <dsp:txXfrm>
        <a:off x="87323" y="1371282"/>
        <a:ext cx="6848491" cy="435106"/>
      </dsp:txXfrm>
    </dsp:sp>
    <dsp:sp modelId="{7B960CDE-27EC-4556-9BB3-BFD1153AA64B}">
      <dsp:nvSpPr>
        <dsp:cNvPr id="0" name=""/>
        <dsp:cNvSpPr/>
      </dsp:nvSpPr>
      <dsp:spPr>
        <a:xfrm>
          <a:off x="87323" y="1806388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878"/>
            <a:lumOff val="995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878"/>
              <a:lumOff val="9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1662-3B4A-4CEE-977E-2CCB1F91AA10}">
      <dsp:nvSpPr>
        <dsp:cNvPr id="0" name=""/>
        <dsp:cNvSpPr/>
      </dsp:nvSpPr>
      <dsp:spPr>
        <a:xfrm>
          <a:off x="2589694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432"/>
            <a:lumOff val="1138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432"/>
              <a:lumOff val="113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F6BB-A37C-4530-9B1E-6B482AED1AEE}">
      <dsp:nvSpPr>
        <dsp:cNvPr id="0" name=""/>
        <dsp:cNvSpPr/>
      </dsp:nvSpPr>
      <dsp:spPr>
        <a:xfrm>
          <a:off x="3262950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986"/>
            <a:lumOff val="1280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986"/>
              <a:lumOff val="1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69323-560A-4FB6-A9D7-0FF5C8C8B50D}">
      <dsp:nvSpPr>
        <dsp:cNvPr id="0" name=""/>
        <dsp:cNvSpPr/>
      </dsp:nvSpPr>
      <dsp:spPr>
        <a:xfrm>
          <a:off x="393567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7E4-893D-4ED9-AA53-81368821E8C9}">
      <dsp:nvSpPr>
        <dsp:cNvPr id="0" name=""/>
        <dsp:cNvSpPr/>
      </dsp:nvSpPr>
      <dsp:spPr>
        <a:xfrm>
          <a:off x="4608929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095"/>
            <a:lumOff val="1564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095"/>
              <a:lumOff val="1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6EDF-DC89-431C-87A9-9B87FF9ACE44}">
      <dsp:nvSpPr>
        <dsp:cNvPr id="0" name=""/>
        <dsp:cNvSpPr/>
      </dsp:nvSpPr>
      <dsp:spPr>
        <a:xfrm>
          <a:off x="528165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649"/>
            <a:lumOff val="1706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649"/>
              <a:lumOff val="17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1D80C-BE96-40ED-9126-4190BFF0C658}">
      <dsp:nvSpPr>
        <dsp:cNvPr id="0" name=""/>
        <dsp:cNvSpPr/>
      </dsp:nvSpPr>
      <dsp:spPr>
        <a:xfrm>
          <a:off x="4404137" y="1806388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203"/>
            <a:lumOff val="1849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203"/>
              <a:lumOff val="18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D662-7FEE-4F90-8B22-7BFE3C582232}">
      <dsp:nvSpPr>
        <dsp:cNvPr id="0" name=""/>
        <dsp:cNvSpPr/>
      </dsp:nvSpPr>
      <dsp:spPr>
        <a:xfrm>
          <a:off x="401410" y="1906817"/>
          <a:ext cx="7879517" cy="6854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基于样板 构造用例的顺序图表示</a:t>
          </a:r>
        </a:p>
      </dsp:txBody>
      <dsp:txXfrm>
        <a:off x="401410" y="1906817"/>
        <a:ext cx="7879517" cy="685472"/>
      </dsp:txXfrm>
    </dsp:sp>
    <dsp:sp modelId="{913CED60-7874-4F6F-B934-335D27D0F63D}">
      <dsp:nvSpPr>
        <dsp:cNvPr id="0" name=""/>
        <dsp:cNvSpPr/>
      </dsp:nvSpPr>
      <dsp:spPr>
        <a:xfrm>
          <a:off x="87323" y="2742327"/>
          <a:ext cx="6992507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</a:endParaRPr>
        </a:p>
      </dsp:txBody>
      <dsp:txXfrm>
        <a:off x="87323" y="2742327"/>
        <a:ext cx="6992507" cy="435106"/>
      </dsp:txXfrm>
    </dsp:sp>
    <dsp:sp modelId="{B0D99FB9-6CAF-4B93-A692-935DAC85E572}">
      <dsp:nvSpPr>
        <dsp:cNvPr id="0" name=""/>
        <dsp:cNvSpPr/>
      </dsp:nvSpPr>
      <dsp:spPr>
        <a:xfrm>
          <a:off x="87323" y="3177434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757"/>
            <a:lumOff val="1991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757"/>
              <a:lumOff val="1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93300-161A-43D4-B876-C24351F02C79}">
      <dsp:nvSpPr>
        <dsp:cNvPr id="0" name=""/>
        <dsp:cNvSpPr/>
      </dsp:nvSpPr>
      <dsp:spPr>
        <a:xfrm>
          <a:off x="2589694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4972-339B-44CF-A7B2-1B0FDDFD5C08}">
      <dsp:nvSpPr>
        <dsp:cNvPr id="0" name=""/>
        <dsp:cNvSpPr/>
      </dsp:nvSpPr>
      <dsp:spPr>
        <a:xfrm>
          <a:off x="3262950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865"/>
            <a:lumOff val="2275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865"/>
              <a:lumOff val="227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BC73-9C4A-48B6-891F-AAF7D1B74A39}">
      <dsp:nvSpPr>
        <dsp:cNvPr id="0" name=""/>
        <dsp:cNvSpPr/>
      </dsp:nvSpPr>
      <dsp:spPr>
        <a:xfrm>
          <a:off x="393567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419"/>
            <a:lumOff val="2418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419"/>
              <a:lumOff val="24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546EF-9155-4749-B956-5F889665741E}">
      <dsp:nvSpPr>
        <dsp:cNvPr id="0" name=""/>
        <dsp:cNvSpPr/>
      </dsp:nvSpPr>
      <dsp:spPr>
        <a:xfrm>
          <a:off x="4608929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973"/>
            <a:lumOff val="2560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973"/>
              <a:lumOff val="25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8295D-E062-4A59-8CF3-AB7E4B9D57B1}">
      <dsp:nvSpPr>
        <dsp:cNvPr id="0" name=""/>
        <dsp:cNvSpPr/>
      </dsp:nvSpPr>
      <dsp:spPr>
        <a:xfrm>
          <a:off x="528165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0527"/>
            <a:lumOff val="2702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0527"/>
              <a:lumOff val="27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6F9A-9F26-4541-AD87-DEA828B62B70}">
      <dsp:nvSpPr>
        <dsp:cNvPr id="0" name=""/>
        <dsp:cNvSpPr/>
      </dsp:nvSpPr>
      <dsp:spPr>
        <a:xfrm>
          <a:off x="4404137" y="3177434"/>
          <a:ext cx="4221507" cy="886328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8EFA-FD56-4B7F-8FF8-0C6D79F3A938}">
      <dsp:nvSpPr>
        <dsp:cNvPr id="0" name=""/>
        <dsp:cNvSpPr/>
      </dsp:nvSpPr>
      <dsp:spPr>
        <a:xfrm>
          <a:off x="401410" y="3266067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800" b="1" kern="120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kern="1200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01410" y="3266067"/>
        <a:ext cx="7879517" cy="709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FB59-68DE-484D-AC45-AABD6CA41BB1}">
      <dsp:nvSpPr>
        <dsp:cNvPr id="0" name=""/>
        <dsp:cNvSpPr/>
      </dsp:nvSpPr>
      <dsp:spPr>
        <a:xfrm>
          <a:off x="87323" y="236"/>
          <a:ext cx="4786176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effectLst/>
            <a:latin typeface="Tahoma" pitchFamily="34" charset="0"/>
            <a:ea typeface="楷体" pitchFamily="49" charset="-122"/>
            <a:cs typeface="Tahoma" pitchFamily="34" charset="0"/>
          </a:endParaRPr>
        </a:p>
      </dsp:txBody>
      <dsp:txXfrm>
        <a:off x="87323" y="236"/>
        <a:ext cx="4786176" cy="435106"/>
      </dsp:txXfrm>
    </dsp:sp>
    <dsp:sp modelId="{7DCE68AE-9A0B-4032-A610-F0F4F1072351}">
      <dsp:nvSpPr>
        <dsp:cNvPr id="0" name=""/>
        <dsp:cNvSpPr/>
      </dsp:nvSpPr>
      <dsp:spPr>
        <a:xfrm>
          <a:off x="87323" y="435343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0AADD-04E0-406B-8FE5-AAF8003933AE}">
      <dsp:nvSpPr>
        <dsp:cNvPr id="0" name=""/>
        <dsp:cNvSpPr/>
      </dsp:nvSpPr>
      <dsp:spPr>
        <a:xfrm>
          <a:off x="2589694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"/>
            <a:lumOff val="142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"/>
              <a:lumOff val="1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6D7C0-EC68-4DB8-B139-DDD84C4D545A}">
      <dsp:nvSpPr>
        <dsp:cNvPr id="0" name=""/>
        <dsp:cNvSpPr/>
      </dsp:nvSpPr>
      <dsp:spPr>
        <a:xfrm>
          <a:off x="3262950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108"/>
            <a:lumOff val="284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"/>
              <a:lumOff val="2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E5E3-AFD0-4BE7-A9AC-6317FE0C5D33}">
      <dsp:nvSpPr>
        <dsp:cNvPr id="0" name=""/>
        <dsp:cNvSpPr/>
      </dsp:nvSpPr>
      <dsp:spPr>
        <a:xfrm>
          <a:off x="393567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662"/>
            <a:lumOff val="426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662"/>
              <a:lumOff val="4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735E7-0999-48E7-8DD4-B99D05836AC4}">
      <dsp:nvSpPr>
        <dsp:cNvPr id="0" name=""/>
        <dsp:cNvSpPr/>
      </dsp:nvSpPr>
      <dsp:spPr>
        <a:xfrm>
          <a:off x="4608929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216"/>
            <a:lumOff val="569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216"/>
              <a:lumOff val="56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90E74-77D9-46E4-AB9A-5040E433034E}">
      <dsp:nvSpPr>
        <dsp:cNvPr id="0" name=""/>
        <dsp:cNvSpPr/>
      </dsp:nvSpPr>
      <dsp:spPr>
        <a:xfrm>
          <a:off x="5281653" y="435343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2770"/>
            <a:lumOff val="711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2770"/>
              <a:lumOff val="71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A668-9683-4DCA-8E8E-7318B233DAC7}">
      <dsp:nvSpPr>
        <dsp:cNvPr id="0" name=""/>
        <dsp:cNvSpPr/>
      </dsp:nvSpPr>
      <dsp:spPr>
        <a:xfrm>
          <a:off x="4404137" y="435343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324"/>
            <a:lumOff val="8535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324"/>
              <a:lumOff val="8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6EF41-A2E5-4DF6-857E-AAF34318D9CE}">
      <dsp:nvSpPr>
        <dsp:cNvPr id="0" name=""/>
        <dsp:cNvSpPr/>
      </dsp:nvSpPr>
      <dsp:spPr>
        <a:xfrm>
          <a:off x="401410" y="523976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标识分析类（边界类、控制类、实体类、辅助类）</a:t>
          </a:r>
        </a:p>
      </dsp:txBody>
      <dsp:txXfrm>
        <a:off x="401410" y="523976"/>
        <a:ext cx="7879517" cy="709063"/>
      </dsp:txXfrm>
    </dsp:sp>
    <dsp:sp modelId="{4167BFFC-56AE-4698-AC18-63D32F1DA5E3}">
      <dsp:nvSpPr>
        <dsp:cNvPr id="0" name=""/>
        <dsp:cNvSpPr/>
      </dsp:nvSpPr>
      <dsp:spPr>
        <a:xfrm>
          <a:off x="87323" y="1371282"/>
          <a:ext cx="6848491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  <a:latin typeface="Tahoma" pitchFamily="34" charset="0"/>
            <a:cs typeface="Tahoma" pitchFamily="34" charset="0"/>
          </a:endParaRPr>
        </a:p>
      </dsp:txBody>
      <dsp:txXfrm>
        <a:off x="87323" y="1371282"/>
        <a:ext cx="6848491" cy="435106"/>
      </dsp:txXfrm>
    </dsp:sp>
    <dsp:sp modelId="{7B960CDE-27EC-4556-9BB3-BFD1153AA64B}">
      <dsp:nvSpPr>
        <dsp:cNvPr id="0" name=""/>
        <dsp:cNvSpPr/>
      </dsp:nvSpPr>
      <dsp:spPr>
        <a:xfrm>
          <a:off x="87323" y="1806388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3878"/>
            <a:lumOff val="995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3878"/>
              <a:lumOff val="9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1662-3B4A-4CEE-977E-2CCB1F91AA10}">
      <dsp:nvSpPr>
        <dsp:cNvPr id="0" name=""/>
        <dsp:cNvSpPr/>
      </dsp:nvSpPr>
      <dsp:spPr>
        <a:xfrm>
          <a:off x="2589694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432"/>
            <a:lumOff val="1138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432"/>
              <a:lumOff val="113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4F6BB-A37C-4530-9B1E-6B482AED1AEE}">
      <dsp:nvSpPr>
        <dsp:cNvPr id="0" name=""/>
        <dsp:cNvSpPr/>
      </dsp:nvSpPr>
      <dsp:spPr>
        <a:xfrm>
          <a:off x="3262950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4986"/>
            <a:lumOff val="1280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4986"/>
              <a:lumOff val="12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69323-560A-4FB6-A9D7-0FF5C8C8B50D}">
      <dsp:nvSpPr>
        <dsp:cNvPr id="0" name=""/>
        <dsp:cNvSpPr/>
      </dsp:nvSpPr>
      <dsp:spPr>
        <a:xfrm>
          <a:off x="393567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5541"/>
            <a:lumOff val="1422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47E4-893D-4ED9-AA53-81368821E8C9}">
      <dsp:nvSpPr>
        <dsp:cNvPr id="0" name=""/>
        <dsp:cNvSpPr/>
      </dsp:nvSpPr>
      <dsp:spPr>
        <a:xfrm>
          <a:off x="4608929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095"/>
            <a:lumOff val="1564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095"/>
              <a:lumOff val="1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06EDF-DC89-431C-87A9-9B87FF9ACE44}">
      <dsp:nvSpPr>
        <dsp:cNvPr id="0" name=""/>
        <dsp:cNvSpPr/>
      </dsp:nvSpPr>
      <dsp:spPr>
        <a:xfrm>
          <a:off x="5281653" y="1806388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6649"/>
            <a:lumOff val="1706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6649"/>
              <a:lumOff val="17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1D80C-BE96-40ED-9126-4190BFF0C658}">
      <dsp:nvSpPr>
        <dsp:cNvPr id="0" name=""/>
        <dsp:cNvSpPr/>
      </dsp:nvSpPr>
      <dsp:spPr>
        <a:xfrm>
          <a:off x="4404137" y="1806388"/>
          <a:ext cx="4221507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203"/>
            <a:lumOff val="1849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203"/>
              <a:lumOff val="184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ED662-7FEE-4F90-8B22-7BFE3C582232}">
      <dsp:nvSpPr>
        <dsp:cNvPr id="0" name=""/>
        <dsp:cNvSpPr/>
      </dsp:nvSpPr>
      <dsp:spPr>
        <a:xfrm>
          <a:off x="401410" y="1906817"/>
          <a:ext cx="7879517" cy="6854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5541"/>
              <a:lumOff val="14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基于</a:t>
          </a:r>
          <a:r>
            <a:rPr lang="zh-CN" altLang="en-US" sz="2800" b="1" kern="1200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样板，构造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用例的顺序图表示</a:t>
          </a:r>
        </a:p>
      </dsp:txBody>
      <dsp:txXfrm>
        <a:off x="401410" y="1906817"/>
        <a:ext cx="7879517" cy="685472"/>
      </dsp:txXfrm>
    </dsp:sp>
    <dsp:sp modelId="{913CED60-7874-4F6F-B934-335D27D0F63D}">
      <dsp:nvSpPr>
        <dsp:cNvPr id="0" name=""/>
        <dsp:cNvSpPr/>
      </dsp:nvSpPr>
      <dsp:spPr>
        <a:xfrm>
          <a:off x="87323" y="2742327"/>
          <a:ext cx="6992507" cy="43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>
            <a:effectLst/>
          </a:endParaRPr>
        </a:p>
      </dsp:txBody>
      <dsp:txXfrm>
        <a:off x="87323" y="2742327"/>
        <a:ext cx="6992507" cy="435106"/>
      </dsp:txXfrm>
    </dsp:sp>
    <dsp:sp modelId="{B0D99FB9-6CAF-4B93-A692-935DAC85E572}">
      <dsp:nvSpPr>
        <dsp:cNvPr id="0" name=""/>
        <dsp:cNvSpPr/>
      </dsp:nvSpPr>
      <dsp:spPr>
        <a:xfrm>
          <a:off x="87323" y="3177434"/>
          <a:ext cx="4779261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7757"/>
            <a:lumOff val="1991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7757"/>
              <a:lumOff val="1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93300-161A-43D4-B876-C24351F02C79}">
      <dsp:nvSpPr>
        <dsp:cNvPr id="0" name=""/>
        <dsp:cNvSpPr/>
      </dsp:nvSpPr>
      <dsp:spPr>
        <a:xfrm>
          <a:off x="2589694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311"/>
            <a:lumOff val="2133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311"/>
              <a:lumOff val="213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4972-339B-44CF-A7B2-1B0FDDFD5C08}">
      <dsp:nvSpPr>
        <dsp:cNvPr id="0" name=""/>
        <dsp:cNvSpPr/>
      </dsp:nvSpPr>
      <dsp:spPr>
        <a:xfrm>
          <a:off x="3262950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8865"/>
            <a:lumOff val="22759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8865"/>
              <a:lumOff val="227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BC73-9C4A-48B6-891F-AAF7D1B74A39}">
      <dsp:nvSpPr>
        <dsp:cNvPr id="0" name=""/>
        <dsp:cNvSpPr/>
      </dsp:nvSpPr>
      <dsp:spPr>
        <a:xfrm>
          <a:off x="393567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419"/>
            <a:lumOff val="24182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419"/>
              <a:lumOff val="24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546EF-9155-4749-B956-5F889665741E}">
      <dsp:nvSpPr>
        <dsp:cNvPr id="0" name=""/>
        <dsp:cNvSpPr/>
      </dsp:nvSpPr>
      <dsp:spPr>
        <a:xfrm>
          <a:off x="4608929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9973"/>
            <a:lumOff val="25604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9973"/>
              <a:lumOff val="256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8295D-E062-4A59-8CF3-AB7E4B9D57B1}">
      <dsp:nvSpPr>
        <dsp:cNvPr id="0" name=""/>
        <dsp:cNvSpPr/>
      </dsp:nvSpPr>
      <dsp:spPr>
        <a:xfrm>
          <a:off x="5281653" y="3177434"/>
          <a:ext cx="1119965" cy="886328"/>
        </a:xfrm>
        <a:prstGeom prst="chevron">
          <a:avLst>
            <a:gd name="adj" fmla="val 70610"/>
          </a:avLst>
        </a:prstGeom>
        <a:solidFill>
          <a:schemeClr val="accent2">
            <a:shade val="80000"/>
            <a:hueOff val="0"/>
            <a:satOff val="-10527"/>
            <a:lumOff val="27027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0527"/>
              <a:lumOff val="27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6F9A-9F26-4541-AD87-DEA828B62B70}">
      <dsp:nvSpPr>
        <dsp:cNvPr id="0" name=""/>
        <dsp:cNvSpPr/>
      </dsp:nvSpPr>
      <dsp:spPr>
        <a:xfrm>
          <a:off x="4404137" y="3177434"/>
          <a:ext cx="4221507" cy="886328"/>
        </a:xfrm>
        <a:prstGeom prst="chevron">
          <a:avLst>
            <a:gd name="adj" fmla="val 7061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8EFA-FD56-4B7F-8FF8-0C6D79F3A938}">
      <dsp:nvSpPr>
        <dsp:cNvPr id="0" name=""/>
        <dsp:cNvSpPr/>
      </dsp:nvSpPr>
      <dsp:spPr>
        <a:xfrm>
          <a:off x="401410" y="3266067"/>
          <a:ext cx="7879517" cy="709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-11081"/>
              <a:lumOff val="28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 </a:t>
          </a:r>
          <a:r>
            <a:rPr lang="en-US" altLang="zh-CN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kern="1200" dirty="0">
            <a:solidFill>
              <a:schemeClr val="accent4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01410" y="3266067"/>
        <a:ext cx="7879517" cy="7090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1537921"/>
        <a:ext cx="6847613" cy="982331"/>
      </dsp:txXfrm>
    </dsp:sp>
    <dsp:sp modelId="{E5D87EB8-17FC-4F77-8FD0-41FCEF1A044E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>
              <a:effectLst/>
              <a:latin typeface="Bookman Old Style" pitchFamily="18" charset="0"/>
            </a:rPr>
            <a:t>3.</a:t>
          </a:r>
          <a:endParaRPr lang="zh-CN" altLang="en-US" sz="31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F2241BE7-512D-490C-A1A6-51A96E019F1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 rot="-5400000">
        <a:off x="1171738" y="3018699"/>
        <a:ext cx="6847641" cy="981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326504" y="326846"/>
          <a:ext cx="2176697" cy="15236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762185"/>
        <a:ext cx="1523688" cy="653009"/>
      </dsp:txXfrm>
    </dsp:sp>
    <dsp:sp modelId="{9DBCE2B9-9409-4633-ADB2-B050AF9380EE}">
      <dsp:nvSpPr>
        <dsp:cNvPr id="0" name=""/>
        <dsp:cNvSpPr/>
      </dsp:nvSpPr>
      <dsp:spPr>
        <a:xfrm rot="5400000">
          <a:off x="3978469" y="-2454781"/>
          <a:ext cx="1414853" cy="6324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何谓</a:t>
          </a:r>
          <a:r>
            <a:rPr lang="en-US" altLang="zh-CN" sz="3200" b="1" kern="1200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UML</a:t>
          </a:r>
          <a:r>
            <a:rPr lang="zh-CN" altLang="en-US" sz="3200" b="1" kern="1200" dirty="0" smtClean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类图？</a:t>
          </a:r>
          <a:endParaRPr lang="zh-CN" altLang="en-US" sz="32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523689" y="69066"/>
        <a:ext cx="6255348" cy="1276719"/>
      </dsp:txXfrm>
    </dsp:sp>
    <dsp:sp modelId="{1CD270FC-0D0E-46C9-94C1-B006FD31B379}">
      <dsp:nvSpPr>
        <dsp:cNvPr id="0" name=""/>
        <dsp:cNvSpPr/>
      </dsp:nvSpPr>
      <dsp:spPr>
        <a:xfrm rot="5400000">
          <a:off x="-326504" y="2216871"/>
          <a:ext cx="2176697" cy="152368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652210"/>
        <a:ext cx="1523688" cy="653009"/>
      </dsp:txXfrm>
    </dsp:sp>
    <dsp:sp modelId="{E42D4482-0214-4877-9FE7-3ABBD9C091DC}">
      <dsp:nvSpPr>
        <dsp:cNvPr id="0" name=""/>
        <dsp:cNvSpPr/>
      </dsp:nvSpPr>
      <dsp:spPr>
        <a:xfrm rot="5400000">
          <a:off x="3978469" y="-564414"/>
          <a:ext cx="1414853" cy="63244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b="1" kern="1200" dirty="0" smtClean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如何从顺序图推导类图？</a:t>
          </a:r>
          <a:endParaRPr lang="zh-CN" altLang="en-US" sz="32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523689" y="1959433"/>
        <a:ext cx="6255348" cy="12767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51282-11D0-4E12-8194-058A51A7A440}">
      <dsp:nvSpPr>
        <dsp:cNvPr id="0" name=""/>
        <dsp:cNvSpPr/>
      </dsp:nvSpPr>
      <dsp:spPr>
        <a:xfrm rot="5400000">
          <a:off x="-251086" y="255058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1.</a:t>
          </a:r>
          <a:endParaRPr lang="zh-CN" altLang="en-US" sz="3200" b="1" kern="1200" dirty="0">
            <a:effectLst/>
            <a:latin typeface="Bookman Old Style" pitchFamily="18" charset="0"/>
          </a:endParaRPr>
        </a:p>
      </dsp:txBody>
      <dsp:txXfrm rot="-5400000">
        <a:off x="1" y="589840"/>
        <a:ext cx="1171738" cy="502174"/>
      </dsp:txXfrm>
    </dsp:sp>
    <dsp:sp modelId="{9DBCE2B9-9409-4633-ADB2-B050AF9380EE}">
      <dsp:nvSpPr>
        <dsp:cNvPr id="0" name=""/>
        <dsp:cNvSpPr/>
      </dsp:nvSpPr>
      <dsp:spPr>
        <a:xfrm rot="5400000">
          <a:off x="4078094" y="-2906355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用例的图形化表示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——UML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顺序图</a:t>
          </a:r>
          <a:endParaRPr lang="zh-CN" altLang="en-US" sz="2800" b="1" kern="1200" dirty="0"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53115"/>
        <a:ext cx="6847641" cy="981815"/>
      </dsp:txXfrm>
    </dsp:sp>
    <dsp:sp modelId="{1CD270FC-0D0E-46C9-94C1-B006FD31B379}">
      <dsp:nvSpPr>
        <dsp:cNvPr id="0" name=""/>
        <dsp:cNvSpPr/>
      </dsp:nvSpPr>
      <dsp:spPr>
        <a:xfrm rot="5400000">
          <a:off x="-251086" y="1735865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>
              <a:effectLst/>
              <a:latin typeface="Bookman Old Style" pitchFamily="18" charset="0"/>
            </a:rPr>
            <a:t>2.</a:t>
          </a:r>
          <a:endParaRPr lang="zh-CN" altLang="en-US" sz="3200" b="1" kern="1200" dirty="0">
            <a:effectLst/>
          </a:endParaRPr>
        </a:p>
      </dsp:txBody>
      <dsp:txXfrm rot="-5400000">
        <a:off x="1" y="2070647"/>
        <a:ext cx="1171738" cy="502174"/>
      </dsp:txXfrm>
    </dsp:sp>
    <dsp:sp modelId="{E42D4482-0214-4877-9FE7-3ABBD9C091DC}">
      <dsp:nvSpPr>
        <dsp:cNvPr id="0" name=""/>
        <dsp:cNvSpPr/>
      </dsp:nvSpPr>
      <dsp:spPr>
        <a:xfrm rot="5400000">
          <a:off x="4077808" y="-1421291"/>
          <a:ext cx="1088615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如何将用例表示为顺序图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标识分析类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楷体" pitchFamily="49" charset="-122"/>
              <a:ea typeface="楷体" pitchFamily="49" charset="-122"/>
            </a:rPr>
            <a:t>，</a:t>
          </a:r>
          <a:r>
            <a:rPr lang="zh-CN" altLang="en-US" sz="2800" b="1" kern="1200" dirty="0">
              <a:solidFill>
                <a:schemeClr val="accent4"/>
              </a:solidFill>
              <a:effectLst/>
              <a:latin typeface="微软雅黑" pitchFamily="34" charset="-122"/>
              <a:ea typeface="微软雅黑" pitchFamily="34" charset="-122"/>
            </a:rPr>
            <a:t>构造用例的顺序图表示</a:t>
          </a:r>
          <a:endParaRPr lang="zh-CN" altLang="en-US" sz="2800" b="1" kern="1200" dirty="0">
            <a:solidFill>
              <a:srgbClr val="FF0000"/>
            </a:solidFill>
            <a:effectLst/>
            <a:latin typeface="楷体" pitchFamily="49" charset="-122"/>
            <a:ea typeface="楷体" pitchFamily="49" charset="-122"/>
          </a:endParaRPr>
        </a:p>
      </dsp:txBody>
      <dsp:txXfrm rot="-5400000">
        <a:off x="1171738" y="1537921"/>
        <a:ext cx="6847613" cy="982331"/>
      </dsp:txXfrm>
    </dsp:sp>
    <dsp:sp modelId="{E5D87EB8-17FC-4F77-8FD0-41FCEF1A044E}">
      <dsp:nvSpPr>
        <dsp:cNvPr id="0" name=""/>
        <dsp:cNvSpPr/>
      </dsp:nvSpPr>
      <dsp:spPr>
        <a:xfrm rot="5400000">
          <a:off x="-251086" y="3216672"/>
          <a:ext cx="1673912" cy="11717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b="1" kern="1200" dirty="0">
              <a:effectLst/>
              <a:latin typeface="Bookman Old Style" pitchFamily="18" charset="0"/>
            </a:rPr>
            <a:t>3.</a:t>
          </a:r>
          <a:endParaRPr lang="zh-CN" altLang="en-US" sz="3100" b="1" kern="1200" dirty="0">
            <a:effectLst/>
          </a:endParaRPr>
        </a:p>
      </dsp:txBody>
      <dsp:txXfrm rot="-5400000">
        <a:off x="1" y="3551454"/>
        <a:ext cx="1171738" cy="502174"/>
      </dsp:txXfrm>
    </dsp:sp>
    <dsp:sp modelId="{F2241BE7-512D-490C-A1A6-51A96E019F1E}">
      <dsp:nvSpPr>
        <dsp:cNvPr id="0" name=""/>
        <dsp:cNvSpPr/>
      </dsp:nvSpPr>
      <dsp:spPr>
        <a:xfrm rot="5400000">
          <a:off x="4078094" y="59229"/>
          <a:ext cx="1088043" cy="6900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如何构造覆盖多项用例需求的全局模型图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类图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？</a:t>
          </a:r>
        </a:p>
      </dsp:txBody>
      <dsp:txXfrm rot="-5400000">
        <a:off x="1171738" y="3018699"/>
        <a:ext cx="6847641" cy="981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9AC1-E6EE-4C48-A1C5-7CA2C26D9ECE}">
      <dsp:nvSpPr>
        <dsp:cNvPr id="0" name=""/>
        <dsp:cNvSpPr/>
      </dsp:nvSpPr>
      <dsp:spPr>
        <a:xfrm>
          <a:off x="0" y="0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sp:txBody>
      <dsp:txXfrm>
        <a:off x="46821" y="46821"/>
        <a:ext cx="5556032" cy="1504935"/>
      </dsp:txXfrm>
    </dsp:sp>
    <dsp:sp modelId="{4CF1A3C5-1193-41BC-A43B-BD92B8CA9046}">
      <dsp:nvSpPr>
        <dsp:cNvPr id="0" name=""/>
        <dsp:cNvSpPr/>
      </dsp:nvSpPr>
      <dsp:spPr>
        <a:xfrm>
          <a:off x="642443" y="1865007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>
              <a:effectLst/>
              <a:latin typeface="微软雅黑" pitchFamily="34" charset="-122"/>
              <a:ea typeface="微软雅黑" pitchFamily="34" charset="-122"/>
            </a:rPr>
            <a:t>根据消息</a:t>
          </a:r>
          <a:r>
            <a:rPr lang="zh-CN" sz="2800" b="1" kern="1200" dirty="0" smtClean="0">
              <a:effectLst/>
              <a:latin typeface="微软雅黑" pitchFamily="34" charset="-122"/>
              <a:ea typeface="微软雅黑" pitchFamily="34" charset="-122"/>
            </a:rPr>
            <a:t>传递</a:t>
          </a:r>
          <a:r>
            <a:rPr lang="zh-CN" altLang="en-US" sz="2800" b="1" kern="1200" dirty="0" smtClean="0">
              <a:effectLst/>
              <a:latin typeface="微软雅黑" pitchFamily="34" charset="-122"/>
              <a:ea typeface="微软雅黑" pitchFamily="34" charset="-122"/>
            </a:rPr>
            <a:t>，</a:t>
          </a:r>
          <a:r>
            <a:rPr lang="zh-CN" sz="2800" b="1" kern="1200" dirty="0" smtClean="0">
              <a:effectLst/>
              <a:latin typeface="微软雅黑" pitchFamily="34" charset="-122"/>
              <a:ea typeface="微软雅黑" pitchFamily="34" charset="-122"/>
            </a:rPr>
            <a:t>确定</a:t>
          </a:r>
          <a:r>
            <a:rPr lang="zh-CN" sz="2800" b="1" kern="1200" dirty="0">
              <a:effectLst/>
              <a:latin typeface="微软雅黑" pitchFamily="34" charset="-122"/>
              <a:ea typeface="微软雅黑" pitchFamily="34" charset="-122"/>
            </a:rPr>
            <a:t>分析类之间的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关系（分析类图的边）</a:t>
          </a:r>
        </a:p>
      </dsp:txBody>
      <dsp:txXfrm>
        <a:off x="689264" y="1911828"/>
        <a:ext cx="5505862" cy="1504935"/>
      </dsp:txXfrm>
    </dsp:sp>
    <dsp:sp modelId="{9CC3747A-36E6-489E-B069-B5A1B83069FD}">
      <dsp:nvSpPr>
        <dsp:cNvPr id="0" name=""/>
        <dsp:cNvSpPr/>
      </dsp:nvSpPr>
      <dsp:spPr>
        <a:xfrm>
          <a:off x="1284886" y="3730014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>
              <a:effectLst/>
              <a:latin typeface="微软雅黑" pitchFamily="34" charset="-122"/>
              <a:ea typeface="微软雅黑" pitchFamily="34" charset="-122"/>
            </a:rPr>
            <a:t>……</a:t>
          </a:r>
          <a:endParaRPr lang="zh-CN" altLang="en-US" sz="24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331707" y="3776835"/>
        <a:ext cx="5505862" cy="1504935"/>
      </dsp:txXfrm>
    </dsp:sp>
    <dsp:sp modelId="{12D427F4-50E3-44F0-81B6-577AE21C9D87}">
      <dsp:nvSpPr>
        <dsp:cNvPr id="0" name=""/>
        <dsp:cNvSpPr/>
      </dsp:nvSpPr>
      <dsp:spPr>
        <a:xfrm>
          <a:off x="6241947" y="121225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6475739" y="1212254"/>
        <a:ext cx="571491" cy="781904"/>
      </dsp:txXfrm>
    </dsp:sp>
    <dsp:sp modelId="{6391A348-4A69-4C4A-ADBF-A4DEFACA3198}">
      <dsp:nvSpPr>
        <dsp:cNvPr id="0" name=""/>
        <dsp:cNvSpPr/>
      </dsp:nvSpPr>
      <dsp:spPr>
        <a:xfrm>
          <a:off x="6884390" y="306660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7118182" y="3066604"/>
        <a:ext cx="571491" cy="7819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99AC1-E6EE-4C48-A1C5-7CA2C26D9ECE}">
      <dsp:nvSpPr>
        <dsp:cNvPr id="0" name=""/>
        <dsp:cNvSpPr/>
      </dsp:nvSpPr>
      <dsp:spPr>
        <a:xfrm>
          <a:off x="0" y="0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响应并处理消息 </a:t>
          </a:r>
          <a:r>
            <a:rPr lang="en-US" altLang="zh-CN" sz="2800" b="1" kern="1200" dirty="0">
              <a:effectLst/>
              <a:latin typeface="微软雅黑" pitchFamily="34" charset="-122"/>
              <a:ea typeface="微软雅黑" pitchFamily="34" charset="-122"/>
            </a:rPr>
            <a:t>—— 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消息接收者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所属的分析类的职责</a:t>
          </a:r>
        </a:p>
      </dsp:txBody>
      <dsp:txXfrm>
        <a:off x="46821" y="46821"/>
        <a:ext cx="5556032" cy="1504935"/>
      </dsp:txXfrm>
    </dsp:sp>
    <dsp:sp modelId="{4CF1A3C5-1193-41BC-A43B-BD92B8CA9046}">
      <dsp:nvSpPr>
        <dsp:cNvPr id="0" name=""/>
        <dsp:cNvSpPr/>
      </dsp:nvSpPr>
      <dsp:spPr>
        <a:xfrm>
          <a:off x="642443" y="1865007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>
              <a:effectLst/>
              <a:latin typeface="微软雅黑" pitchFamily="34" charset="-122"/>
              <a:ea typeface="微软雅黑" pitchFamily="34" charset="-122"/>
            </a:rPr>
            <a:t>根据消息传递确定分析类之间的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关系：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关联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聚合</a:t>
          </a:r>
          <a:r>
            <a:rPr lang="zh-CN" altLang="en-US" sz="2800" b="1" kern="1200" dirty="0">
              <a:effectLst/>
              <a:latin typeface="微软雅黑" pitchFamily="34" charset="-122"/>
              <a:ea typeface="微软雅黑" pitchFamily="34" charset="-122"/>
            </a:rPr>
            <a:t>或</a:t>
          </a: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组合</a:t>
          </a:r>
        </a:p>
      </dsp:txBody>
      <dsp:txXfrm>
        <a:off x="689264" y="1911828"/>
        <a:ext cx="5505862" cy="1504935"/>
      </dsp:txXfrm>
    </dsp:sp>
    <dsp:sp modelId="{9CC3747A-36E6-489E-B069-B5A1B83069FD}">
      <dsp:nvSpPr>
        <dsp:cNvPr id="0" name=""/>
        <dsp:cNvSpPr/>
      </dsp:nvSpPr>
      <dsp:spPr>
        <a:xfrm>
          <a:off x="1284886" y="3730014"/>
          <a:ext cx="7281022" cy="1598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00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精化</a:t>
          </a:r>
          <a:r>
            <a:rPr lang="zh-CN" sz="2800" b="1" kern="1200" dirty="0">
              <a:solidFill>
                <a:srgbClr val="FF0000"/>
              </a:solidFill>
              <a:effectLst/>
              <a:latin typeface="微软雅黑" pitchFamily="34" charset="-122"/>
              <a:ea typeface="微软雅黑" pitchFamily="34" charset="-122"/>
            </a:rPr>
            <a:t>分析类</a:t>
          </a:r>
          <a:endParaRPr lang="zh-CN" altLang="en-US" sz="2800" b="1" kern="1200" dirty="0">
            <a:solidFill>
              <a:srgbClr val="FF0000"/>
            </a:solidFill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331707" y="3776835"/>
        <a:ext cx="5505862" cy="1504935"/>
      </dsp:txXfrm>
    </dsp:sp>
    <dsp:sp modelId="{12D427F4-50E3-44F0-81B6-577AE21C9D87}">
      <dsp:nvSpPr>
        <dsp:cNvPr id="0" name=""/>
        <dsp:cNvSpPr/>
      </dsp:nvSpPr>
      <dsp:spPr>
        <a:xfrm>
          <a:off x="6241947" y="121225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6475739" y="1212254"/>
        <a:ext cx="571491" cy="781904"/>
      </dsp:txXfrm>
    </dsp:sp>
    <dsp:sp modelId="{6391A348-4A69-4C4A-ADBF-A4DEFACA3198}">
      <dsp:nvSpPr>
        <dsp:cNvPr id="0" name=""/>
        <dsp:cNvSpPr/>
      </dsp:nvSpPr>
      <dsp:spPr>
        <a:xfrm>
          <a:off x="6884390" y="3066604"/>
          <a:ext cx="1039075" cy="103907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>
            <a:effectLst/>
          </a:endParaRPr>
        </a:p>
      </dsp:txBody>
      <dsp:txXfrm>
        <a:off x="7118182" y="3066604"/>
        <a:ext cx="571491" cy="781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2263" y="468313"/>
            <a:ext cx="3065462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Qingping TAN</a:t>
            </a: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11575" y="4683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D9D93105-58D6-4A93-9FB3-75711DF67FF4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11575" y="9218613"/>
            <a:ext cx="3065463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85ED6C-B3C1-4CFE-B37A-4F8A2DA7B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225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Web Applications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buClrTx/>
              <a:buFontTx/>
              <a:buNone/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04E90454-8679-48DC-9709-24483D385930}" type="datetime1">
              <a:rPr lang="zh-CN" altLang="en-US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0"/>
            <a:r>
              <a:rPr lang="en-US" altLang="zh-CN" noProof="0"/>
              <a:t>Second level</a:t>
            </a:r>
          </a:p>
          <a:p>
            <a:pPr lvl="0"/>
            <a:r>
              <a:rPr lang="en-US" altLang="zh-CN" noProof="0"/>
              <a:t>Third level</a:t>
            </a:r>
          </a:p>
          <a:p>
            <a:pPr lvl="0"/>
            <a:r>
              <a:rPr lang="en-US" altLang="zh-CN" noProof="0"/>
              <a:t>Fourth level</a:t>
            </a:r>
          </a:p>
          <a:p>
            <a:pPr lvl="0"/>
            <a:r>
              <a:rPr lang="en-US" altLang="zh-CN" noProof="0"/>
              <a:t>Fifth level</a:t>
            </a: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8FCAE0-A28B-42E0-8350-5C5ADF6EAC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73921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 需求分析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3.2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用例分析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部分：如何基于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用例描述创建顺序图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endParaRPr lang="zh-CN" altLang="en-US"/>
          </a:p>
        </p:txBody>
      </p:sp>
      <p:sp>
        <p:nvSpPr>
          <p:cNvPr id="9114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7202C80-2A15-4FD1-8694-B06F81FA8320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7885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882CF6-EFFE-4CB8-BA6E-4C2002C1FBAF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8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-8</a:t>
            </a:r>
          </a:p>
        </p:txBody>
      </p:sp>
      <p:sp>
        <p:nvSpPr>
          <p:cNvPr id="12186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AFD7574B-55CC-4A90-B60D-73C6EC56294C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107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107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CC85FA2A-F463-4525-8B1B-456652E895DB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41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3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-9</a:t>
            </a:r>
            <a:endParaRPr lang="zh-CN" altLang="en-US" smtClean="0"/>
          </a:p>
        </p:txBody>
      </p:sp>
      <p:sp>
        <p:nvSpPr>
          <p:cNvPr id="12390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0C60EF31-B8DD-4808-B303-C7B8D16FA400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312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2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ADD4E6A2-24C6-412A-AB6F-B91DD6E581C9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42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8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698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62F66C54-2E19-4C5E-948D-01138E7AF4F8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619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ECB810A9-D50A-465E-B22C-608C6F2B9B2F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44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005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2AA5985B-ADD9-4DFE-A9D5-04775DA3B149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926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927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4423FCE7-0C40-47F5-9DDC-32431487C575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46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91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E34DF63-CD19-454F-B2C0-1D89B26C15A1}" type="datetime1">
              <a:rPr lang="zh-CN" altLang="en-US" smtClean="0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14131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04CC13-6458-4F18-BB51-4B90D5C9ECC4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BD9DA115-6403-4E03-A36C-265517768052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365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66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60848661-78EF-45E9-AA90-0C8D0EE56050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48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619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1BE2D6E6-38C1-4181-AECD-D1A77B4E5B7B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643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643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1463B952-9C3B-446C-AF63-DED924BDFBBD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50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5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4234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466C80C8-D750-40F1-B40B-4065928D1A22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258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258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7C94F234-8698-4137-97E2-D51138383BA3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55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96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4438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081B285B-0166-4F28-8CF0-A82EE355C22D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9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630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C6705A77-7293-40F7-A81F-37437C35A48A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56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4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 需求分析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3.2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用例分析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部分：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UML</a:t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类图简介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endParaRPr lang="zh-CN" altLang="en-US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32638375-FC62-44B5-AA7A-3A1FD88B9DC3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17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DE0C33-8462-4EE6-82F6-9B4B72F0ADA3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4E90454-8679-48DC-9709-24483D385930}" type="datetime1">
              <a:rPr lang="zh-CN" altLang="en-US" smtClean="0"/>
              <a:pPr>
                <a:defRPr/>
              </a:pPr>
              <a:t>2022/10/20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8FCAE0-A28B-42E0-8350-5C5ADF6EAC0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02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静态结构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4813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A8C1BA95-E81E-4899-82AC-A30AD68CE7E1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79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ECBAF5-143B-4663-B452-93FB580813DE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90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静态结构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A46BF266-8513-44B5-8C5E-3BB53E075CC2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699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CF3BF3-7F9E-4542-9D3D-85DE2F719E76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93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静态结构</a:t>
            </a:r>
            <a:r>
              <a:rPr lang="en-US" altLang="zh-CN" smtClean="0"/>
              <a:t>-1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FE099AD8-C212-432C-89E4-2EF5BAD7E72C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7203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089671-C2D2-4DC2-89EE-4707C7412C8F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26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静态结构</a:t>
            </a:r>
            <a:r>
              <a:rPr lang="en-US" altLang="zh-CN" smtClean="0"/>
              <a:t>-1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3E2B73E5-58EB-499E-B505-467D87BDAB7E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7408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C1653B-496E-46C2-847F-942D3FA9289E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2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15C003BF-1DDE-41CE-8CE2-16DA63A8AE05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76133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16F62E2-D094-4185-9972-79CE95F51472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14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章 需求分析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3.2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用例分析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部分：如何从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顺序图导出类图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endParaRPr lang="zh-CN" altLang="en-US"/>
          </a:p>
        </p:txBody>
      </p:sp>
      <p:sp>
        <p:nvSpPr>
          <p:cNvPr id="5427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9B525BAF-0858-4AE5-A458-B37046E540A3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9354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0BBB64-A679-4414-84C0-47A02F0AED28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874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-16</a:t>
            </a:r>
            <a:endParaRPr lang="zh-CN" altLang="en-US" smtClean="0"/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42333635-A325-4B5D-8D3A-ECB64FB0E36D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19968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7AB8B1-ACB0-42CF-ADF4-CCED198B4F80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04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-18</a:t>
            </a:r>
          </a:p>
          <a:p>
            <a:r>
              <a:rPr lang="zh-CN" altLang="en-US" smtClean="0"/>
              <a:t>静态结构</a:t>
            </a:r>
            <a:r>
              <a:rPr lang="en-US" altLang="zh-CN" smtClean="0"/>
              <a:t>-6</a:t>
            </a:r>
            <a:endParaRPr lang="zh-CN" altLang="en-US" smtClean="0"/>
          </a:p>
        </p:txBody>
      </p:sp>
      <p:sp>
        <p:nvSpPr>
          <p:cNvPr id="6451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4251991B-B495-45FB-A8A2-1F9712A8CC4E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203781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F4E1D2-7D6A-4D4D-B62B-CB02714EF20D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7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-19</a:t>
            </a:r>
          </a:p>
          <a:p>
            <a:r>
              <a:rPr lang="zh-CN" altLang="en-US" smtClean="0"/>
              <a:t>静态结构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6656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35B9AF5A-C5D9-47F0-9FEF-F8FEA9175A2F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20582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CADC6A-1017-4B35-BC02-B771E8AF007A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27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-19</a:t>
            </a:r>
          </a:p>
          <a:p>
            <a:r>
              <a:rPr lang="zh-CN" altLang="en-US" smtClean="0"/>
              <a:t>静态结构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6861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3C014CD7-8721-4092-A213-A71F850DDB31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20787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D49AC7-E0CF-4561-B3E0-BFC02CBCFA0D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8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1075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9E68D8A0-1FB3-4C60-9F45-4BC0258CC8EF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674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74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13005EF6-E54E-4489-8535-234F50C09F24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34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21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fld id="{2C8879E3-6483-48DD-9073-986C7CF64327}" type="datetime1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  <a:defRPr/>
              </a:pPr>
              <a:t>2022/10/20</a:t>
            </a:fld>
            <a:endParaRPr kumimoji="0" lang="en-US" altLang="zh-CN" sz="1300">
              <a:latin typeface="Arial" panose="020B0604020202020204" pitchFamily="34" charset="0"/>
            </a:endParaRPr>
          </a:p>
        </p:txBody>
      </p:sp>
      <p:sp>
        <p:nvSpPr>
          <p:cNvPr id="212997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FCD4DD-3D3E-4D91-84AF-846E542F7DAD}" type="slidenum">
              <a:rPr kumimoji="0" lang="zh-CN" altLang="en-US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kumimoji="0" lang="en-US" altLang="zh-CN" sz="13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23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静态结构</a:t>
            </a:r>
            <a:r>
              <a:rPr lang="en-US" altLang="zh-CN" smtClean="0"/>
              <a:t>-1</a:t>
            </a:r>
            <a:endParaRPr lang="zh-CN" altLang="en-US" smtClean="0"/>
          </a:p>
        </p:txBody>
      </p:sp>
      <p:sp>
        <p:nvSpPr>
          <p:cNvPr id="8192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EEA77159-FCBD-406D-B4A1-6E7209B15083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11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42686145-14CF-4B3F-B439-2EEDBC15A8C0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99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5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957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F1AA1723-51E1-4892-BD3E-774BECBE62CB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87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2E0D4861-4E69-4E23-9DB1-C80E448AA392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35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6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1620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3858B949-63D9-4CEE-ABD1-FF50907051DC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0837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0838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7F3DD942-F9F5-456B-B9BD-44DDB090EEFC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36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4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E403A959-41B2-484D-B369-4DA538F16536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885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F2394DDD-3510-458C-88DC-22988D8991D8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37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2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115716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0678EF03-3E52-4A37-AA67-16A72F154B18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4933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4934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E95960C0-9DA5-4E56-A90D-439FFBC025AE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38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88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序列</a:t>
            </a:r>
            <a:r>
              <a:rPr lang="en-US" altLang="zh-CN" smtClean="0"/>
              <a:t>-7</a:t>
            </a:r>
            <a:endParaRPr lang="zh-CN" altLang="en-US" smtClean="0"/>
          </a:p>
        </p:txBody>
      </p:sp>
      <p:sp>
        <p:nvSpPr>
          <p:cNvPr id="11776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EECB7BC1-10B8-4811-9653-5CFC7D434948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6981" name="页脚占位符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C0504D"/>
              </a:buClr>
              <a:buFontTx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Copyright reserved, TAN</a:t>
            </a:r>
            <a:endParaRPr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698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8CD285B6-45AC-4344-9E10-CA448BD77EE9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39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9812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  <a:defRPr/>
            </a:pPr>
            <a:fld id="{B0EDB98F-282F-4BFD-9B64-E4AE582C4EAD}" type="datetime1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  <a:defRPr/>
              </a:pPr>
              <a:t>2022/10/20</a:t>
            </a:fld>
            <a:endParaRPr kumimoji="0" lang="en-US" altLang="zh-CN" sz="13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902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0504D"/>
              </a:buClr>
            </a:pPr>
            <a:fld id="{9E01A3AD-28CB-422C-A469-ED1F0DAB03E1}" type="slidenum">
              <a:rPr kumimoji="0" lang="zh-CN" altLang="en-US" sz="13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>
                  <a:srgbClr val="C0504D"/>
                </a:buClr>
              </a:pPr>
              <a:t>40</a:t>
            </a:fld>
            <a:endParaRPr kumimoji="0" lang="en-US" altLang="zh-CN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4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9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146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40B04-B094-4E01-B39C-B1C3B5D463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9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F45-0A48-4530-BF9A-4CD1FC6DE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0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58775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F3DDC-13B9-43E3-898B-829E9DCE35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91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22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008C2-F69F-4C1D-9990-994A0222BD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36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F493E-07FF-48AA-B23A-500F9D4EF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5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BB38-801F-4B08-8806-C072AB7BE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7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A3D89-7029-4885-8B9F-35E4E7DF08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2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FDEFB-CD10-4BBA-8C45-C5A6358CE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661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2117-A4E1-4BD8-B2AB-19B1583A83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3147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6551C-1B4F-4B53-B072-CA1FF7C83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59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6C7FE-2A92-429B-9D75-CB2401245F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55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7B14-56B6-4968-A990-362C4AC08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602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E771-ABE2-4C7A-ABC2-0DECC6772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421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15BB3-94BB-41AB-A5DC-6200C59D1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048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906EC-01EC-4003-B33E-F8EB31522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0301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46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252F8-CF78-468D-B5E9-27D42B1B52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388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FDFED-85C8-4B60-82D6-F94D6B9F9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722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2782A-E68C-4846-B16C-70F5057410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924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72AD-D6E4-472A-82DD-24EFE688D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949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21A8C-9CB3-4481-AA6B-2125F04D1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4235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4BE3-06FB-497C-BA49-0D33EAF7E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5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89803-5E52-47B1-B65D-B9CE877C08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960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FC545-08A2-4F36-8260-EA0BE99AC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0502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F2A6-78C2-45AA-AB1E-94844FB82E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322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4A71-4FC7-4CD0-B03B-D94E6F805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594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E6A4-B772-47B0-9C30-6AFBEFA2F6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377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5173E-63D9-42FF-AFE1-BAD8565CBB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106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70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B4516-F1AB-4980-9A55-80B4F4827A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408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31F7B-6D5B-4352-876A-877CE62A12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378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654CA-4B77-411D-8CFF-909108BBAA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31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F0CC-A498-4D81-8403-EE486AC52E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988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08B4-B9D3-49EB-9CAC-6F4D6F7BA5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13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8B731-3F3F-4AC1-86FD-1BC51CCFD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5771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D7659-9DB0-4C83-92A3-656C0FC2DD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1806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69D67-0AD5-43CF-9037-4584ADFC9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5476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88A6A-75E1-4CED-9D64-845E428807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168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EBFF0-23E8-4B98-8A3D-0D83ED8694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461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B41D4-AAEA-4ECF-B30F-203D59CE6E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4522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75463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05588-6644-4B3C-BBB6-452A17A58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6354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94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A85A-7805-420F-A3E4-B94ED1271C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1039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6F2C-A314-4D47-B17A-100AB3527F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3231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EF66A-5C6F-4580-9B4C-7C929DD59E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2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3E0E5-4E71-486C-ABD6-BF7763625C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1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DEA18-CE7A-4781-B60B-C2EAD9AA66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655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CDCE2-DD28-42CC-A161-8A801158B2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1134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A3601-C11A-4B43-B347-B8FFA473EB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254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241BF-EF7D-4C5F-BCCD-DB62FCCAC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546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9B8B1-856D-42DB-B121-AEC9B420C5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892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1ABC5-4D3A-4F5C-B27F-441F125D30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061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3E79D-BEAF-4C99-8BC2-C7D489DBC4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0509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1964-5678-4160-BE20-915FFAE6DE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0750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815013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8" name="位图图像" r:id="rId3" imgW="3258005" imgH="590476" progId="PBrush">
                  <p:embed/>
                </p:oleObj>
              </mc:Choice>
              <mc:Fallback>
                <p:oleObj name="位图图像" r:id="rId3" imgW="3258005" imgH="5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84250" y="762000"/>
            <a:ext cx="7034213" cy="1219200"/>
          </a:xfrm>
          <a:ln w="25400"/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048000"/>
            <a:ext cx="59436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50F2A-A1B6-4533-945A-FB3EDE5D3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4215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F6108-F0C0-4D9D-A66D-CD0A0E479E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5509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65BCD-746B-4DB0-B2DD-F21D7B398F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7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0477-EB22-43E3-9B93-7D869D23D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8801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484313"/>
            <a:ext cx="4013200" cy="468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38A6-1471-4FBD-B52F-29F646E23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066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7B05-B69B-4910-8AD8-A8484684C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6412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91104-9680-4ADC-A462-1DFB592C5A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795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04F9B-688A-4D08-96DB-BA6900C21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315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71A69-F3D5-4F73-9CDE-F89AF54AB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6499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DEC24-8E02-422D-AFC2-882BBEC061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3570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1B9B2-5D12-40BF-9376-D59157498F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29675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358775"/>
            <a:ext cx="2063750" cy="5813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58775"/>
            <a:ext cx="6038850" cy="5813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124D-2D42-4FCF-A77D-56B4E05270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34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372BC-7F9D-47EF-A5FA-9F6CB198C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8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18BB5-C785-4D0B-81B8-D2406813FD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4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32588" y="6381750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50D6B-869C-4FAB-91C5-51E4B45103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7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vmlDrawing" Target="../drawings/vmlDrawing3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vmlDrawing" Target="../drawings/vmlDrawing5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oleObject" Target="../embeddings/oleObject5.bin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vmlDrawing" Target="../drawings/vmlDrawing7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oleObject" Target="../embeddings/oleObject7.bin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vmlDrawing" Target="../drawings/vmlDrawing9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oleObject" Target="../embeddings/oleObject9.bin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vmlDrawing" Target="../drawings/vmlDrawing1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oleObject" Target="../embeddings/oleObject11.bin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位图图像" r:id="rId16" imgW="3258005" imgH="590476" progId="PBrush">
                  <p:embed/>
                </p:oleObj>
              </mc:Choice>
              <mc:Fallback>
                <p:oleObj name="位图图像" r:id="rId16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5463" y="638175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A1821D4-46B0-4AF3-B654-8AB44BD206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11" r:id="rId1"/>
    <p:sldLayoutId id="2147487012" r:id="rId2"/>
    <p:sldLayoutId id="2147487013" r:id="rId3"/>
    <p:sldLayoutId id="2147487014" r:id="rId4"/>
    <p:sldLayoutId id="2147487015" r:id="rId5"/>
    <p:sldLayoutId id="2147487016" r:id="rId6"/>
    <p:sldLayoutId id="2147487017" r:id="rId7"/>
    <p:sldLayoutId id="2147487018" r:id="rId8"/>
    <p:sldLayoutId id="2147487019" r:id="rId9"/>
    <p:sldLayoutId id="2147487020" r:id="rId10"/>
    <p:sldLayoutId id="2147487021" r:id="rId11"/>
    <p:sldLayoutId id="214748702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8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1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位图图像" r:id="rId15" imgW="3258005" imgH="590476" progId="PBrush">
                  <p:embed/>
                </p:oleObj>
              </mc:Choice>
              <mc:Fallback>
                <p:oleObj name="位图图像" r:id="rId15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3333CC"/>
              </a:buClr>
              <a:defRPr sz="16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8E941F6-5A8D-4A62-AF6D-D14F389D9B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23" r:id="rId1"/>
    <p:sldLayoutId id="2147487024" r:id="rId2"/>
    <p:sldLayoutId id="2147487025" r:id="rId3"/>
    <p:sldLayoutId id="2147487026" r:id="rId4"/>
    <p:sldLayoutId id="2147487027" r:id="rId5"/>
    <p:sldLayoutId id="2147487028" r:id="rId6"/>
    <p:sldLayoutId id="2147487029" r:id="rId7"/>
    <p:sldLayoutId id="2147487030" r:id="rId8"/>
    <p:sldLayoutId id="2147487031" r:id="rId9"/>
    <p:sldLayoutId id="2147487032" r:id="rId10"/>
    <p:sldLayoutId id="214748703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3076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位图图像" r:id="rId15" imgW="3258005" imgH="590476" progId="PBrush">
                  <p:embed/>
                </p:oleObj>
              </mc:Choice>
              <mc:Fallback>
                <p:oleObj name="位图图像" r:id="rId15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3333CC"/>
              </a:buClr>
              <a:defRPr sz="16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13607CC-764D-4074-8CA3-3BEC2E2636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4" r:id="rId1"/>
    <p:sldLayoutId id="2147487035" r:id="rId2"/>
    <p:sldLayoutId id="2147487036" r:id="rId3"/>
    <p:sldLayoutId id="2147487037" r:id="rId4"/>
    <p:sldLayoutId id="2147487038" r:id="rId5"/>
    <p:sldLayoutId id="2147487039" r:id="rId6"/>
    <p:sldLayoutId id="2147487040" r:id="rId7"/>
    <p:sldLayoutId id="2147487041" r:id="rId8"/>
    <p:sldLayoutId id="2147487042" r:id="rId9"/>
    <p:sldLayoutId id="2147487043" r:id="rId10"/>
    <p:sldLayoutId id="214748704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4100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位图图像" r:id="rId15" imgW="3258005" imgH="590476" progId="PBrush">
                  <p:embed/>
                </p:oleObj>
              </mc:Choice>
              <mc:Fallback>
                <p:oleObj name="位图图像" r:id="rId15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3333CC"/>
              </a:buClr>
              <a:defRPr sz="16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6E78DC9-DD2E-40A0-82D9-DE62927D2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45" r:id="rId1"/>
    <p:sldLayoutId id="2147487046" r:id="rId2"/>
    <p:sldLayoutId id="2147487047" r:id="rId3"/>
    <p:sldLayoutId id="2147487048" r:id="rId4"/>
    <p:sldLayoutId id="2147487049" r:id="rId5"/>
    <p:sldLayoutId id="2147487050" r:id="rId6"/>
    <p:sldLayoutId id="2147487051" r:id="rId7"/>
    <p:sldLayoutId id="2147487052" r:id="rId8"/>
    <p:sldLayoutId id="2147487053" r:id="rId9"/>
    <p:sldLayoutId id="2147487054" r:id="rId10"/>
    <p:sldLayoutId id="214748705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位图图像" r:id="rId15" imgW="3258005" imgH="590476" progId="PBrush">
                  <p:embed/>
                </p:oleObj>
              </mc:Choice>
              <mc:Fallback>
                <p:oleObj name="位图图像" r:id="rId15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5463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3333CC"/>
              </a:buClr>
              <a:defRPr sz="16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A0EC498-F3E5-4E11-9702-FBB4E9E706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56" r:id="rId1"/>
    <p:sldLayoutId id="2147487057" r:id="rId2"/>
    <p:sldLayoutId id="2147487058" r:id="rId3"/>
    <p:sldLayoutId id="2147487059" r:id="rId4"/>
    <p:sldLayoutId id="2147487060" r:id="rId5"/>
    <p:sldLayoutId id="2147487061" r:id="rId6"/>
    <p:sldLayoutId id="2147487062" r:id="rId7"/>
    <p:sldLayoutId id="2147487063" r:id="rId8"/>
    <p:sldLayoutId id="2147487064" r:id="rId9"/>
    <p:sldLayoutId id="2147487065" r:id="rId10"/>
    <p:sldLayoutId id="214748706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58775"/>
            <a:ext cx="8229600" cy="68580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</a:t>
            </a:r>
          </a:p>
        </p:txBody>
      </p:sp>
      <p:graphicFrame>
        <p:nvGraphicFramePr>
          <p:cNvPr id="6148" name="Object 9"/>
          <p:cNvGraphicFramePr>
            <a:graphicFrameLocks noChangeAspect="1"/>
          </p:cNvGraphicFramePr>
          <p:nvPr/>
        </p:nvGraphicFramePr>
        <p:xfrm>
          <a:off x="5886450" y="6267450"/>
          <a:ext cx="3257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位图图像" r:id="rId15" imgW="3258005" imgH="590476" progId="PBrush">
                  <p:embed/>
                </p:oleObj>
              </mc:Choice>
              <mc:Fallback>
                <p:oleObj name="位图图像" r:id="rId15" imgW="3258005" imgH="59047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6267450"/>
                        <a:ext cx="32575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75463" y="6381750"/>
            <a:ext cx="2133600" cy="26035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rgbClr val="3333CC"/>
              </a:buClr>
              <a:defRPr sz="16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704797D-8704-4BAD-95A4-5A3D070166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67" r:id="rId1"/>
    <p:sldLayoutId id="2147487068" r:id="rId2"/>
    <p:sldLayoutId id="2147487069" r:id="rId3"/>
    <p:sldLayoutId id="2147487070" r:id="rId4"/>
    <p:sldLayoutId id="2147487071" r:id="rId5"/>
    <p:sldLayoutId id="2147487072" r:id="rId6"/>
    <p:sldLayoutId id="2147487073" r:id="rId7"/>
    <p:sldLayoutId id="2147487074" r:id="rId8"/>
    <p:sldLayoutId id="2147487075" r:id="rId9"/>
    <p:sldLayoutId id="2147487076" r:id="rId10"/>
    <p:sldLayoutId id="214748707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隶书" pitchFamily="49" charset="-122"/>
          <a:ea typeface="隶书" pitchFamily="49" charset="-122"/>
        </a:defRPr>
      </a:lvl9pPr>
    </p:titleStyle>
    <p:bodyStyle>
      <a:lvl1pPr marL="4572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Blip>
          <a:blip r:embed="rId17"/>
        </a:buBlip>
        <a:defRPr kumimoji="1" sz="2800" b="1">
          <a:solidFill>
            <a:schemeClr val="tx1"/>
          </a:solidFill>
          <a:latin typeface="楷体_GB2312" pitchFamily="49" charset="-122"/>
          <a:ea typeface="楷体_GB2312" pitchFamily="49" charset="-122"/>
          <a:cs typeface="楷体_GB2312"/>
        </a:defRPr>
      </a:lvl2pPr>
      <a:lvl3pPr marL="1619250" indent="-354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8"/>
        </a:buBlip>
        <a:defRPr kumimoji="1"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21526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19"/>
        </a:buBlip>
        <a:defRPr kumimoji="1"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6098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  <a:cs typeface="楷体_GB2312"/>
        </a:defRPr>
      </a:lvl5pPr>
      <a:lvl6pPr marL="30670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6pPr>
      <a:lvl7pPr marL="35242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7pPr>
      <a:lvl8pPr marL="39814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8pPr>
      <a:lvl9pPr marL="4438650" indent="-26987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20"/>
        </a:buBlip>
        <a:defRPr kumimoji="1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6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5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11" Type="http://schemas.microsoft.com/office/2007/relationships/diagramDrawing" Target="../diagrams/drawing3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4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6.xml"/><Relationship Id="rId4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7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0.xml"/><Relationship Id="rId4" Type="http://schemas.openxmlformats.org/officeDocument/2006/relationships/image" Target="../media/image3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9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11" Type="http://schemas.openxmlformats.org/officeDocument/2006/relationships/image" Target="../media/image49.png"/><Relationship Id="rId5" Type="http://schemas.openxmlformats.org/officeDocument/2006/relationships/image" Target="../media/image3.png"/><Relationship Id="rId10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47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4.xml"/><Relationship Id="rId6" Type="http://schemas.openxmlformats.org/officeDocument/2006/relationships/image" Target="../media/image52.png"/><Relationship Id="rId11" Type="http://schemas.openxmlformats.org/officeDocument/2006/relationships/image" Target="../media/image6.png"/><Relationship Id="rId5" Type="http://schemas.openxmlformats.org/officeDocument/2006/relationships/image" Target="../media/image51.png"/><Relationship Id="rId10" Type="http://schemas.openxmlformats.org/officeDocument/2006/relationships/image" Target="../media/image5.png"/><Relationship Id="rId4" Type="http://schemas.openxmlformats.org/officeDocument/2006/relationships/image" Target="../media/image50.png"/><Relationship Id="rId9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8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54.png"/><Relationship Id="rId9" Type="http://schemas.openxmlformats.org/officeDocument/2006/relationships/image" Target="../media/image5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0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ctrTitle"/>
          </p:nvPr>
        </p:nvSpPr>
        <p:spPr>
          <a:xfrm>
            <a:off x="617538" y="1196975"/>
            <a:ext cx="8058150" cy="3595688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4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讲 需求分析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4.1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需求分析的任务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4.2 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用例分析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部分：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UML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顺序图</a:t>
            </a:r>
            <a:r>
              <a:rPr lang="en-US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顺序图中，对象的表示形式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12750" y="1341438"/>
            <a:ext cx="8197850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CmdReceiver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类的典型对象，大写字母开头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>
              <a:lnSpc>
                <a:spcPct val="150000"/>
              </a:lnSpc>
              <a:spcAft>
                <a:spcPts val="18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最常用，但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不能区分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同一顺序图中</a:t>
            </a:r>
            <a:r>
              <a:rPr lang="zh-CN" altLang="en-US" sz="20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同一个类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的不同对象。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b="1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cmdReceiver : CmdReceiver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对象名及其类名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4288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可以区分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同一顺序图中</a:t>
            </a:r>
            <a:r>
              <a:rPr lang="zh-CN" alt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同一个类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的不同对象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标注 5"/>
          <p:cNvSpPr>
            <a:spLocks noChangeArrowheads="1"/>
          </p:cNvSpPr>
          <p:nvPr/>
        </p:nvSpPr>
        <p:spPr bwMode="auto">
          <a:xfrm>
            <a:off x="1908175" y="4365625"/>
            <a:ext cx="3455988" cy="1184275"/>
          </a:xfrm>
          <a:prstGeom prst="wedgeRoundRectCallout">
            <a:avLst>
              <a:gd name="adj1" fmla="val -20477"/>
              <a:gd name="adj2" fmla="val -151292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cmdReceiver1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CmdReceiver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cmdReceiver2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CmdReceiver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┇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572000" y="3927475"/>
            <a:ext cx="4103688" cy="431800"/>
          </a:xfrm>
          <a:prstGeom prst="wedgeRoundRectCallout">
            <a:avLst>
              <a:gd name="adj1" fmla="val -79204"/>
              <a:gd name="adj2" fmla="val -531870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 smtClean="0">
                <a:latin typeface="+mn-ea"/>
                <a:ea typeface="+mn-ea"/>
              </a:rPr>
              <a:t>通过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类的名称</a:t>
            </a:r>
            <a:r>
              <a:rPr lang="zh-CN" altLang="en-US" b="1" dirty="0" smtClean="0">
                <a:latin typeface="+mn-ea"/>
                <a:ea typeface="+mn-ea"/>
              </a:rPr>
              <a:t>应能理解其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73313" y="1824806"/>
            <a:ext cx="6591300" cy="4485507"/>
            <a:chOff x="2373313" y="1824806"/>
            <a:chExt cx="6591300" cy="4485507"/>
          </a:xfrm>
        </p:grpSpPr>
        <p:pic>
          <p:nvPicPr>
            <p:cNvPr id="1433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313" y="2205038"/>
              <a:ext cx="6591300" cy="410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055083" y="1824806"/>
              <a:ext cx="2580835" cy="3077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用例：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移动</a:t>
              </a:r>
              <a:r>
                <a:rPr lang="zh-CN" altLang="zh-CN" sz="2000" b="1" dirty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至指定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位置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229600" cy="576411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从消息推导分析类间的关系：仍存在问题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75" y="1124744"/>
            <a:ext cx="8394289" cy="792162"/>
          </a:xfrm>
        </p:spPr>
        <p:txBody>
          <a:bodyPr lIns="0" tIns="0" rIns="0" bIns="0"/>
          <a:lstStyle/>
          <a:p>
            <a:pPr marL="361950" indent="-361950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顺序图中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两个对象之间</a:t>
            </a:r>
            <a:r>
              <a:rPr lang="zh-CN" altLang="en-US" sz="24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有消息传递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，并且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类图中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它们所属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类之间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关联边已经存在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，怎么办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flipV="1">
            <a:off x="2987675" y="3070225"/>
            <a:ext cx="863600" cy="2447925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419475" y="2565400"/>
            <a:ext cx="1189038" cy="5048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388" y="3831220"/>
            <a:ext cx="4429125" cy="2334630"/>
            <a:chOff x="179388" y="3831220"/>
            <a:chExt cx="4429125" cy="2334630"/>
          </a:xfrm>
        </p:grpSpPr>
        <p:grpSp>
          <p:nvGrpSpPr>
            <p:cNvPr id="6" name="组合 5"/>
            <p:cNvGrpSpPr>
              <a:grpSpLocks/>
            </p:cNvGrpSpPr>
            <p:nvPr/>
          </p:nvGrpSpPr>
          <p:grpSpPr bwMode="auto">
            <a:xfrm>
              <a:off x="179388" y="4329113"/>
              <a:ext cx="4429125" cy="1836737"/>
              <a:chOff x="179512" y="4617132"/>
              <a:chExt cx="4428492" cy="1836204"/>
            </a:xfrm>
          </p:grpSpPr>
          <p:pic>
            <p:nvPicPr>
              <p:cNvPr id="222216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311" y="4689140"/>
                <a:ext cx="4163673" cy="1692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2217" name="矩形 10"/>
              <p:cNvSpPr>
                <a:spLocks noChangeArrowheads="1"/>
              </p:cNvSpPr>
              <p:nvPr/>
            </p:nvSpPr>
            <p:spPr bwMode="auto">
              <a:xfrm>
                <a:off x="179512" y="4617132"/>
                <a:ext cx="4428492" cy="1836204"/>
              </a:xfrm>
              <a:prstGeom prst="rect">
                <a:avLst/>
              </a:prstGeom>
              <a:noFill/>
              <a:ln w="63500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4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6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7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7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7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7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7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rgbClr val="3333CC"/>
                  </a:buClr>
                  <a:buFontTx/>
                  <a:buChar char="•"/>
                </a:pPr>
                <a:endParaRPr lang="zh-CN" altLang="en-US" sz="2400" b="0">
                  <a:solidFill>
                    <a:srgbClr val="000066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179388" y="3831220"/>
              <a:ext cx="2064668" cy="30777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用例：</a:t>
              </a:r>
              <a:r>
                <a:rPr lang="zh-CN" altLang="zh-CN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移动</a:t>
              </a:r>
              <a:r>
                <a:rPr lang="zh-CN" altLang="en-US" sz="2000" b="1" dirty="0" smtClean="0">
                  <a:solidFill>
                    <a:srgbClr val="FF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并取样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923629" y="3553574"/>
            <a:ext cx="1432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路径复用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20" grpId="0" animBg="1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小结：从顺序图推导类图的基本方法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98579" y="1124744"/>
          <a:ext cx="8565909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211960" y="5229200"/>
            <a:ext cx="3168352" cy="864096"/>
          </a:xfrm>
          <a:prstGeom prst="wedgeRoundRectCallout">
            <a:avLst>
              <a:gd name="adj1" fmla="val -63382"/>
              <a:gd name="adj2" fmla="val 154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</a:pPr>
            <a:r>
              <a:rPr lang="zh-CN" altLang="en-US" b="1" dirty="0" smtClean="0">
                <a:solidFill>
                  <a:srgbClr val="FF0000"/>
                </a:solidFill>
              </a:rPr>
              <a:t>可能</a:t>
            </a:r>
            <a:r>
              <a:rPr lang="zh-CN" altLang="zh-CN" b="1" dirty="0" smtClean="0">
                <a:solidFill>
                  <a:srgbClr val="FF0000"/>
                </a:solidFill>
              </a:rPr>
              <a:t>存在</a:t>
            </a:r>
            <a:r>
              <a:rPr lang="zh-CN" altLang="zh-CN" b="1" dirty="0"/>
              <a:t>一些不</a:t>
            </a:r>
            <a:r>
              <a:rPr lang="zh-CN" altLang="zh-CN" b="1" dirty="0" smtClean="0"/>
              <a:t>合理、重复、</a:t>
            </a:r>
            <a:r>
              <a:rPr lang="zh-CN" altLang="zh-CN" b="1" dirty="0"/>
              <a:t>冗余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823296630"/>
              </p:ext>
            </p:extLst>
          </p:nvPr>
        </p:nvGraphicFramePr>
        <p:xfrm>
          <a:off x="398579" y="1124744"/>
          <a:ext cx="8565909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6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：从顺序图推导类图的基本方法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283968" y="5229200"/>
            <a:ext cx="2088232" cy="792088"/>
          </a:xfrm>
          <a:prstGeom prst="wedgeRoundRectCallout">
            <a:avLst>
              <a:gd name="adj1" fmla="val -68453"/>
              <a:gd name="adj2" fmla="val 45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自主学习！</a:t>
            </a:r>
            <a:endParaRPr lang="en-US" altLang="zh-CN" sz="2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：如何展开用例分析？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268760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4"/>
            <a:ext cx="8229600" cy="575345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：如何展开需求分析？</a:t>
            </a:r>
          </a:p>
        </p:txBody>
      </p: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1411247397"/>
              </p:ext>
            </p:extLst>
          </p:nvPr>
        </p:nvGraphicFramePr>
        <p:xfrm>
          <a:off x="179512" y="1093192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8313" y="1471737"/>
            <a:ext cx="8064500" cy="10080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8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9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0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9216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00213"/>
            <a:ext cx="8324850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圆角矩形标注 5"/>
          <p:cNvSpPr>
            <a:spLocks noChangeArrowheads="1"/>
          </p:cNvSpPr>
          <p:nvPr/>
        </p:nvSpPr>
        <p:spPr bwMode="auto">
          <a:xfrm>
            <a:off x="1476375" y="1341438"/>
            <a:ext cx="4535488" cy="431800"/>
          </a:xfrm>
          <a:prstGeom prst="wedgeRoundRectCallout">
            <a:avLst>
              <a:gd name="adj1" fmla="val -58560"/>
              <a:gd name="adj2" fmla="val 133389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执行者类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actor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一个对象</a:t>
            </a:r>
          </a:p>
        </p:txBody>
      </p:sp>
      <p:sp>
        <p:nvSpPr>
          <p:cNvPr id="5" name="圆角矩形标注 5"/>
          <p:cNvSpPr>
            <a:spLocks noChangeArrowheads="1"/>
          </p:cNvSpPr>
          <p:nvPr/>
        </p:nvSpPr>
        <p:spPr bwMode="auto">
          <a:xfrm>
            <a:off x="611188" y="4005263"/>
            <a:ext cx="8047037" cy="808037"/>
          </a:xfrm>
          <a:prstGeom prst="wedgeRoundRectCallout">
            <a:avLst>
              <a:gd name="adj1" fmla="val -46238"/>
              <a:gd name="adj2" fmla="val -205937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zh-CN" sz="2000" b="1" dirty="0" smtClean="0">
                <a:latin typeface="+mn-ea"/>
                <a:ea typeface="+mn-ea"/>
              </a:rPr>
              <a:t>可能在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某时刻</a:t>
            </a:r>
            <a:r>
              <a:rPr lang="zh-CN" altLang="zh-CN" sz="2000" b="1" dirty="0" smtClean="0"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zh-CN" altLang="zh-CN" sz="2000" b="1" dirty="0" smtClean="0">
                <a:latin typeface="+mn-ea"/>
                <a:ea typeface="+mn-ea"/>
              </a:rPr>
              <a:t>主动的</a:t>
            </a:r>
            <a:r>
              <a:rPr lang="en-US" altLang="zh-CN" sz="2000" b="1" dirty="0" smtClean="0">
                <a:latin typeface="+mn-ea"/>
                <a:ea typeface="+mn-ea"/>
              </a:rPr>
              <a:t>”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zh-CN" altLang="en-US" sz="2000" b="1" dirty="0" smtClean="0">
                <a:latin typeface="+mn-ea"/>
                <a:ea typeface="+mn-ea"/>
              </a:rPr>
              <a:t>而</a:t>
            </a:r>
            <a:r>
              <a:rPr lang="zh-CN" altLang="zh-CN" sz="2000" b="1" dirty="0" smtClean="0">
                <a:latin typeface="+mn-ea"/>
                <a:ea typeface="+mn-ea"/>
              </a:rPr>
              <a:t>在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另一个时刻</a:t>
            </a:r>
            <a:r>
              <a:rPr lang="zh-CN" altLang="en-US" sz="2000" b="1" dirty="0" smtClean="0">
                <a:latin typeface="+mn-ea"/>
                <a:ea typeface="+mn-ea"/>
              </a:rPr>
              <a:t>又</a:t>
            </a:r>
            <a:r>
              <a:rPr lang="zh-CN" altLang="zh-CN" sz="2000" b="1" dirty="0" smtClean="0">
                <a:latin typeface="+mn-ea"/>
                <a:ea typeface="+mn-ea"/>
              </a:rPr>
              <a:t>是</a:t>
            </a:r>
            <a:r>
              <a:rPr lang="en-US" altLang="zh-CN" sz="2000" b="1" dirty="0" smtClean="0">
                <a:latin typeface="+mn-ea"/>
                <a:ea typeface="+mn-ea"/>
              </a:rPr>
              <a:t>“</a:t>
            </a:r>
            <a:r>
              <a:rPr lang="zh-CN" altLang="zh-CN" sz="2000" b="1" dirty="0" smtClean="0">
                <a:latin typeface="+mn-ea"/>
                <a:ea typeface="+mn-ea"/>
              </a:rPr>
              <a:t>被动的</a:t>
            </a:r>
            <a:r>
              <a:rPr lang="en-US" altLang="zh-CN" sz="2000" b="1" dirty="0" smtClean="0">
                <a:latin typeface="+mn-ea"/>
                <a:ea typeface="+mn-ea"/>
              </a:rPr>
              <a:t>”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000" b="1" dirty="0" smtClean="0"/>
              <a:t>(</a:t>
            </a:r>
            <a:r>
              <a:rPr lang="zh-CN" altLang="zh-CN" sz="2000" b="1" dirty="0" smtClean="0"/>
              <a:t>某个执行者发命令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触发</a:t>
            </a:r>
            <a:r>
              <a:rPr lang="zh-CN" altLang="zh-CN" sz="2000" b="1" dirty="0" smtClean="0"/>
              <a:t>用例执行，但在用例执行过程中又要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接收</a:t>
            </a:r>
            <a:r>
              <a:rPr lang="zh-CN" altLang="zh-CN" sz="2000" b="1" dirty="0" smtClean="0"/>
              <a:t>信息</a:t>
            </a:r>
            <a:r>
              <a:rPr lang="en-US" altLang="zh-CN" sz="2000" b="1" dirty="0" smtClean="0"/>
              <a:t>)</a:t>
            </a:r>
            <a:endParaRPr lang="zh-CN" altLang="en-US" sz="2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318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341438"/>
            <a:ext cx="7997825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265238" y="5229225"/>
            <a:ext cx="7345362" cy="720725"/>
          </a:xfrm>
          <a:prstGeom prst="wedgeRoundRectCallout">
            <a:avLst>
              <a:gd name="adj1" fmla="val 34833"/>
              <a:gd name="adj2" fmla="val -216287"/>
              <a:gd name="adj3" fmla="val 16667"/>
            </a:avLst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2800"/>
              </a:lnSpc>
              <a:buClr>
                <a:schemeClr val="accent2"/>
              </a:buClr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纯粹的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仿真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，并不实际向“行动机构”发送指令，则“</a:t>
            </a:r>
            <a:r>
              <a:rPr lang="en-US" altLang="zh-CN" sz="2000" b="1" u="sng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WalkMechanism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类”和“消息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1.1.2.1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不存在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42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268413"/>
            <a:ext cx="802957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圆角矩形标注 5"/>
          <p:cNvSpPr>
            <a:spLocks noChangeArrowheads="1"/>
          </p:cNvSpPr>
          <p:nvPr/>
        </p:nvSpPr>
        <p:spPr bwMode="auto">
          <a:xfrm>
            <a:off x="5949950" y="4868863"/>
            <a:ext cx="2665413" cy="1211262"/>
          </a:xfrm>
          <a:prstGeom prst="wedgeRoundRectCallout">
            <a:avLst>
              <a:gd name="adj1" fmla="val -46635"/>
              <a:gd name="adj2" fmla="val -75124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/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对象的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生命线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隐含的时间轴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消息传递有先后顺序</a:t>
            </a:r>
          </a:p>
        </p:txBody>
      </p:sp>
      <p:sp>
        <p:nvSpPr>
          <p:cNvPr id="94213" name="圆角矩形标注 6"/>
          <p:cNvSpPr>
            <a:spLocks noChangeArrowheads="1"/>
          </p:cNvSpPr>
          <p:nvPr/>
        </p:nvSpPr>
        <p:spPr bwMode="auto">
          <a:xfrm>
            <a:off x="1619250" y="4868863"/>
            <a:ext cx="3457575" cy="1211262"/>
          </a:xfrm>
          <a:prstGeom prst="wedgeRoundRectCallout">
            <a:avLst>
              <a:gd name="adj1" fmla="val -62796"/>
              <a:gd name="adj2" fmla="val -139827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对象的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活跃期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生命周期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活跃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、等待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不活跃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长短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抽象表示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523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7958138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圆角矩形标注 5"/>
          <p:cNvSpPr>
            <a:spLocks noChangeArrowheads="1"/>
          </p:cNvSpPr>
          <p:nvPr/>
        </p:nvSpPr>
        <p:spPr bwMode="auto">
          <a:xfrm>
            <a:off x="323850" y="4756150"/>
            <a:ext cx="7777163" cy="1552575"/>
          </a:xfrm>
          <a:prstGeom prst="wedgeRoundRectCallout">
            <a:avLst>
              <a:gd name="adj1" fmla="val -32066"/>
              <a:gd name="adj2" fmla="val -185795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有向边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关键元素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</a:rPr>
              <a:t>、对象之间的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消息传递</a:t>
            </a:r>
            <a:r>
              <a:rPr lang="zh-CN" altLang="en-US" sz="2000" b="1" dirty="0" smtClean="0">
                <a:latin typeface="+mn-ea"/>
                <a:ea typeface="+mn-ea"/>
              </a:rPr>
              <a:t>，边上注有“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消息名</a:t>
            </a:r>
            <a:r>
              <a:rPr lang="zh-CN" altLang="en-US" sz="2000" b="1" dirty="0" smtClean="0">
                <a:latin typeface="+mn-ea"/>
                <a:ea typeface="+mn-ea"/>
              </a:rPr>
              <a:t>”。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zh-CN" sz="2000" b="1" dirty="0" smtClean="0">
                <a:latin typeface="+mn-ea"/>
                <a:ea typeface="+mn-ea"/>
              </a:rPr>
              <a:t>消息逐渐往下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zh-CN" altLang="zh-CN" sz="2000" b="1" dirty="0" smtClean="0">
                <a:latin typeface="+mn-ea"/>
                <a:ea typeface="+mn-ea"/>
              </a:rPr>
              <a:t>表示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消息传递的先后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序号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消息在时间轴上的先后、第几条</a:t>
            </a:r>
            <a:r>
              <a:rPr lang="en-US" altLang="zh-CN" sz="2000" b="1" dirty="0" smtClean="0">
                <a:latin typeface="+mn-ea"/>
                <a:ea typeface="+mn-ea"/>
              </a:rPr>
              <a:t>\</a:t>
            </a:r>
            <a:r>
              <a:rPr lang="zh-CN" altLang="en-US" sz="2000" b="1" dirty="0" smtClean="0">
                <a:latin typeface="+mn-ea"/>
                <a:ea typeface="+mn-ea"/>
              </a:rPr>
              <a:t>定位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marL="179388" indent="-1793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清晰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发送者、接收者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567902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顺序图中消息的语法</a:t>
            </a:r>
            <a:endParaRPr lang="zh-CN" altLang="en-US" sz="32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625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952973"/>
            <a:ext cx="6894512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192213" y="1290985"/>
            <a:ext cx="1147762" cy="358775"/>
          </a:xfrm>
          <a:prstGeom prst="wedgeRoundRectCallout">
            <a:avLst>
              <a:gd name="adj1" fmla="val 21296"/>
              <a:gd name="adj2" fmla="val 123875"/>
              <a:gd name="adj3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任意多次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987675" y="1268760"/>
            <a:ext cx="576263" cy="360363"/>
          </a:xfrm>
          <a:prstGeom prst="wedgeRoundRectCallout">
            <a:avLst>
              <a:gd name="adj1" fmla="val -22708"/>
              <a:gd name="adj2" fmla="val 117963"/>
              <a:gd name="adj3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284663" y="1286223"/>
            <a:ext cx="1657350" cy="360362"/>
          </a:xfrm>
          <a:prstGeom prst="wedgeRoundRectCallout">
            <a:avLst>
              <a:gd name="adj1" fmla="val -21000"/>
              <a:gd name="adj2" fmla="val 123792"/>
              <a:gd name="adj3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消息处理结果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11188" y="2137123"/>
            <a:ext cx="865187" cy="360362"/>
          </a:xfrm>
          <a:prstGeom prst="wedgeRoundRectCallout">
            <a:avLst>
              <a:gd name="adj1" fmla="val 75227"/>
              <a:gd name="adj2" fmla="val 85852"/>
              <a:gd name="adj3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消息名</a:t>
            </a: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659563" y="1776760"/>
            <a:ext cx="1657350" cy="360363"/>
          </a:xfrm>
          <a:prstGeom prst="wedgeRoundRectCallout">
            <a:avLst>
              <a:gd name="adj1" fmla="val -63912"/>
              <a:gd name="adj2" fmla="val 132560"/>
              <a:gd name="adj3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消息的参数表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728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752"/>
            <a:ext cx="7958138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圆角矩形标注 5"/>
          <p:cNvSpPr>
            <a:spLocks noChangeArrowheads="1"/>
          </p:cNvSpPr>
          <p:nvPr/>
        </p:nvSpPr>
        <p:spPr bwMode="auto">
          <a:xfrm>
            <a:off x="3857625" y="5054377"/>
            <a:ext cx="4752975" cy="504825"/>
          </a:xfrm>
          <a:prstGeom prst="wedgeRoundRectCallout">
            <a:avLst>
              <a:gd name="adj1" fmla="val -37088"/>
              <a:gd name="adj2" fmla="val -291537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自消息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对象自己发给自己的消息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830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628775"/>
            <a:ext cx="7958138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圆角矩形标注 5"/>
          <p:cNvSpPr>
            <a:spLocks noChangeArrowheads="1"/>
          </p:cNvSpPr>
          <p:nvPr/>
        </p:nvSpPr>
        <p:spPr bwMode="auto">
          <a:xfrm>
            <a:off x="2195513" y="1373188"/>
            <a:ext cx="1512887" cy="504825"/>
          </a:xfrm>
          <a:prstGeom prst="wedgeRoundRectCallout">
            <a:avLst>
              <a:gd name="adj1" fmla="val -94310"/>
              <a:gd name="adj2" fmla="val 208463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条消息</a:t>
            </a: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1116013" y="5291138"/>
            <a:ext cx="2366962" cy="730250"/>
          </a:xfrm>
          <a:prstGeom prst="wedgeRoundRectCallout">
            <a:avLst>
              <a:gd name="adj1" fmla="val 19037"/>
              <a:gd name="adj2" fmla="val -354056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响应“消息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执行的第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个子动作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641850" y="5291138"/>
            <a:ext cx="2306638" cy="730250"/>
          </a:xfrm>
          <a:prstGeom prst="wedgeRoundRectCallout">
            <a:avLst>
              <a:gd name="adj1" fmla="val -52329"/>
              <a:gd name="adj2" fmla="val -327907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响应“消息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执行的第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个子动作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72000" y="1282700"/>
            <a:ext cx="4037013" cy="61595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latin typeface="+mn-ea"/>
                <a:ea typeface="+mn-ea"/>
              </a:rPr>
              <a:t>消息传递的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时间序</a:t>
            </a:r>
            <a:r>
              <a:rPr lang="en-US" altLang="zh-CN" b="1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时间先后</a:t>
            </a:r>
            <a:r>
              <a:rPr lang="en-US" altLang="zh-CN" b="1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b="1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933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233488"/>
            <a:ext cx="795655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圆角矩形标注 5"/>
          <p:cNvSpPr>
            <a:spLocks noChangeArrowheads="1"/>
          </p:cNvSpPr>
          <p:nvPr/>
        </p:nvSpPr>
        <p:spPr bwMode="auto">
          <a:xfrm>
            <a:off x="1403350" y="4581525"/>
            <a:ext cx="6710363" cy="404813"/>
          </a:xfrm>
          <a:prstGeom prst="wedgeRoundRectCallout">
            <a:avLst>
              <a:gd name="adj1" fmla="val -21046"/>
              <a:gd name="adj2" fmla="val -228287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顺序图的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结构化机制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843213" y="4170363"/>
            <a:ext cx="1008062" cy="431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u="wavyHeavy" dirty="0">
                <a:solidFill>
                  <a:srgbClr val="FF0000"/>
                </a:solidFill>
                <a:latin typeface="Arial" charset="0"/>
              </a:rPr>
              <a:t>循环体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687888" y="5172075"/>
            <a:ext cx="3268662" cy="1268413"/>
          </a:xfrm>
          <a:prstGeom prst="wedgeRoundRectCallout">
            <a:avLst>
              <a:gd name="adj1" fmla="val 19751"/>
              <a:gd name="adj2" fmla="val -60118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ref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：引用</a:t>
            </a:r>
            <a:r>
              <a:rPr lang="en-US" altLang="zh-CN" sz="2000" b="1" dirty="0" smtClean="0">
                <a:latin typeface="+mn-ea"/>
                <a:ea typeface="+mn-ea"/>
              </a:rPr>
              <a:t>(reference)</a:t>
            </a:r>
          </a:p>
          <a:p>
            <a: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par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：并行</a:t>
            </a:r>
            <a:r>
              <a:rPr lang="en-US" altLang="zh-CN" sz="2000" b="1" dirty="0" smtClean="0">
                <a:latin typeface="+mn-ea"/>
                <a:ea typeface="+mn-ea"/>
              </a:rPr>
              <a:t>(parallel)</a:t>
            </a:r>
          </a:p>
          <a:p>
            <a:pPr marL="179388" indent="-179388"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alt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：选择</a:t>
            </a:r>
            <a:r>
              <a:rPr lang="en-US" altLang="zh-CN" sz="2000" b="1" dirty="0" smtClean="0">
                <a:latin typeface="+mn-ea"/>
                <a:ea typeface="+mn-ea"/>
              </a:rPr>
              <a:t>(alternative)</a:t>
            </a:r>
          </a:p>
          <a:p>
            <a:pPr>
              <a:buClr>
                <a:schemeClr val="accent2"/>
              </a:buClr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       </a:t>
            </a:r>
            <a:r>
              <a:rPr lang="en-US" altLang="zh-CN" sz="2000" dirty="0" smtClean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IF-THEN-ELSE</a:t>
            </a:r>
            <a:endParaRPr lang="zh-CN" altLang="en-US" sz="2000" b="1" dirty="0" smtClean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1568684" y="5386990"/>
            <a:ext cx="2510730" cy="407988"/>
          </a:xfrm>
          <a:prstGeom prst="wedgeRoundRectCallout">
            <a:avLst>
              <a:gd name="adj1" fmla="val 22176"/>
              <a:gd name="adj2" fmla="val -135301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结构化：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嵌套子图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85800"/>
          </a:xfrm>
        </p:spPr>
        <p:txBody>
          <a:bodyPr/>
          <a:lstStyle/>
          <a:p>
            <a:r>
              <a:rPr lang="en-US" altLang="zh-CN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32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035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5596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827088" y="3382963"/>
            <a:ext cx="7559675" cy="2600325"/>
            <a:chOff x="827584" y="3383221"/>
            <a:chExt cx="7559408" cy="2599848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827584" y="3383221"/>
              <a:ext cx="7559408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359" name="圆角矩形标注 7"/>
            <p:cNvSpPr>
              <a:spLocks noChangeArrowheads="1"/>
            </p:cNvSpPr>
            <p:nvPr/>
          </p:nvSpPr>
          <p:spPr bwMode="auto">
            <a:xfrm>
              <a:off x="2700222" y="5085070"/>
              <a:ext cx="3384678" cy="897999"/>
            </a:xfrm>
            <a:prstGeom prst="wedgeRoundRectCallout">
              <a:avLst>
                <a:gd name="adj1" fmla="val -61778"/>
                <a:gd name="adj2" fmla="val -39236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179388" indent="-179388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l"/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写在左边</a:t>
              </a:r>
              <a:endPara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l"/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与解释的消息“对齐”</a:t>
              </a:r>
            </a:p>
          </p:txBody>
        </p:sp>
      </p:grp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219700" y="4402138"/>
            <a:ext cx="1512888" cy="474662"/>
          </a:xfrm>
          <a:prstGeom prst="wedgeRoundRectCallout">
            <a:avLst>
              <a:gd name="adj1" fmla="val -19074"/>
              <a:gd name="adj2" fmla="val -190616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何谓需求分析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6088" y="1341438"/>
            <a:ext cx="8229600" cy="21796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3500"/>
              </a:lnSpc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需求获取的结果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进一步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加工处理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spcAft>
                <a:spcPts val="12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深入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软件需求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35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不断改进软件需求的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342900">
              <a:lnSpc>
                <a:spcPts val="3500"/>
              </a:lnSpc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真实性、一致性、精确性、简洁性、完全性、可行性、可验证性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616200" y="1304925"/>
            <a:ext cx="5849938" cy="3636963"/>
            <a:chOff x="2615909" y="1304385"/>
            <a:chExt cx="5850675" cy="3636783"/>
          </a:xfrm>
        </p:grpSpPr>
        <p:sp>
          <p:nvSpPr>
            <p:cNvPr id="79877" name="椭圆 2"/>
            <p:cNvSpPr>
              <a:spLocks noChangeArrowheads="1"/>
            </p:cNvSpPr>
            <p:nvPr/>
          </p:nvSpPr>
          <p:spPr bwMode="auto">
            <a:xfrm>
              <a:off x="2615909" y="1304385"/>
              <a:ext cx="648072" cy="504056"/>
            </a:xfrm>
            <a:prstGeom prst="ellipse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cxnSp>
          <p:nvCxnSpPr>
            <p:cNvPr id="79878" name="直接箭头连接符 4"/>
            <p:cNvCxnSpPr>
              <a:cxnSpLocks noChangeShapeType="1"/>
              <a:stCxn id="79877" idx="5"/>
            </p:cNvCxnSpPr>
            <p:nvPr/>
          </p:nvCxnSpPr>
          <p:spPr bwMode="auto">
            <a:xfrm>
              <a:off x="3169073" y="1734624"/>
              <a:ext cx="1114895" cy="219843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矩形 5"/>
            <p:cNvSpPr/>
            <p:nvPr/>
          </p:nvSpPr>
          <p:spPr bwMode="auto">
            <a:xfrm>
              <a:off x="4140101" y="3933155"/>
              <a:ext cx="4326483" cy="1008013"/>
            </a:xfrm>
            <a:prstGeom prst="rect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latin typeface="+mn-ea"/>
                  <a:ea typeface="+mn-ea"/>
                </a:rPr>
                <a:t>用例模型</a:t>
              </a:r>
              <a:endParaRPr lang="en-US" altLang="zh-CN" sz="2800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en-US" altLang="zh-CN" b="1" dirty="0">
                  <a:latin typeface="+mn-ea"/>
                  <a:ea typeface="+mn-ea"/>
                </a:rPr>
                <a:t>(</a:t>
              </a:r>
              <a:r>
                <a:rPr lang="zh-CN" altLang="en-US" b="1" dirty="0">
                  <a:latin typeface="+mn-ea"/>
                  <a:ea typeface="+mn-ea"/>
                </a:rPr>
                <a:t>用例图</a:t>
              </a:r>
              <a:r>
                <a:rPr lang="en-US" altLang="zh-CN" b="1" dirty="0">
                  <a:latin typeface="+mn-ea"/>
                  <a:ea typeface="+mn-ea"/>
                </a:rPr>
                <a:t>+</a:t>
              </a:r>
              <a:r>
                <a:rPr lang="zh-CN" altLang="en-US" b="1" dirty="0">
                  <a:latin typeface="+mn-ea"/>
                  <a:ea typeface="+mn-ea"/>
                </a:rPr>
                <a:t>每个用例的文字描述</a:t>
              </a:r>
              <a:r>
                <a:rPr lang="en-US" altLang="zh-CN" b="1" dirty="0">
                  <a:latin typeface="+mn-ea"/>
                  <a:ea typeface="+mn-ea"/>
                </a:rPr>
                <a:t>)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小结：如何展开用例分析？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571612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3924300" y="5516563"/>
            <a:ext cx="3527425" cy="474662"/>
          </a:xfrm>
          <a:prstGeom prst="wedgeRoundRectCallout">
            <a:avLst>
              <a:gd name="adj1" fmla="val -21159"/>
              <a:gd name="adj2" fmla="val -203902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 smtClean="0">
                <a:latin typeface="+mn-ea"/>
                <a:ea typeface="+mn-ea"/>
              </a:rPr>
              <a:t>用例的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文字描述→顺序图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5275"/>
            <a:ext cx="8229600" cy="612775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用例表示为顺序图的基本思路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611188" y="1268413"/>
            <a:ext cx="7231062" cy="896937"/>
          </a:xfrm>
          <a:custGeom>
            <a:avLst/>
            <a:gdLst>
              <a:gd name="connsiteX0" fmla="*/ 0 w 6852727"/>
              <a:gd name="connsiteY0" fmla="*/ 117229 h 1172290"/>
              <a:gd name="connsiteX1" fmla="*/ 117229 w 6852727"/>
              <a:gd name="connsiteY1" fmla="*/ 0 h 1172290"/>
              <a:gd name="connsiteX2" fmla="*/ 6735498 w 6852727"/>
              <a:gd name="connsiteY2" fmla="*/ 0 h 1172290"/>
              <a:gd name="connsiteX3" fmla="*/ 6852727 w 6852727"/>
              <a:gd name="connsiteY3" fmla="*/ 117229 h 1172290"/>
              <a:gd name="connsiteX4" fmla="*/ 6852727 w 6852727"/>
              <a:gd name="connsiteY4" fmla="*/ 1055061 h 1172290"/>
              <a:gd name="connsiteX5" fmla="*/ 6735498 w 6852727"/>
              <a:gd name="connsiteY5" fmla="*/ 1172290 h 1172290"/>
              <a:gd name="connsiteX6" fmla="*/ 117229 w 6852727"/>
              <a:gd name="connsiteY6" fmla="*/ 1172290 h 1172290"/>
              <a:gd name="connsiteX7" fmla="*/ 0 w 6852727"/>
              <a:gd name="connsiteY7" fmla="*/ 1055061 h 1172290"/>
              <a:gd name="connsiteX8" fmla="*/ 0 w 6852727"/>
              <a:gd name="connsiteY8" fmla="*/ 117229 h 117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2727" h="1172290">
                <a:moveTo>
                  <a:pt x="0" y="117229"/>
                </a:moveTo>
                <a:cubicBezTo>
                  <a:pt x="0" y="52485"/>
                  <a:pt x="52485" y="0"/>
                  <a:pt x="117229" y="0"/>
                </a:cubicBezTo>
                <a:lnTo>
                  <a:pt x="6735498" y="0"/>
                </a:lnTo>
                <a:cubicBezTo>
                  <a:pt x="6800242" y="0"/>
                  <a:pt x="6852727" y="52485"/>
                  <a:pt x="6852727" y="117229"/>
                </a:cubicBezTo>
                <a:lnTo>
                  <a:pt x="6852727" y="1055061"/>
                </a:lnTo>
                <a:cubicBezTo>
                  <a:pt x="6852727" y="1119805"/>
                  <a:pt x="6800242" y="1172290"/>
                  <a:pt x="6735498" y="1172290"/>
                </a:cubicBezTo>
                <a:lnTo>
                  <a:pt x="117229" y="1172290"/>
                </a:lnTo>
                <a:cubicBezTo>
                  <a:pt x="52485" y="1172290"/>
                  <a:pt x="0" y="1119805"/>
                  <a:pt x="0" y="1055061"/>
                </a:cubicBezTo>
                <a:lnTo>
                  <a:pt x="0" y="117229"/>
                </a:lnTo>
                <a:close/>
              </a:path>
            </a:pathLst>
          </a:custGeom>
        </p:spPr>
        <p:style>
          <a:lnRef idx="3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36000" tIns="0" rIns="0" bIns="0" spcCol="1270" anchor="ctr"/>
          <a:lstStyle/>
          <a:p>
            <a:pPr defTabSz="1066800">
              <a:lnSpc>
                <a:spcPts val="35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边界类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对象，负责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zh-CN" altLang="en-US" u="wavyHeavy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主动执行者</a:t>
            </a:r>
            <a:endParaRPr lang="en-US" altLang="zh-CN" u="wavyHeavy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66800">
              <a:lnSpc>
                <a:spcPts val="3500"/>
              </a:lnSpc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(active actors)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039813" y="1946275"/>
            <a:ext cx="7086600" cy="1425575"/>
            <a:chOff x="896549" y="2018808"/>
            <a:chExt cx="7085831" cy="1426683"/>
          </a:xfrm>
        </p:grpSpPr>
        <p:sp>
          <p:nvSpPr>
            <p:cNvPr id="6" name="任意多边形 5"/>
            <p:cNvSpPr/>
            <p:nvPr/>
          </p:nvSpPr>
          <p:spPr>
            <a:xfrm>
              <a:off x="896549" y="2492251"/>
              <a:ext cx="7085831" cy="953240"/>
            </a:xfrm>
            <a:custGeom>
              <a:avLst/>
              <a:gdLst>
                <a:gd name="connsiteX0" fmla="*/ 0 w 6852727"/>
                <a:gd name="connsiteY0" fmla="*/ 117229 h 1172290"/>
                <a:gd name="connsiteX1" fmla="*/ 117229 w 6852727"/>
                <a:gd name="connsiteY1" fmla="*/ 0 h 1172290"/>
                <a:gd name="connsiteX2" fmla="*/ 6735498 w 6852727"/>
                <a:gd name="connsiteY2" fmla="*/ 0 h 1172290"/>
                <a:gd name="connsiteX3" fmla="*/ 6852727 w 6852727"/>
                <a:gd name="connsiteY3" fmla="*/ 117229 h 1172290"/>
                <a:gd name="connsiteX4" fmla="*/ 6852727 w 6852727"/>
                <a:gd name="connsiteY4" fmla="*/ 1055061 h 1172290"/>
                <a:gd name="connsiteX5" fmla="*/ 6735498 w 6852727"/>
                <a:gd name="connsiteY5" fmla="*/ 1172290 h 1172290"/>
                <a:gd name="connsiteX6" fmla="*/ 117229 w 6852727"/>
                <a:gd name="connsiteY6" fmla="*/ 1172290 h 1172290"/>
                <a:gd name="connsiteX7" fmla="*/ 0 w 6852727"/>
                <a:gd name="connsiteY7" fmla="*/ 1055061 h 1172290"/>
                <a:gd name="connsiteX8" fmla="*/ 0 w 6852727"/>
                <a:gd name="connsiteY8" fmla="*/ 117229 h 11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2727" h="1172290">
                  <a:moveTo>
                    <a:pt x="0" y="117229"/>
                  </a:moveTo>
                  <a:cubicBezTo>
                    <a:pt x="0" y="52485"/>
                    <a:pt x="52485" y="0"/>
                    <a:pt x="117229" y="0"/>
                  </a:cubicBezTo>
                  <a:lnTo>
                    <a:pt x="6735498" y="0"/>
                  </a:lnTo>
                  <a:cubicBezTo>
                    <a:pt x="6800242" y="0"/>
                    <a:pt x="6852727" y="52485"/>
                    <a:pt x="6852727" y="117229"/>
                  </a:cubicBezTo>
                  <a:lnTo>
                    <a:pt x="6852727" y="1055061"/>
                  </a:lnTo>
                  <a:cubicBezTo>
                    <a:pt x="6852727" y="1119805"/>
                    <a:pt x="6800242" y="1172290"/>
                    <a:pt x="6735498" y="1172290"/>
                  </a:cubicBezTo>
                  <a:lnTo>
                    <a:pt x="117229" y="1172290"/>
                  </a:lnTo>
                  <a:cubicBezTo>
                    <a:pt x="52485" y="1172290"/>
                    <a:pt x="0" y="1119805"/>
                    <a:pt x="0" y="1055061"/>
                  </a:cubicBezTo>
                  <a:lnTo>
                    <a:pt x="0" y="117229"/>
                  </a:lnTo>
                  <a:close/>
                </a:path>
              </a:pathLst>
            </a:cu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000" tIns="0" rIns="0" bIns="0" spcCol="1270" anchor="ctr"/>
            <a:lstStyle/>
            <a:p>
              <a:pPr defTabSz="106680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边界类对象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向</a:t>
              </a:r>
              <a:r>
                <a:rPr lang="zh-CN" altLang="en-US" u="wavyHeavy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用例任务的主要承担者</a:t>
              </a: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“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控制类</a:t>
              </a: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”</a:t>
              </a:r>
              <a:endParaRPr lang="en-US" altLang="zh-CN" dirty="0">
                <a:latin typeface="楷体" pitchFamily="49" charset="-122"/>
                <a:ea typeface="楷体" pitchFamily="49" charset="-122"/>
              </a:endParaRPr>
            </a:p>
            <a:p>
              <a:pPr defTabSz="106680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发送命令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191891" y="2018808"/>
              <a:ext cx="473024" cy="689510"/>
            </a:xfrm>
            <a:custGeom>
              <a:avLst/>
              <a:gdLst>
                <a:gd name="connsiteX0" fmla="*/ 0 w 761988"/>
                <a:gd name="connsiteY0" fmla="*/ 419093 h 761988"/>
                <a:gd name="connsiteX1" fmla="*/ 171447 w 761988"/>
                <a:gd name="connsiteY1" fmla="*/ 419093 h 761988"/>
                <a:gd name="connsiteX2" fmla="*/ 171447 w 761988"/>
                <a:gd name="connsiteY2" fmla="*/ 0 h 761988"/>
                <a:gd name="connsiteX3" fmla="*/ 590541 w 761988"/>
                <a:gd name="connsiteY3" fmla="*/ 0 h 761988"/>
                <a:gd name="connsiteX4" fmla="*/ 590541 w 761988"/>
                <a:gd name="connsiteY4" fmla="*/ 419093 h 761988"/>
                <a:gd name="connsiteX5" fmla="*/ 761988 w 761988"/>
                <a:gd name="connsiteY5" fmla="*/ 419093 h 761988"/>
                <a:gd name="connsiteX6" fmla="*/ 380994 w 761988"/>
                <a:gd name="connsiteY6" fmla="*/ 761988 h 761988"/>
                <a:gd name="connsiteX7" fmla="*/ 0 w 761988"/>
                <a:gd name="connsiteY7" fmla="*/ 419093 h 76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988" h="761988">
                  <a:moveTo>
                    <a:pt x="0" y="419093"/>
                  </a:moveTo>
                  <a:lnTo>
                    <a:pt x="171447" y="419093"/>
                  </a:lnTo>
                  <a:lnTo>
                    <a:pt x="171447" y="0"/>
                  </a:lnTo>
                  <a:lnTo>
                    <a:pt x="590541" y="0"/>
                  </a:lnTo>
                  <a:lnTo>
                    <a:pt x="590541" y="419093"/>
                  </a:lnTo>
                  <a:lnTo>
                    <a:pt x="761988" y="419093"/>
                  </a:lnTo>
                  <a:lnTo>
                    <a:pt x="380994" y="761988"/>
                  </a:lnTo>
                  <a:lnTo>
                    <a:pt x="0" y="419093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12087" tIns="40640" rIns="212087" bIns="229232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544638" y="3119438"/>
            <a:ext cx="6843712" cy="1419225"/>
            <a:chOff x="1400605" y="3191692"/>
            <a:chExt cx="6843803" cy="1419536"/>
          </a:xfrm>
        </p:grpSpPr>
        <p:sp>
          <p:nvSpPr>
            <p:cNvPr id="7" name="任意多边形 6"/>
            <p:cNvSpPr/>
            <p:nvPr/>
          </p:nvSpPr>
          <p:spPr>
            <a:xfrm>
              <a:off x="1400605" y="3717269"/>
              <a:ext cx="6843803" cy="893959"/>
            </a:xfrm>
            <a:custGeom>
              <a:avLst/>
              <a:gdLst>
                <a:gd name="connsiteX0" fmla="*/ 0 w 6852727"/>
                <a:gd name="connsiteY0" fmla="*/ 117229 h 1172290"/>
                <a:gd name="connsiteX1" fmla="*/ 117229 w 6852727"/>
                <a:gd name="connsiteY1" fmla="*/ 0 h 1172290"/>
                <a:gd name="connsiteX2" fmla="*/ 6735498 w 6852727"/>
                <a:gd name="connsiteY2" fmla="*/ 0 h 1172290"/>
                <a:gd name="connsiteX3" fmla="*/ 6852727 w 6852727"/>
                <a:gd name="connsiteY3" fmla="*/ 117229 h 1172290"/>
                <a:gd name="connsiteX4" fmla="*/ 6852727 w 6852727"/>
                <a:gd name="connsiteY4" fmla="*/ 1055061 h 1172290"/>
                <a:gd name="connsiteX5" fmla="*/ 6735498 w 6852727"/>
                <a:gd name="connsiteY5" fmla="*/ 1172290 h 1172290"/>
                <a:gd name="connsiteX6" fmla="*/ 117229 w 6852727"/>
                <a:gd name="connsiteY6" fmla="*/ 1172290 h 1172290"/>
                <a:gd name="connsiteX7" fmla="*/ 0 w 6852727"/>
                <a:gd name="connsiteY7" fmla="*/ 1055061 h 1172290"/>
                <a:gd name="connsiteX8" fmla="*/ 0 w 6852727"/>
                <a:gd name="connsiteY8" fmla="*/ 117229 h 11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2727" h="1172290">
                  <a:moveTo>
                    <a:pt x="0" y="117229"/>
                  </a:moveTo>
                  <a:cubicBezTo>
                    <a:pt x="0" y="52485"/>
                    <a:pt x="52485" y="0"/>
                    <a:pt x="117229" y="0"/>
                  </a:cubicBezTo>
                  <a:lnTo>
                    <a:pt x="6735498" y="0"/>
                  </a:lnTo>
                  <a:cubicBezTo>
                    <a:pt x="6800242" y="0"/>
                    <a:pt x="6852727" y="52485"/>
                    <a:pt x="6852727" y="117229"/>
                  </a:cubicBezTo>
                  <a:lnTo>
                    <a:pt x="6852727" y="1055061"/>
                  </a:lnTo>
                  <a:cubicBezTo>
                    <a:pt x="6852727" y="1119805"/>
                    <a:pt x="6800242" y="1172290"/>
                    <a:pt x="6735498" y="1172290"/>
                  </a:cubicBezTo>
                  <a:lnTo>
                    <a:pt x="117229" y="1172290"/>
                  </a:lnTo>
                  <a:cubicBezTo>
                    <a:pt x="52485" y="1172290"/>
                    <a:pt x="0" y="1119805"/>
                    <a:pt x="0" y="1055061"/>
                  </a:cubicBezTo>
                  <a:lnTo>
                    <a:pt x="0" y="117229"/>
                  </a:lnTo>
                  <a:close/>
                </a:path>
              </a:pathLst>
            </a:cu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000" tIns="0" rIns="0" bIns="0" spcCol="1270" anchor="ctr"/>
            <a:lstStyle/>
            <a:p>
              <a:pPr defTabSz="106680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控制类对象</a:t>
              </a:r>
              <a:r>
                <a:rPr lang="zh-CN" altLang="en-US" u="wavyHeavy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独立完成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命令要求的</a:t>
              </a:r>
              <a:r>
                <a:rPr lang="zh-CN" altLang="en-US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或者</a:t>
              </a:r>
              <a:endParaRPr lang="en-US" altLang="zh-CN" dirty="0">
                <a:latin typeface="微软雅黑" pitchFamily="34" charset="-122"/>
                <a:ea typeface="微软雅黑" pitchFamily="34" charset="-122"/>
              </a:endParaRPr>
            </a:p>
            <a:p>
              <a:pPr defTabSz="106680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u="wavyHeavy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分派子功能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给其它对象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452235" y="3191692"/>
              <a:ext cx="461968" cy="678011"/>
            </a:xfrm>
            <a:custGeom>
              <a:avLst/>
              <a:gdLst>
                <a:gd name="connsiteX0" fmla="*/ 0 w 761988"/>
                <a:gd name="connsiteY0" fmla="*/ 419093 h 761988"/>
                <a:gd name="connsiteX1" fmla="*/ 171447 w 761988"/>
                <a:gd name="connsiteY1" fmla="*/ 419093 h 761988"/>
                <a:gd name="connsiteX2" fmla="*/ 171447 w 761988"/>
                <a:gd name="connsiteY2" fmla="*/ 0 h 761988"/>
                <a:gd name="connsiteX3" fmla="*/ 590541 w 761988"/>
                <a:gd name="connsiteY3" fmla="*/ 0 h 761988"/>
                <a:gd name="connsiteX4" fmla="*/ 590541 w 761988"/>
                <a:gd name="connsiteY4" fmla="*/ 419093 h 761988"/>
                <a:gd name="connsiteX5" fmla="*/ 761988 w 761988"/>
                <a:gd name="connsiteY5" fmla="*/ 419093 h 761988"/>
                <a:gd name="connsiteX6" fmla="*/ 380994 w 761988"/>
                <a:gd name="connsiteY6" fmla="*/ 761988 h 761988"/>
                <a:gd name="connsiteX7" fmla="*/ 0 w 761988"/>
                <a:gd name="connsiteY7" fmla="*/ 419093 h 76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988" h="761988">
                  <a:moveTo>
                    <a:pt x="0" y="419093"/>
                  </a:moveTo>
                  <a:lnTo>
                    <a:pt x="171447" y="419093"/>
                  </a:lnTo>
                  <a:lnTo>
                    <a:pt x="171447" y="0"/>
                  </a:lnTo>
                  <a:lnTo>
                    <a:pt x="590541" y="0"/>
                  </a:lnTo>
                  <a:lnTo>
                    <a:pt x="590541" y="419093"/>
                  </a:lnTo>
                  <a:lnTo>
                    <a:pt x="761988" y="419093"/>
                  </a:lnTo>
                  <a:lnTo>
                    <a:pt x="380994" y="761988"/>
                  </a:lnTo>
                  <a:lnTo>
                    <a:pt x="0" y="419093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12087" tIns="40640" rIns="212087" bIns="229232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049463" y="4384675"/>
            <a:ext cx="6554787" cy="1347788"/>
            <a:chOff x="1904661" y="4458132"/>
            <a:chExt cx="6555771" cy="1347132"/>
          </a:xfrm>
        </p:grpSpPr>
        <p:sp>
          <p:nvSpPr>
            <p:cNvPr id="8" name="任意多边形 7"/>
            <p:cNvSpPr/>
            <p:nvPr/>
          </p:nvSpPr>
          <p:spPr>
            <a:xfrm>
              <a:off x="1904661" y="4869095"/>
              <a:ext cx="6555771" cy="936169"/>
            </a:xfrm>
            <a:custGeom>
              <a:avLst/>
              <a:gdLst>
                <a:gd name="connsiteX0" fmla="*/ 0 w 6852727"/>
                <a:gd name="connsiteY0" fmla="*/ 117229 h 1172290"/>
                <a:gd name="connsiteX1" fmla="*/ 117229 w 6852727"/>
                <a:gd name="connsiteY1" fmla="*/ 0 h 1172290"/>
                <a:gd name="connsiteX2" fmla="*/ 6735498 w 6852727"/>
                <a:gd name="connsiteY2" fmla="*/ 0 h 1172290"/>
                <a:gd name="connsiteX3" fmla="*/ 6852727 w 6852727"/>
                <a:gd name="connsiteY3" fmla="*/ 117229 h 1172290"/>
                <a:gd name="connsiteX4" fmla="*/ 6852727 w 6852727"/>
                <a:gd name="connsiteY4" fmla="*/ 1055061 h 1172290"/>
                <a:gd name="connsiteX5" fmla="*/ 6735498 w 6852727"/>
                <a:gd name="connsiteY5" fmla="*/ 1172290 h 1172290"/>
                <a:gd name="connsiteX6" fmla="*/ 117229 w 6852727"/>
                <a:gd name="connsiteY6" fmla="*/ 1172290 h 1172290"/>
                <a:gd name="connsiteX7" fmla="*/ 0 w 6852727"/>
                <a:gd name="connsiteY7" fmla="*/ 1055061 h 1172290"/>
                <a:gd name="connsiteX8" fmla="*/ 0 w 6852727"/>
                <a:gd name="connsiteY8" fmla="*/ 117229 h 11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2727" h="1172290">
                  <a:moveTo>
                    <a:pt x="0" y="117229"/>
                  </a:moveTo>
                  <a:cubicBezTo>
                    <a:pt x="0" y="52485"/>
                    <a:pt x="52485" y="0"/>
                    <a:pt x="117229" y="0"/>
                  </a:cubicBezTo>
                  <a:lnTo>
                    <a:pt x="6735498" y="0"/>
                  </a:lnTo>
                  <a:cubicBezTo>
                    <a:pt x="6800242" y="0"/>
                    <a:pt x="6852727" y="52485"/>
                    <a:pt x="6852727" y="117229"/>
                  </a:cubicBezTo>
                  <a:lnTo>
                    <a:pt x="6852727" y="1055061"/>
                  </a:lnTo>
                  <a:cubicBezTo>
                    <a:pt x="6852727" y="1119805"/>
                    <a:pt x="6800242" y="1172290"/>
                    <a:pt x="6735498" y="1172290"/>
                  </a:cubicBezTo>
                  <a:lnTo>
                    <a:pt x="117229" y="1172290"/>
                  </a:lnTo>
                  <a:cubicBezTo>
                    <a:pt x="52485" y="1172290"/>
                    <a:pt x="0" y="1119805"/>
                    <a:pt x="0" y="1055061"/>
                  </a:cubicBezTo>
                  <a:lnTo>
                    <a:pt x="0" y="117229"/>
                  </a:lnTo>
                  <a:close/>
                </a:path>
              </a:pathLst>
            </a:cu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36000" tIns="0" rIns="0" bIns="0" spcCol="1270" anchor="ctr"/>
            <a:lstStyle/>
            <a:p>
              <a:pPr defTabSz="102235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sz="23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控制类对象</a:t>
              </a:r>
              <a:r>
                <a:rPr lang="zh-CN" altLang="en-US" sz="2300" u="wavyHeavy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综合处理</a:t>
              </a:r>
              <a:r>
                <a:rPr lang="zh-CN" altLang="en-US" sz="23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zh-CN" altLang="en-US" sz="2300" dirty="0">
                  <a:latin typeface="微软雅黑" pitchFamily="34" charset="-122"/>
                  <a:ea typeface="微软雅黑" pitchFamily="34" charset="-122"/>
                </a:rPr>
                <a:t>将</a:t>
              </a:r>
              <a:r>
                <a:rPr lang="zh-CN" altLang="en-US" sz="23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最终结果</a:t>
              </a:r>
              <a:r>
                <a:rPr lang="zh-CN" altLang="en-US" sz="2300" dirty="0">
                  <a:latin typeface="微软雅黑" pitchFamily="34" charset="-122"/>
                  <a:ea typeface="微软雅黑" pitchFamily="34" charset="-122"/>
                </a:rPr>
                <a:t>发给</a:t>
              </a:r>
              <a:r>
                <a:rPr lang="zh-CN" altLang="en-US" sz="2300" u="wavyHeavy" dirty="0">
                  <a:latin typeface="微软雅黑" pitchFamily="34" charset="-122"/>
                  <a:ea typeface="微软雅黑" pitchFamily="34" charset="-122"/>
                </a:rPr>
                <a:t>负责</a:t>
              </a:r>
              <a:endParaRPr lang="en-US" altLang="zh-CN" sz="2300" u="wavyHeavy" dirty="0">
                <a:latin typeface="微软雅黑" pitchFamily="34" charset="-122"/>
                <a:ea typeface="微软雅黑" pitchFamily="34" charset="-122"/>
              </a:endParaRPr>
            </a:p>
            <a:p>
              <a:pPr defTabSz="1022350">
                <a:lnSpc>
                  <a:spcPts val="3500"/>
                </a:lnSpc>
                <a:spcAft>
                  <a:spcPts val="0"/>
                </a:spcAft>
                <a:defRPr/>
              </a:pPr>
              <a:r>
                <a:rPr lang="zh-CN" altLang="en-US" sz="2300" dirty="0">
                  <a:latin typeface="微软雅黑" pitchFamily="34" charset="-122"/>
                  <a:ea typeface="微软雅黑" pitchFamily="34" charset="-122"/>
                </a:rPr>
                <a:t>与被动执行者</a:t>
              </a:r>
              <a:r>
                <a:rPr lang="zh-CN" altLang="en-US" sz="2300" u="wavyHeavy" dirty="0">
                  <a:latin typeface="微软雅黑" pitchFamily="34" charset="-122"/>
                  <a:ea typeface="微软雅黑" pitchFamily="34" charset="-122"/>
                </a:rPr>
                <a:t>交互</a:t>
              </a:r>
              <a:r>
                <a:rPr lang="zh-CN" altLang="en-US" sz="2300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23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边界类对象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7668151" y="4458132"/>
              <a:ext cx="471558" cy="606130"/>
            </a:xfrm>
            <a:custGeom>
              <a:avLst/>
              <a:gdLst>
                <a:gd name="connsiteX0" fmla="*/ 0 w 761988"/>
                <a:gd name="connsiteY0" fmla="*/ 419093 h 761988"/>
                <a:gd name="connsiteX1" fmla="*/ 171447 w 761988"/>
                <a:gd name="connsiteY1" fmla="*/ 419093 h 761988"/>
                <a:gd name="connsiteX2" fmla="*/ 171447 w 761988"/>
                <a:gd name="connsiteY2" fmla="*/ 0 h 761988"/>
                <a:gd name="connsiteX3" fmla="*/ 590541 w 761988"/>
                <a:gd name="connsiteY3" fmla="*/ 0 h 761988"/>
                <a:gd name="connsiteX4" fmla="*/ 590541 w 761988"/>
                <a:gd name="connsiteY4" fmla="*/ 419093 h 761988"/>
                <a:gd name="connsiteX5" fmla="*/ 761988 w 761988"/>
                <a:gd name="connsiteY5" fmla="*/ 419093 h 761988"/>
                <a:gd name="connsiteX6" fmla="*/ 380994 w 761988"/>
                <a:gd name="connsiteY6" fmla="*/ 761988 h 761988"/>
                <a:gd name="connsiteX7" fmla="*/ 0 w 761988"/>
                <a:gd name="connsiteY7" fmla="*/ 419093 h 76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1988" h="761988">
                  <a:moveTo>
                    <a:pt x="0" y="419093"/>
                  </a:moveTo>
                  <a:lnTo>
                    <a:pt x="171447" y="419093"/>
                  </a:lnTo>
                  <a:lnTo>
                    <a:pt x="171447" y="0"/>
                  </a:lnTo>
                  <a:lnTo>
                    <a:pt x="590541" y="0"/>
                  </a:lnTo>
                  <a:lnTo>
                    <a:pt x="590541" y="419093"/>
                  </a:lnTo>
                  <a:lnTo>
                    <a:pt x="761988" y="419093"/>
                  </a:lnTo>
                  <a:lnTo>
                    <a:pt x="380994" y="761988"/>
                  </a:lnTo>
                  <a:lnTo>
                    <a:pt x="0" y="419093"/>
                  </a:lnTo>
                  <a:close/>
                </a:path>
              </a:pathLst>
            </a:custGeom>
          </p:spPr>
          <p:style>
            <a:lnRef idx="2">
              <a:schemeClr val="accent6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12087" tIns="40640" rIns="212087" bIns="229232" spcCol="1270" anchor="ctr"/>
            <a:lstStyle/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/>
            </a:p>
          </p:txBody>
        </p:sp>
      </p:grp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247725" y="5871369"/>
            <a:ext cx="1584176" cy="474662"/>
          </a:xfrm>
          <a:prstGeom prst="wedgeRoundRectCallout">
            <a:avLst>
              <a:gd name="adj1" fmla="val -20409"/>
              <a:gd name="adj2" fmla="val -354013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  <a:extLst/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经验模式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上述思路的顺序图表示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2513"/>
            <a:ext cx="8659813" cy="48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 bwMode="auto">
          <a:xfrm>
            <a:off x="1718430" y="1125538"/>
            <a:ext cx="4892376" cy="431800"/>
          </a:xfrm>
          <a:prstGeom prst="wedgeRoundRectCallout">
            <a:avLst>
              <a:gd name="adj1" fmla="val -20999"/>
              <a:gd name="adj2" fmla="val 125492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50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zh-CN" altLang="en-US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en-US" altLang="zh-CN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控制类</a:t>
            </a:r>
            <a:r>
              <a:rPr lang="zh-CN" altLang="en-US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460625" y="1689100"/>
            <a:ext cx="0" cy="4237038"/>
          </a:xfrm>
          <a:prstGeom prst="line">
            <a:avLst/>
          </a:prstGeom>
          <a:ln w="47625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592263" y="3933825"/>
            <a:ext cx="747712" cy="411163"/>
            <a:chOff x="1592459" y="3933056"/>
            <a:chExt cx="747294" cy="412590"/>
          </a:xfrm>
        </p:grpSpPr>
        <p:sp>
          <p:nvSpPr>
            <p:cNvPr id="103434" name="矩形 3"/>
            <p:cNvSpPr>
              <a:spLocks noChangeArrowheads="1"/>
            </p:cNvSpPr>
            <p:nvPr/>
          </p:nvSpPr>
          <p:spPr bwMode="auto">
            <a:xfrm>
              <a:off x="1676539" y="3933056"/>
              <a:ext cx="648072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</a:rPr>
                <a:t>门外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 flipH="1">
              <a:off x="1592459" y="4345646"/>
              <a:ext cx="7472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598738" y="4102100"/>
            <a:ext cx="747712" cy="427038"/>
            <a:chOff x="2599193" y="4102566"/>
            <a:chExt cx="747294" cy="426012"/>
          </a:xfrm>
        </p:grpSpPr>
        <p:sp>
          <p:nvSpPr>
            <p:cNvPr id="103432" name="矩形 7"/>
            <p:cNvSpPr>
              <a:spLocks noChangeArrowheads="1"/>
            </p:cNvSpPr>
            <p:nvPr/>
          </p:nvSpPr>
          <p:spPr bwMode="auto">
            <a:xfrm>
              <a:off x="2659314" y="4102566"/>
              <a:ext cx="648072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</a:rPr>
                <a:t>门里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flipH="1">
              <a:off x="2599193" y="4528578"/>
              <a:ext cx="74729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 w="med" len="med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为什么引入边界类和控制类？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3241675"/>
          </a:xfrm>
        </p:spPr>
        <p:txBody>
          <a:bodyPr/>
          <a:lstStyle/>
          <a:p>
            <a:pPr marL="452438" indent="-452438" eaLnBrk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面向对象方法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学的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思想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分属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不同类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多个对象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协作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完成某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项复杂任务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44613" lvl="2" indent="-357188" eaLnBrk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反对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：设置一个庞大的万能对象，独立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承担复杂任务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每个类负责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特定职责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44613" lvl="2" indent="-357188" eaLnBrk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边界类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：负责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与执行者交互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……</a:t>
            </a:r>
          </a:p>
          <a:p>
            <a:pPr marL="1344613" lvl="2" indent="-357188" eaLnBrk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控制类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：负责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任务分派、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协调、结果综合</a:t>
            </a:r>
            <a:r>
              <a:rPr lang="en-US" altLang="zh-CN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……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边界类的职责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17613"/>
            <a:ext cx="8291513" cy="3457575"/>
          </a:xfrm>
        </p:spPr>
        <p:txBody>
          <a:bodyPr/>
          <a:lstStyle/>
          <a:p>
            <a:pPr marL="357188" indent="-357188" ea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界面控制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输入数据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wavyHeavy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u="wavyHeavy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endParaRPr lang="en-US" altLang="zh-CN" sz="2000" u="wavyHeavy" dirty="0" smtClean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呈现</a:t>
            </a:r>
            <a:endParaRPr lang="en-US" altLang="zh-CN" sz="2000" u="wavyHeavy" dirty="0" smtClean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运行过程中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wavyHeavy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变化与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切换</a:t>
            </a:r>
            <a:endParaRPr lang="en-US" altLang="zh-CN" sz="2000" u="wavyHeavy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外部接口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或外部设备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信息交换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、互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边界类的职责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1195388"/>
            <a:ext cx="8375650" cy="3313112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环境隔离：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功能、特性，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边界类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的其余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部分，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尽可能独立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软件。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344613" lvl="2" indent="-357188" eaLnBrk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+mn-cs"/>
              </a:rPr>
              <a:t>环境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+mn-cs"/>
              </a:rPr>
              <a:t>软件：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  <a:cs typeface="+mn-cs"/>
              </a:rPr>
              <a:t>操作系统、数据库管理系统、应用服务器中间件</a:t>
            </a:r>
            <a:endParaRPr lang="en-US" altLang="zh-CN" sz="2000" dirty="0">
              <a:solidFill>
                <a:schemeClr val="accent4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52438" indent="-452438" eaLnBrk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为什么隔离？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的可修改性、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可移植性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控制类的职责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176" cy="3384550"/>
          </a:xfrm>
        </p:spPr>
        <p:txBody>
          <a:bodyPr lIns="0" tIns="0" rIns="0" bIns="0"/>
          <a:lstStyle/>
          <a:p>
            <a:pPr marL="357188" indent="-357188" eaLnBrk="1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作为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用例任务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责任承担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者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负责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协调、控制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其它类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的对象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共同完成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用例规定的功能或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行为。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分解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分派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协调</a:t>
            </a:r>
            <a:r>
              <a:rPr lang="en-US" altLang="zh-CN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如将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已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完成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子</a:t>
            </a:r>
            <a:r>
              <a:rPr lang="zh-CN" altLang="en-US" sz="20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任务的处理</a:t>
            </a:r>
            <a:r>
              <a:rPr lang="zh-CN" altLang="en-US" sz="2000" u="wavyHeavy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结果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作为</a:t>
            </a:r>
            <a:r>
              <a:rPr lang="zh-CN" altLang="en-US" sz="20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剩余子任务的参数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发给这些子任务的承担者）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综合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（基于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各子任务的处理结果</a:t>
            </a:r>
            <a:r>
              <a:rPr lang="zh-CN" altLang="en-US" sz="20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生成最终结果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sz="20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3924300" y="4868863"/>
            <a:ext cx="4176713" cy="936625"/>
          </a:xfrm>
          <a:prstGeom prst="wedgeRoundRectCallout">
            <a:avLst>
              <a:gd name="adj1" fmla="val -21659"/>
              <a:gd name="adj2" fmla="val -86546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50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进一步的问题：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50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控制类的对象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如何完成任务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  控制类如何完成任务？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163638"/>
            <a:ext cx="8424862" cy="4319587"/>
          </a:xfrm>
        </p:spPr>
        <p:txBody>
          <a:bodyPr/>
          <a:lstStyle/>
          <a:p>
            <a:pPr marL="452438" indent="-45243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如果任务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非常简单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独立完成</a:t>
            </a:r>
            <a:endParaRPr lang="en-US" altLang="zh-CN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如果任务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比较复杂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寻求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辅助类</a:t>
            </a: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实体类</a:t>
            </a: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，甚至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其它控制类对象</a:t>
            </a: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帮助</a:t>
            </a: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4613" lvl="2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分派</a:t>
            </a: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任务给它们，综合它们的处理结果，形成最终</a:t>
            </a: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结果。</a:t>
            </a:r>
            <a:endParaRPr lang="en-US" altLang="zh-CN" sz="200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4613" lvl="2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辅助类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辅助控制类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完成子任务的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4613" lvl="2" indent="-357188" eaLnBrk="1">
              <a:lnSpc>
                <a:spcPts val="3700"/>
              </a:lnSpc>
              <a:spcBef>
                <a:spcPts val="0"/>
              </a:spcBef>
              <a:defRPr/>
            </a:pPr>
            <a:r>
              <a:rPr lang="zh-CN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实体类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负责保存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目标系统中</a:t>
            </a:r>
            <a:r>
              <a:rPr lang="zh-CN" altLang="zh-CN" sz="2000" u="wavyHeavy" dirty="0">
                <a:latin typeface="宋体" panose="02010600030101010101" pitchFamily="2" charset="-122"/>
                <a:ea typeface="宋体" panose="02010600030101010101" pitchFamily="2" charset="-122"/>
              </a:rPr>
              <a:t>具有持久意义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7425" lvl="2" indent="0" eaLnBrk="1">
              <a:lnSpc>
                <a:spcPts val="37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zh-CN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提供信息访问的操作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508625" y="1628775"/>
            <a:ext cx="2646363" cy="576263"/>
          </a:xfrm>
          <a:prstGeom prst="wedgeRoundRectCallout">
            <a:avLst>
              <a:gd name="adj1" fmla="val -180208"/>
              <a:gd name="adj2" fmla="val 161028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rgbClr val="3333CC"/>
              </a:buClr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寻求帮助：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发消息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68865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什么是辅助类？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20763"/>
            <a:ext cx="7993062" cy="504825"/>
          </a:xfrm>
        </p:spPr>
        <p:txBody>
          <a:bodyPr/>
          <a:lstStyle/>
          <a:p>
            <a:pPr eaLnBrk="1">
              <a:lnSpc>
                <a:spcPct val="150000"/>
              </a:lnSpc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辅助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控制类完成子任务的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类。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如：“</a:t>
            </a:r>
            <a:r>
              <a:rPr lang="en-US" altLang="zh-CN" sz="2400" dirty="0" err="1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PathPlanner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331913" y="1720850"/>
            <a:ext cx="1800225" cy="431800"/>
          </a:xfrm>
          <a:prstGeom prst="wedgeRoundRectCallout">
            <a:avLst>
              <a:gd name="adj1" fmla="val -21606"/>
              <a:gd name="adj2" fmla="val 93347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控制类的对象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211638" y="1724025"/>
            <a:ext cx="1800225" cy="431800"/>
          </a:xfrm>
          <a:prstGeom prst="wedgeRoundRectCallout">
            <a:avLst>
              <a:gd name="adj1" fmla="val -57648"/>
              <a:gd name="adj2" fmla="val 9771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辅助类的对象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44750"/>
            <a:ext cx="68865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2388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什么是实体类？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1173163"/>
            <a:ext cx="8297862" cy="857250"/>
          </a:xfrm>
        </p:spPr>
        <p:txBody>
          <a:bodyPr/>
          <a:lstStyle/>
          <a:p>
            <a:pPr marL="357188" indent="-357188" eaLnBrk="1">
              <a:lnSpc>
                <a:spcPts val="32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负责保存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目标系统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中具有</a:t>
            </a:r>
            <a:r>
              <a:rPr lang="zh-CN" altLang="en-US" sz="2400" u="wavyHeavy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持久意义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信息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项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并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向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其它类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提供信息访问的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操作。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Path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27538" y="2228850"/>
            <a:ext cx="1152525" cy="7207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4445000" y="3429000"/>
            <a:ext cx="3727450" cy="790575"/>
          </a:xfrm>
          <a:prstGeom prst="wedgeRoundRectCallout">
            <a:avLst>
              <a:gd name="adj1" fmla="val -59882"/>
              <a:gd name="adj2" fmla="val 2818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返回消息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1.1.1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的返回结果</a:t>
            </a:r>
            <a:endParaRPr lang="en-US" altLang="zh-CN" sz="20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（如不强调，可省略）</a:t>
            </a:r>
            <a:endParaRPr lang="en-US" altLang="zh-CN" sz="2000" b="1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16013" y="3813175"/>
            <a:ext cx="2808287" cy="4714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3203848" y="6140450"/>
            <a:ext cx="5598940" cy="431800"/>
          </a:xfrm>
          <a:prstGeom prst="wedgeRoundRectCallout">
            <a:avLst>
              <a:gd name="adj1" fmla="val 19547"/>
              <a:gd name="adj2" fmla="val -11111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从用例描述到构造顺序图→类的职责划分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的任务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750" y="1284833"/>
            <a:ext cx="8197850" cy="333937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更加可视化、更加直观清晰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33363">
              <a:lnSpc>
                <a:spcPct val="150000"/>
              </a:lnSpc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用</a:t>
            </a:r>
            <a:r>
              <a:rPr lang="zh-CN" altLang="en-US" sz="2800" b="1" u="wavyHeavy" dirty="0">
                <a:latin typeface="宋体" panose="02010600030101010101" pitchFamily="2" charset="-122"/>
                <a:ea typeface="宋体" panose="02010600030101010101" pitchFamily="2" charset="-122"/>
              </a:rPr>
              <a:t>图形化的分析模型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</a:t>
            </a:r>
            <a:r>
              <a:rPr lang="zh-CN" altLang="en-US" b="1" u="wavyHeavy" dirty="0">
                <a:latin typeface="宋体" panose="02010600030101010101" pitchFamily="2" charset="-122"/>
                <a:ea typeface="宋体" panose="02010600030101010101" pitchFamily="2" charset="-122"/>
              </a:rPr>
              <a:t>用例模型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中的文字描述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33363">
              <a:lnSpc>
                <a:spcPct val="15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通过需求建模过程，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进一步理解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需求的用例模型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233363">
              <a:lnSpc>
                <a:spcPct val="150000"/>
              </a:lnSpc>
              <a:spcAft>
                <a:spcPts val="1200"/>
              </a:spcAft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理解需求、改善需求质量。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indent="-357188">
              <a:lnSpc>
                <a:spcPct val="150000"/>
              </a:lnSpc>
              <a:buClr>
                <a:schemeClr val="accent6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需求分析的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成果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（软件设计的基础）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实体类的特征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35975" cy="1727200"/>
          </a:xfrm>
        </p:spPr>
        <p:txBody>
          <a:bodyPr/>
          <a:lstStyle/>
          <a:p>
            <a:pPr marL="452438" indent="-452438" eaLnBrk="1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内敛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封装、信息隐藏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仅向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目标系统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读、写</a:t>
            </a:r>
            <a:r>
              <a:rPr lang="zh-CN" altLang="en-US" sz="20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项内容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93763" lvl="1" indent="-357188" eaLnBrk="1"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不涉及（复杂的）业务逻辑处理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940425" y="3068960"/>
            <a:ext cx="2519363" cy="503237"/>
          </a:xfrm>
          <a:prstGeom prst="wedgeRoundRectCallout">
            <a:avLst>
              <a:gd name="adj1" fmla="val -135373"/>
              <a:gd name="adj2" fmla="val -199025"/>
              <a:gd name="adj3" fmla="val 16667"/>
            </a:avLst>
          </a:prstGeom>
          <a:noFill/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边界类、控制类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3068960"/>
            <a:ext cx="4536504" cy="1872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>
            <a:spAutoFit/>
          </a:bodyPr>
          <a:lstStyle/>
          <a:p>
            <a:pPr marL="179388" indent="-179388">
              <a:lnSpc>
                <a:spcPts val="32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只要与数据相关，数据的保管，都用一个专门的实体类</a:t>
            </a:r>
            <a:r>
              <a:rPr lang="zh-CN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负责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1" u="dbl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1200"/>
              </a:spcAft>
              <a:buClr>
                <a:srgbClr val="FF0000"/>
              </a:buClr>
            </a:pP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数据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长时间</a:t>
            </a:r>
            <a:r>
              <a:rPr lang="zh-CN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有用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179388" indent="-179388">
              <a:lnSpc>
                <a:spcPts val="3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会与文件系统打交道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555776" y="5175365"/>
            <a:ext cx="5598940" cy="431800"/>
          </a:xfrm>
          <a:prstGeom prst="wedgeRoundRectCallout">
            <a:avLst>
              <a:gd name="adj1" fmla="val 19735"/>
              <a:gd name="adj2" fmla="val -15979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 dirty="0" smtClean="0">
                <a:latin typeface="+mn-ea"/>
                <a:ea typeface="+mn-ea"/>
              </a:rPr>
              <a:t>从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用例描述</a:t>
            </a:r>
            <a:r>
              <a:rPr lang="zh-CN" altLang="en-US" b="1" dirty="0" smtClean="0">
                <a:latin typeface="+mn-ea"/>
                <a:ea typeface="+mn-ea"/>
              </a:rPr>
              <a:t>到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构造顺序图→类的职责划分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25538"/>
            <a:ext cx="8167688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小结：表示用例的顺序图的样板</a:t>
            </a:r>
          </a:p>
        </p:txBody>
      </p:sp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63888" y="1196752"/>
            <a:ext cx="3949930" cy="5256584"/>
            <a:chOff x="3563888" y="1196752"/>
            <a:chExt cx="3949930" cy="525658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3563888" y="1196752"/>
              <a:ext cx="0" cy="5256584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7513818" y="1196752"/>
              <a:ext cx="0" cy="5256584"/>
            </a:xfrm>
            <a:prstGeom prst="line">
              <a:avLst/>
            </a:prstGeom>
            <a:ln w="317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如何展开用例分析？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79388" y="1341438"/>
            <a:ext cx="8785225" cy="124301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9" name="图示 28"/>
          <p:cNvGraphicFramePr/>
          <p:nvPr/>
        </p:nvGraphicFramePr>
        <p:xfrm>
          <a:off x="179512" y="1124744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4284663" y="4797425"/>
            <a:ext cx="3743325" cy="576263"/>
          </a:xfrm>
          <a:prstGeom prst="wedgeRoundRectCallout">
            <a:avLst>
              <a:gd name="adj1" fmla="val 20926"/>
              <a:gd name="adj2" fmla="val -193972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用例分析的规律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步骤</a:t>
            </a:r>
            <a:endParaRPr lang="en-US" altLang="zh-CN" sz="2800" b="1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再回到月球车控制仿真问题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(MCS)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696595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63625"/>
            <a:ext cx="8339138" cy="495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5275"/>
            <a:ext cx="8229600" cy="541338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的用例图</a:t>
            </a: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5065713" y="1731963"/>
            <a:ext cx="1655762" cy="935037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251520" y="5608698"/>
            <a:ext cx="5544616" cy="864096"/>
          </a:xfrm>
          <a:prstGeom prst="wedgeRoundRectCallout">
            <a:avLst>
              <a:gd name="adj1" fmla="val -10466"/>
              <a:gd name="adj2" fmla="val -68385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用例模型→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构造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顺序图的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出发点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依据</a:t>
            </a:r>
            <a:r>
              <a:rPr lang="en-US" altLang="zh-CN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179388" indent="-179388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顺序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图→</a:t>
            </a:r>
            <a:r>
              <a:rPr lang="zh-CN" altLang="en-US" b="1" dirty="0" smtClean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需求分析模型</a:t>
            </a:r>
            <a:endParaRPr lang="en-US" altLang="zh-CN" b="1" dirty="0">
              <a:solidFill>
                <a:schemeClr val="tx2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3759200" y="1165225"/>
            <a:ext cx="2952750" cy="350838"/>
          </a:xfrm>
          <a:prstGeom prst="wedgeRoundRectCallout">
            <a:avLst>
              <a:gd name="adj1" fmla="val 22061"/>
              <a:gd name="adj2" fmla="val 9930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基本用例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交互动作序列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982663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用例“移动至指定位置”的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基本交互动作序列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93863"/>
            <a:ext cx="8435975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lvl="1" indent="-35718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用户指定目的坐标；系统规划从当前位置</a:t>
            </a:r>
            <a:r>
              <a:rPr lang="zh-CN" altLang="en-US" sz="2000" u="wavyHeavy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到达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指定位置的最佳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lvl="1" indent="-35718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发出移动指令；在移动完成后，系统指示全景相机拍照</a:t>
            </a:r>
            <a:r>
              <a:rPr lang="zh-CN" altLang="en-US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留存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2.1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系统判断月球车是否已经移出当前画面，如是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，调整画面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保证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月球车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始终位于当前画面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之内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2.2 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根据规划路径发出下一步移动指令，如此重复直至到达路径终点。</a:t>
            </a:r>
            <a:endParaRPr lang="en-US" altLang="zh-CN" sz="20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900113" y="5084763"/>
            <a:ext cx="5975350" cy="431800"/>
          </a:xfrm>
          <a:prstGeom prst="wedgeRoundRectCallout">
            <a:avLst>
              <a:gd name="adj1" fmla="val -21434"/>
              <a:gd name="adj2" fmla="val -13269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需求分析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目的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：将用例的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文字描述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→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顺序图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用例的顺序图表示（第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794750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2" name="圆角矩形标注 8"/>
          <p:cNvSpPr>
            <a:spLocks noChangeArrowheads="1"/>
          </p:cNvSpPr>
          <p:nvPr/>
        </p:nvSpPr>
        <p:spPr bwMode="auto">
          <a:xfrm>
            <a:off x="4211638" y="1360488"/>
            <a:ext cx="1800225" cy="484187"/>
          </a:xfrm>
          <a:prstGeom prst="wedgeRoundRectCallout">
            <a:avLst>
              <a:gd name="adj1" fmla="val 20796"/>
              <a:gd name="adj2" fmla="val 9394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控制类的对象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3" name="圆角矩形标注 9"/>
          <p:cNvSpPr>
            <a:spLocks noChangeArrowheads="1"/>
          </p:cNvSpPr>
          <p:nvPr/>
        </p:nvSpPr>
        <p:spPr bwMode="auto">
          <a:xfrm>
            <a:off x="1552575" y="1341438"/>
            <a:ext cx="1798638" cy="482600"/>
          </a:xfrm>
          <a:prstGeom prst="wedgeRoundRectCallout">
            <a:avLst>
              <a:gd name="adj1" fmla="val 20796"/>
              <a:gd name="adj2" fmla="val 9394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边界类的对象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4" name="圆角矩形标注 10"/>
          <p:cNvSpPr>
            <a:spLocks noChangeArrowheads="1"/>
          </p:cNvSpPr>
          <p:nvPr/>
        </p:nvSpPr>
        <p:spPr bwMode="auto">
          <a:xfrm>
            <a:off x="6804025" y="1341438"/>
            <a:ext cx="1800225" cy="482600"/>
          </a:xfrm>
          <a:prstGeom prst="wedgeRoundRectCallout">
            <a:avLst>
              <a:gd name="adj1" fmla="val 22546"/>
              <a:gd name="adj2" fmla="val 96120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辅助类的对象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1116013" y="5157788"/>
            <a:ext cx="5688012" cy="719137"/>
          </a:xfrm>
          <a:prstGeom prst="wedgeRoundRectCallout">
            <a:avLst>
              <a:gd name="adj1" fmla="val 56130"/>
              <a:gd name="adj2" fmla="val -354597"/>
              <a:gd name="adj3" fmla="val 16667"/>
            </a:avLst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为什么设置辅助类“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PathPlanner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508000" y="5230813"/>
            <a:ext cx="6943725" cy="59034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txBody>
          <a:bodyPr lIns="0" tIns="0" rIns="0" bIns="36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步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标识分析类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画出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需求分析阶段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要使用的类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229600" cy="935757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用例“移动至指定位置”的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基本交互动作序列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5763" y="1484313"/>
            <a:ext cx="85074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lvl="1" indent="-35718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用户指定目的坐标；系统规划从当前位置到达指定位置的最佳</a:t>
            </a:r>
            <a:r>
              <a:rPr lang="zh-CN" altLang="en-US" sz="20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路径。</a:t>
            </a:r>
            <a:endParaRPr lang="en-US" altLang="zh-CN" sz="2000" dirty="0" smtClean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lvl="1" indent="-35718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发出移动指令；在移动完成后，系统指示全景相机拍照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留存。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2.1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系统判断月球车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是否移出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当前画面，如是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，调整画面，保证月球车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始终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位于当前画面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之内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ts val="3500"/>
              </a:lnSpc>
              <a:spcBef>
                <a:spcPts val="0"/>
              </a:spcBef>
              <a:buClrTx/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根据规划路径发出下一步移动指令，如此重复直至到达路径终点。</a:t>
            </a:r>
            <a:endParaRPr lang="en-US" altLang="zh-CN" sz="20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227138"/>
            <a:ext cx="8843962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用例的顺序图表示（第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3563938" y="1916113"/>
            <a:ext cx="4321175" cy="647700"/>
          </a:xfrm>
          <a:prstGeom prst="wedgeRoundRectCallout">
            <a:avLst>
              <a:gd name="adj1" fmla="val -26569"/>
              <a:gd name="adj2" fmla="val 34673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先调整画面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还是先移动？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29250" y="2997200"/>
            <a:ext cx="3246438" cy="1420813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36000">
            <a:spAutoFit/>
          </a:bodyPr>
          <a:lstStyle>
            <a:lvl1pPr marL="179388" indent="-1793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分析过程中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加深理解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精化需求模型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发现错误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不合适需求描述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300163"/>
            <a:ext cx="8843962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用例的顺序图表示（第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sp>
        <p:nvSpPr>
          <p:cNvPr id="13" name="圆角矩形标注 12"/>
          <p:cNvSpPr/>
          <p:nvPr/>
        </p:nvSpPr>
        <p:spPr bwMode="auto">
          <a:xfrm>
            <a:off x="3708400" y="2276475"/>
            <a:ext cx="5327650" cy="1873250"/>
          </a:xfrm>
          <a:prstGeom prst="wedgeRoundRectCallout">
            <a:avLst>
              <a:gd name="adj1" fmla="val 45264"/>
              <a:gd name="adj2" fmla="val 145406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为简化</a:t>
            </a: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未画出</a:t>
            </a:r>
            <a:r>
              <a:rPr lang="en-US" altLang="zh-CN" b="1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WalkEffector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与   </a:t>
            </a: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行动机构</a:t>
            </a: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b="1" dirty="0" err="1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PanoramaCamera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全景相机</a:t>
            </a: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之间的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为什么必须分析软件需求？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163" y="1412875"/>
            <a:ext cx="7975600" cy="196977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b="1" u="wavyHeavy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b="1" u="wavyHeavy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设计模型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桥梁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328613">
              <a:lnSpc>
                <a:spcPct val="150000"/>
              </a:lnSpc>
              <a:spcAft>
                <a:spcPts val="600"/>
              </a:spcAft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zh-CN" altLang="zh-CN" b="1" u="wavyHeavy" dirty="0">
                <a:latin typeface="宋体" panose="02010600030101010101" pitchFamily="2" charset="-122"/>
                <a:ea typeface="宋体" panose="02010600030101010101" pitchFamily="2" charset="-122"/>
              </a:rPr>
              <a:t>分析模型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</a:t>
            </a:r>
            <a:r>
              <a:rPr lang="zh-CN" altLang="zh-CN" b="1" u="wavyHeavy" dirty="0">
                <a:latin typeface="宋体" panose="02010600030101010101" pitchFamily="2" charset="-122"/>
                <a:ea typeface="宋体" panose="02010600030101010101" pitchFamily="2" charset="-122"/>
              </a:rPr>
              <a:t>用例模型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更适合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软件设计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indent="-328613">
              <a:lnSpc>
                <a:spcPct val="150000"/>
              </a:lnSpc>
              <a:spcAft>
                <a:spcPts val="600"/>
              </a:spcAft>
              <a:buClr>
                <a:schemeClr val="accent6"/>
              </a:buClr>
              <a:buSzPct val="100000"/>
              <a:buFont typeface="宋体" panose="02010600030101010101" pitchFamily="2" charset="-122"/>
              <a:buChar char="◇"/>
              <a:defRPr/>
            </a:pP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被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熟悉业务的软件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人员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58775"/>
            <a:ext cx="8229600" cy="982663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用例“移动至指定位置”的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基本交互动作序列 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150" y="1584325"/>
            <a:ext cx="8351838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7188" lvl="1" indent="-357188" eaLnBrk="1">
              <a:lnSpc>
                <a:spcPct val="150000"/>
              </a:lnSpc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0000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用户指定目的坐标；系统规划从当前位置到达指定位置的最佳</a:t>
            </a:r>
            <a:r>
              <a:rPr lang="zh-CN" altLang="en-US" sz="2000" dirty="0" smtClean="0">
                <a:solidFill>
                  <a:srgbClr val="00005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路径。</a:t>
            </a:r>
            <a:endParaRPr lang="en-US" altLang="zh-CN" sz="2000" dirty="0" smtClean="0">
              <a:solidFill>
                <a:srgbClr val="00005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lvl="1" indent="-357188" eaLnBrk="1">
              <a:lnSpc>
                <a:spcPct val="150000"/>
              </a:lnSpc>
              <a:buClrTx/>
              <a:buFont typeface="Wingdings" pitchFamily="2" charset="2"/>
              <a:buAutoNum type="arabicPeriod"/>
              <a:defRPr/>
            </a:pPr>
            <a:r>
              <a:rPr lang="zh-CN" altLang="en-US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发出移动指令；在移动完成后，系统指示全景相机拍照</a:t>
            </a:r>
            <a:r>
              <a:rPr lang="zh-CN" altLang="en-US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留存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ct val="150000"/>
              </a:lnSpc>
              <a:buClrTx/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2.1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系统判断月球车是否已经移出当前画面，如是，移动画面以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保证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ct val="150000"/>
              </a:lnSpc>
              <a:buClrTx/>
              <a:buFont typeface="Wingdings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月球车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始终位于当前画面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之内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 eaLnBrk="1">
              <a:lnSpc>
                <a:spcPct val="150000"/>
              </a:lnSpc>
              <a:buClrTx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en-US" altLang="zh-CN" sz="20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根据规划路径发出下一步移动指令，如此重复直至到达路径终点。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68413"/>
            <a:ext cx="8770938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用例的顺序图表示（第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4787900" y="2420938"/>
            <a:ext cx="3233738" cy="647700"/>
          </a:xfrm>
          <a:prstGeom prst="wedgeRoundRectCallout">
            <a:avLst>
              <a:gd name="adj1" fmla="val -52838"/>
              <a:gd name="adj2" fmla="val 16823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循环：加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号、矩形框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125538"/>
            <a:ext cx="8767763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用例的顺序图表示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endParaRPr lang="zh-CN" altLang="en-US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2339975" y="2349500"/>
            <a:ext cx="4752975" cy="1871663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“移动至指定位置”</a:t>
            </a:r>
            <a:r>
              <a:rPr lang="zh-CN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Aft>
                <a:spcPts val="1200"/>
              </a:spcAft>
              <a:buClr>
                <a:schemeClr val="accent2"/>
              </a:buClr>
            </a:pPr>
            <a:r>
              <a:rPr lang="zh-CN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分析建模过程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zh-CN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4675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月球车移动过程中允许暂停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5925" y="1268413"/>
            <a:ext cx="8505825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SzPct val="80000"/>
              <a:defRPr/>
            </a:pP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扩展交互动作序列</a:t>
            </a:r>
            <a:r>
              <a:rPr lang="zh-CN" altLang="en-US" sz="28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用户发出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暂停指令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2a.1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月球车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  <a:endParaRPr lang="en-US" altLang="zh-CN" sz="2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2a.2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用户提供新的目的地坐标，系统重新规划路径</a:t>
            </a:r>
            <a:r>
              <a:rPr lang="zh-CN" altLang="en-US" sz="24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>
              <a:lnSpc>
                <a:spcPts val="3700"/>
              </a:lnSpc>
              <a:spcBef>
                <a:spcPts val="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待用户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发出恢复</a:t>
            </a:r>
            <a:r>
              <a:rPr lang="zh-CN" altLang="en-US" sz="2400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移动指令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后，返回至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83150" y="1262063"/>
            <a:ext cx="3743325" cy="884237"/>
          </a:xfrm>
          <a:prstGeom prst="rect">
            <a:avLst/>
          </a:prstGeom>
          <a:noFill/>
          <a:ln w="222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正常：基本交互动作序列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异常：扩展交互动作序列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4293096"/>
            <a:ext cx="6182454" cy="188884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允许暂停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的顺序图表示（第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196975"/>
            <a:ext cx="82581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763713" y="4797425"/>
            <a:ext cx="5111750" cy="719138"/>
          </a:xfrm>
          <a:prstGeom prst="wedgeRoundRectCallout">
            <a:avLst>
              <a:gd name="adj1" fmla="val -12259"/>
              <a:gd name="adj2" fmla="val -28236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为什么设置条件变量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isPaused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6762750" y="2565400"/>
            <a:ext cx="1938338" cy="522288"/>
          </a:xfrm>
          <a:prstGeom prst="wedgeRoundRectCallout">
            <a:avLst>
              <a:gd name="adj1" fmla="val -22477"/>
              <a:gd name="adj2" fmla="val 9121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月球车移动过程中允许暂停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3700" y="1196975"/>
            <a:ext cx="8153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4572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p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619250" indent="-3540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2152650" indent="-315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6098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30670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5242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9814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438650" indent="-269875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52438" eaLnBrk="1">
              <a:lnSpc>
                <a:spcPct val="150000"/>
              </a:lnSpc>
              <a:buClr>
                <a:srgbClr val="3333CC"/>
              </a:buClr>
              <a:buSzPct val="80000"/>
              <a:defRPr/>
            </a:pP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扩展交互动作序列：</a:t>
            </a:r>
            <a:endParaRPr lang="en-US" altLang="zh-CN" sz="28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95337" lvl="1" indent="0" eaLnBrk="1">
              <a:lnSpc>
                <a:spcPct val="150000"/>
              </a:lnSpc>
              <a:buClrTx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2a. 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用户发出暂停指令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7" lvl="2" indent="0" eaLnBrk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zh-CN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2a.1 </a:t>
            </a:r>
            <a:r>
              <a:rPr lang="zh-CN" altLang="en-US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月球车暂停</a:t>
            </a:r>
            <a:endParaRPr lang="en-US" altLang="zh-CN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23987" lvl="2" indent="0" eaLnBrk="1">
              <a:lnSpc>
                <a:spcPct val="150000"/>
              </a:lnSpc>
              <a:buClrTx/>
              <a:buFontTx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2a.2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用户提供新的目的地坐标，系统重新规划路径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。待用户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发出恢复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移动指令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后，返回至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208962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允许暂停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的顺序图表示（第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步）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3276600" y="4186238"/>
            <a:ext cx="3671888" cy="720725"/>
          </a:xfrm>
          <a:prstGeom prst="wedgeRoundRectCallout">
            <a:avLst>
              <a:gd name="adj1" fmla="val -31324"/>
              <a:gd name="adj2" fmla="val 176338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必须做什么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41438"/>
            <a:ext cx="877411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229600" cy="9112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必须相应地修改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“移动至指定位置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1)”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35375" y="4514850"/>
            <a:ext cx="4897438" cy="21605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148263" y="2624138"/>
            <a:ext cx="3671887" cy="1020762"/>
          </a:xfrm>
          <a:prstGeom prst="wedgeRoundRectCallout">
            <a:avLst>
              <a:gd name="adj1" fmla="val 21472"/>
              <a:gd name="adj2" fmla="val 116833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多个模型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确保分析模型的一致性！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68413"/>
            <a:ext cx="8339138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en-US" altLang="zh-CN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MCS</a:t>
            </a:r>
            <a:r>
              <a:rPr lang="zh-CN" altLang="en-US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的用例图</a:t>
            </a:r>
            <a:r>
              <a:rPr lang="en-US" altLang="zh-CN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3200" b="0" smtClean="0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4716463" y="3930650"/>
            <a:ext cx="2087562" cy="1152525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2613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]”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</a:p>
        </p:txBody>
      </p:sp>
      <p:sp>
        <p:nvSpPr>
          <p:cNvPr id="144387" name="Rectangle 3"/>
          <p:cNvSpPr txBox="1">
            <a:spLocks noChangeArrowheads="1"/>
          </p:cNvSpPr>
          <p:nvPr/>
        </p:nvSpPr>
        <p:spPr bwMode="auto">
          <a:xfrm>
            <a:off x="384175" y="1196975"/>
            <a:ext cx="82550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93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4224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buClr>
                <a:srgbClr val="3333CC"/>
              </a:buClr>
              <a:buSzPct val="80000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用例名：移动至指定位置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eaLnBrk="1">
              <a:lnSpc>
                <a:spcPct val="150000"/>
              </a:lnSpc>
              <a:buClr>
                <a:srgbClr val="3333CC"/>
              </a:buClr>
              <a:buSzPct val="80000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交互动作序列：同 </a:t>
            </a: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endParaRPr lang="en-US" altLang="zh-CN" sz="2400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>
              <a:lnSpc>
                <a:spcPct val="150000"/>
              </a:lnSpc>
              <a:buClr>
                <a:srgbClr val="3333CC"/>
              </a:buClr>
              <a:buSzPct val="80000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交互动作序列：</a:t>
            </a:r>
            <a:endParaRPr lang="en-US" altLang="zh-CN" sz="20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2a.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如果导航相机在近前方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米内发现障碍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>
              <a:lnSpc>
                <a:spcPct val="150000"/>
              </a:lnSpc>
              <a:buClrTx/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2a.1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系统重新规划路径，再执行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567903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如何展开需求分析？</a:t>
            </a:r>
          </a:p>
        </p:txBody>
      </p:sp>
      <p:grpSp>
        <p:nvGrpSpPr>
          <p:cNvPr id="86019" name="组合 10"/>
          <p:cNvGrpSpPr>
            <a:grpSpLocks/>
          </p:cNvGrpSpPr>
          <p:nvPr/>
        </p:nvGrpSpPr>
        <p:grpSpPr bwMode="auto">
          <a:xfrm>
            <a:off x="1187450" y="1340768"/>
            <a:ext cx="6624638" cy="2155825"/>
            <a:chOff x="1187624" y="1556792"/>
            <a:chExt cx="6624736" cy="2156370"/>
          </a:xfrm>
        </p:grpSpPr>
        <p:sp>
          <p:nvSpPr>
            <p:cNvPr id="5" name="燕尾形箭头 4"/>
            <p:cNvSpPr/>
            <p:nvPr/>
          </p:nvSpPr>
          <p:spPr bwMode="auto">
            <a:xfrm>
              <a:off x="1187624" y="1556792"/>
              <a:ext cx="6624736" cy="576408"/>
            </a:xfrm>
            <a:prstGeom prst="notchedRightArrow">
              <a:avLst>
                <a:gd name="adj1" fmla="val 100000"/>
                <a:gd name="adj2" fmla="val 82983"/>
              </a:avLst>
            </a:prstGeom>
            <a:solidFill>
              <a:schemeClr val="tx2">
                <a:lumMod val="60000"/>
                <a:lumOff val="40000"/>
              </a:schemeClr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6025" name="矩形 5"/>
            <p:cNvSpPr>
              <a:spLocks noChangeArrowheads="1"/>
            </p:cNvSpPr>
            <p:nvPr/>
          </p:nvSpPr>
          <p:spPr bwMode="auto">
            <a:xfrm>
              <a:off x="1580234" y="1592796"/>
              <a:ext cx="5723091" cy="50405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基于业务场景进行需求分析（用例分析）</a:t>
              </a:r>
            </a:p>
          </p:txBody>
        </p:sp>
        <p:sp>
          <p:nvSpPr>
            <p:cNvPr id="7" name="燕尾形箭头 6"/>
            <p:cNvSpPr/>
            <p:nvPr/>
          </p:nvSpPr>
          <p:spPr bwMode="auto">
            <a:xfrm>
              <a:off x="1187624" y="2357094"/>
              <a:ext cx="6624736" cy="576408"/>
            </a:xfrm>
            <a:prstGeom prst="notchedRightArrow">
              <a:avLst>
                <a:gd name="adj1" fmla="val 100000"/>
                <a:gd name="adj2" fmla="val 82983"/>
              </a:avLst>
            </a:prstGeom>
            <a:solidFill>
              <a:schemeClr val="tx1">
                <a:lumMod val="40000"/>
                <a:lumOff val="60000"/>
              </a:schemeClr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6027" name="矩形 7"/>
            <p:cNvSpPr>
              <a:spLocks noChangeArrowheads="1"/>
            </p:cNvSpPr>
            <p:nvPr/>
          </p:nvSpPr>
          <p:spPr bwMode="auto">
            <a:xfrm>
              <a:off x="1580234" y="2393045"/>
              <a:ext cx="5723091" cy="50405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基于业务流程进行需求分析</a:t>
              </a:r>
            </a:p>
          </p:txBody>
        </p:sp>
        <p:sp>
          <p:nvSpPr>
            <p:cNvPr id="9" name="燕尾形箭头 8"/>
            <p:cNvSpPr/>
            <p:nvPr/>
          </p:nvSpPr>
          <p:spPr bwMode="auto">
            <a:xfrm>
              <a:off x="1187624" y="3136753"/>
              <a:ext cx="6624736" cy="576409"/>
            </a:xfrm>
            <a:prstGeom prst="notchedRightArrow">
              <a:avLst>
                <a:gd name="adj1" fmla="val 100000"/>
                <a:gd name="adj2" fmla="val 82983"/>
              </a:avLst>
            </a:prstGeom>
            <a:solidFill>
              <a:schemeClr val="tx1">
                <a:lumMod val="40000"/>
                <a:lumOff val="60000"/>
              </a:schemeClr>
            </a:solidFill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6029" name="矩形 9"/>
            <p:cNvSpPr>
              <a:spLocks noChangeArrowheads="1"/>
            </p:cNvSpPr>
            <p:nvPr/>
          </p:nvSpPr>
          <p:spPr bwMode="auto">
            <a:xfrm>
              <a:off x="1580234" y="3173102"/>
              <a:ext cx="5723091" cy="504056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业务实体分析，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……</a:t>
              </a:r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1979613" y="4004593"/>
            <a:ext cx="6630987" cy="1639887"/>
          </a:xfrm>
          <a:prstGeom prst="wedgeRoundRectCallout">
            <a:avLst>
              <a:gd name="adj1" fmla="val -36231"/>
              <a:gd name="adj2" fmla="val -184333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目的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：与需求获取衔接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需求获取的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：用例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：业务场景的表述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业务场景，对用例描述进一步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分析、理解、精化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1835150" y="4004593"/>
            <a:ext cx="3889375" cy="466725"/>
          </a:xfrm>
          <a:prstGeom prst="wedgeRoundRectCallout">
            <a:avLst>
              <a:gd name="adj1" fmla="val -22444"/>
              <a:gd name="adj2" fmla="val -355653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各个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工作环节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之间的连接</a:t>
            </a: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1835150" y="4004593"/>
            <a:ext cx="4378325" cy="466725"/>
          </a:xfrm>
          <a:prstGeom prst="wedgeRoundRectCallout">
            <a:avLst>
              <a:gd name="adj1" fmla="val -39491"/>
              <a:gd name="adj2" fmla="val -184333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业务流程中的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每一个业务对象</a:t>
            </a: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1216025" y="3699793"/>
            <a:ext cx="7127875" cy="1223962"/>
          </a:xfrm>
          <a:prstGeom prst="wedgeRoundRectCallout">
            <a:avLst>
              <a:gd name="adj1" fmla="val -22092"/>
              <a:gd name="adj2" fmla="val -205798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常用、好用的方法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与“需求获取”衔接（用例→场景）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对</a:t>
            </a:r>
            <a:r>
              <a:rPr lang="zh-CN" altLang="zh-CN" sz="2000" b="1" dirty="0" smtClean="0">
                <a:latin typeface="+mn-ea"/>
                <a:ea typeface="+mn-ea"/>
              </a:rPr>
              <a:t>需求获取得到的“用例描述</a:t>
            </a:r>
            <a:r>
              <a:rPr lang="en-US" altLang="zh-CN" sz="2000" b="1" dirty="0" smtClean="0">
                <a:latin typeface="+mn-ea"/>
                <a:ea typeface="+mn-ea"/>
              </a:rPr>
              <a:t>”</a:t>
            </a:r>
            <a:r>
              <a:rPr lang="zh-CN" altLang="zh-CN" sz="2000" b="1" dirty="0" smtClean="0">
                <a:latin typeface="+mn-ea"/>
                <a:ea typeface="+mn-ea"/>
              </a:rPr>
              <a:t>再进一步分析、理解、精化</a:t>
            </a:r>
            <a:endParaRPr lang="zh-CN" altLang="en-US" sz="2000" b="1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262937" cy="463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229600" cy="108108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]”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顺序图表示</a:t>
            </a: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47700" y="3862388"/>
            <a:ext cx="4356100" cy="720725"/>
          </a:xfrm>
          <a:prstGeom prst="wedgeRoundRectCallout">
            <a:avLst>
              <a:gd name="adj1" fmla="val 7935"/>
              <a:gd name="adj2" fmla="val -161537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障碍识别软件如何发现障碍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障碍识别软件如何发现障碍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47459" name="Rectangle 3"/>
          <p:cNvSpPr txBox="1">
            <a:spLocks noChangeArrowheads="1"/>
          </p:cNvSpPr>
          <p:nvPr/>
        </p:nvSpPr>
        <p:spPr bwMode="auto">
          <a:xfrm>
            <a:off x="385763" y="1196975"/>
            <a:ext cx="83216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90600" indent="-354013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buClr>
                <a:srgbClr val="3333CC"/>
              </a:buClr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月球车在每移动一步后，必须将导航相机拍摄的照片提交给外部执行者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BarrierRecognizer</a:t>
            </a:r>
            <a:r>
              <a:rPr lang="en-US" altLang="zh-CN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1403350" y="3644900"/>
            <a:ext cx="5535613" cy="1296988"/>
          </a:xfrm>
          <a:prstGeom prst="wedgeRoundRectCallout">
            <a:avLst>
              <a:gd name="adj1" fmla="val -22401"/>
              <a:gd name="adj2" fmla="val -104936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因此，必须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再次精化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需求分析模型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用例</a:t>
            </a:r>
            <a:r>
              <a:rPr lang="en-US" altLang="zh-CN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移动至指定位置</a:t>
            </a:r>
            <a:r>
              <a:rPr lang="en-US" altLang="zh-CN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980113" y="2451100"/>
            <a:ext cx="2305050" cy="649288"/>
          </a:xfrm>
          <a:prstGeom prst="wedgeRoundRectCallout">
            <a:avLst>
              <a:gd name="adj1" fmla="val 19926"/>
              <a:gd name="adj2" fmla="val -137787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需要提供信息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5900"/>
            <a:ext cx="870426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9366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再次精化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“移动至指定位置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1)”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835150" y="5014913"/>
            <a:ext cx="6553200" cy="10795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393112" cy="248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现在，终于完整构建了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r>
              <a:rPr lang="en-US" altLang="zh-CN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en-US" altLang="zh-CN" sz="2800" u="sng" dirty="0" smtClean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b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两个用例的顺序图表示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1475657" y="4797152"/>
            <a:ext cx="7128792" cy="864096"/>
          </a:xfrm>
          <a:prstGeom prst="wedgeRoundRectCallout">
            <a:avLst>
              <a:gd name="adj1" fmla="val -20480"/>
              <a:gd name="adj2" fmla="val -87878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先画出顺序图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，再逐步叠加顺序图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、顺序图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3</a:t>
            </a:r>
            <a:r>
              <a:rPr lang="en-US" altLang="zh-CN" dirty="0" smtClean="0"/>
              <a:t>……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叠加过程中修改完善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08063"/>
            <a:ext cx="8642350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312738"/>
            <a:ext cx="8583613" cy="503237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用例“移动至指定位置”的顺序图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（基本动作序列）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1011238"/>
            <a:ext cx="8208962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333375"/>
            <a:ext cx="7902575" cy="495300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用例“移动至指定位置”的顺序图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（支持暂停）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40025" y="1155700"/>
            <a:ext cx="5951538" cy="1871663"/>
            <a:chOff x="2915817" y="1412776"/>
            <a:chExt cx="5951510" cy="187220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2915817" y="1412776"/>
              <a:ext cx="5951510" cy="1872207"/>
            </a:xfrm>
            <a:prstGeom prst="roundRect">
              <a:avLst/>
            </a:prstGeom>
            <a:solidFill>
              <a:schemeClr val="tx1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60279" y="1538225"/>
              <a:ext cx="5786410" cy="1570493"/>
            </a:xfrm>
            <a:prstGeom prst="rect">
              <a:avLst/>
            </a:prstGeom>
            <a:solidFill>
              <a:schemeClr val="tx1"/>
            </a:solidFill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    如果允许“</a:t>
              </a:r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Controller</a:t>
              </a: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itchFamily="49" charset="-122"/>
                  <a:ea typeface="楷体" pitchFamily="49" charset="-122"/>
                </a:rPr>
                <a:t>”中止月球车的移动过程，如何修改顺序图和用例描述？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957263"/>
            <a:ext cx="8778875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06388"/>
            <a:ext cx="8229600" cy="479425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移动至指定位置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避障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]”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用例的顺序图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1788"/>
            <a:ext cx="8229600" cy="576262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案例分析小结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5651" name="Rectangle 3"/>
          <p:cNvSpPr txBox="1">
            <a:spLocks noChangeArrowheads="1"/>
          </p:cNvSpPr>
          <p:nvPr/>
        </p:nvSpPr>
        <p:spPr bwMode="auto">
          <a:xfrm>
            <a:off x="406400" y="1166813"/>
            <a:ext cx="82804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987425" indent="-4508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524000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900"/>
              </a:lnSpc>
              <a:spcBef>
                <a:spcPct val="0"/>
              </a:spcBef>
              <a:spcAft>
                <a:spcPts val="1200"/>
              </a:spcAft>
              <a:buClr>
                <a:srgbClr val="3333CC"/>
              </a:buClr>
              <a:buSzPct val="80000"/>
            </a:pPr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案例分析诠释了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>
              <a:lnSpc>
                <a:spcPts val="3900"/>
              </a:lnSpc>
              <a:spcBef>
                <a:spcPct val="0"/>
              </a:spcBef>
              <a:spcAft>
                <a:spcPts val="1200"/>
              </a:spcAft>
              <a:buClr>
                <a:srgbClr val="3333CC"/>
              </a:buClr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通过创建分析模型过程，不断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加深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软件需求的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，同时更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全面理解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软件需求。</a:t>
            </a:r>
            <a:endParaRPr lang="en-US" altLang="zh-CN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>
              <a:lnSpc>
                <a:spcPts val="39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如“移动至指定位置”用例的基本交互动作，必须考虑“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暂停</a:t>
            </a: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”的影响。</a:t>
            </a:r>
            <a:endParaRPr lang="en-US" altLang="zh-CN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4675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案例分析小结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675" name="Rectangle 3"/>
          <p:cNvSpPr txBox="1">
            <a:spLocks noChangeArrowheads="1"/>
          </p:cNvSpPr>
          <p:nvPr/>
        </p:nvSpPr>
        <p:spPr bwMode="auto">
          <a:xfrm>
            <a:off x="404813" y="1196975"/>
            <a:ext cx="8270875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52438" indent="-4524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893763" indent="-357188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439863" indent="-3683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ts val="3900"/>
              </a:lnSpc>
              <a:spcBef>
                <a:spcPct val="0"/>
              </a:spcBef>
              <a:spcAft>
                <a:spcPts val="1200"/>
              </a:spcAft>
              <a:buClr>
                <a:srgbClr val="3333CC"/>
              </a:buClr>
              <a:buSzPct val="80000"/>
            </a:pPr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案例分析诠释了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>
              <a:lnSpc>
                <a:spcPts val="3900"/>
              </a:lnSpc>
              <a:spcBef>
                <a:spcPct val="0"/>
              </a:spcBef>
              <a:spcAft>
                <a:spcPts val="600"/>
              </a:spcAft>
              <a:buClr>
                <a:srgbClr val="3333CC"/>
              </a:buClr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通过分析模型中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多张相关模型图</a:t>
            </a:r>
            <a:r>
              <a:rPr lang="en-US" altLang="zh-CN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en-US" altLang="zh-CN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比对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挖掘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潜在的需求、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查漏补缺</a:t>
            </a: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，提高分析模型图之间的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>
              <a:lnSpc>
                <a:spcPts val="3900"/>
              </a:lnSpc>
              <a:spcBef>
                <a:spcPct val="0"/>
              </a:spcBef>
              <a:buClr>
                <a:srgbClr val="3333CC"/>
              </a:buClr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如在每移动一步后，必须将导航相机拍摄的照片提交给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BarrierRecognizer</a:t>
            </a:r>
            <a:r>
              <a:rPr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案例分析小结 </a:t>
            </a:r>
            <a:r>
              <a:rPr lang="en-US" altLang="zh-CN" sz="320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endParaRPr lang="zh-CN" altLang="en-US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699" name="Rectangle 3"/>
          <p:cNvSpPr txBox="1">
            <a:spLocks noChangeArrowheads="1"/>
          </p:cNvSpPr>
          <p:nvPr/>
        </p:nvSpPr>
        <p:spPr bwMode="auto">
          <a:xfrm>
            <a:off x="415925" y="1227138"/>
            <a:ext cx="8153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6575" indent="-5365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1071563" indent="-441325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619250" indent="-3540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21526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609850" indent="-269875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30670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35242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9814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4438650" indent="-26987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>
              <a:lnSpc>
                <a:spcPct val="150000"/>
              </a:lnSpc>
              <a:buClr>
                <a:srgbClr val="3333CC"/>
              </a:buClr>
            </a:pPr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案例分析诠释了</a:t>
            </a:r>
            <a:endParaRPr lang="en-US" altLang="zh-CN" sz="28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>
              <a:lnSpc>
                <a:spcPct val="150000"/>
              </a:lnSpc>
              <a:buClr>
                <a:srgbClr val="3333CC"/>
              </a:buClr>
            </a:pPr>
            <a:r>
              <a:rPr lang="zh-CN" altLang="en-US" sz="26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分析模型（顺序图）比用例模型中的文字描述</a:t>
            </a: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更精确</a:t>
            </a:r>
            <a:r>
              <a:rPr lang="zh-CN" altLang="en-US" sz="26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更便于软件设计</a:t>
            </a:r>
            <a:r>
              <a:rPr lang="zh-CN" altLang="en-US" sz="26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什么是用例分析？</a:t>
            </a:r>
          </a:p>
        </p:txBody>
      </p:sp>
      <p:sp>
        <p:nvSpPr>
          <p:cNvPr id="87043" name="文本框 4"/>
          <p:cNvSpPr txBox="1">
            <a:spLocks noChangeArrowheads="1"/>
          </p:cNvSpPr>
          <p:nvPr/>
        </p:nvSpPr>
        <p:spPr bwMode="auto">
          <a:xfrm>
            <a:off x="412750" y="1268760"/>
            <a:ext cx="819785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业务场景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，分析用例的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文字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0238" indent="-1778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 smtClean="0">
                <a:latin typeface="+mn-ea"/>
              </a:rPr>
              <a:t>基于自然语言的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</a:rPr>
              <a:t>文字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描述</a:t>
            </a:r>
            <a:r>
              <a:rPr lang="zh-CN" altLang="zh-CN" sz="2000" b="1" dirty="0">
                <a:latin typeface="+mn-ea"/>
              </a:rPr>
              <a:t>比较抽象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zh-CN" altLang="zh-CN" sz="2000" b="1" dirty="0" smtClean="0">
                <a:latin typeface="+mn-ea"/>
              </a:rPr>
              <a:t>复杂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>
              <a:latin typeface="+mn-ea"/>
            </a:endParaRPr>
          </a:p>
          <a:p>
            <a:pPr marL="630238" indent="-1778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Tx/>
              <a:buChar char="•"/>
              <a:defRPr/>
            </a:pPr>
            <a:r>
              <a:rPr lang="zh-CN" altLang="zh-CN" sz="2000" b="1" dirty="0" smtClean="0">
                <a:latin typeface="+mn-ea"/>
              </a:rPr>
              <a:t>很多</a:t>
            </a:r>
            <a:r>
              <a:rPr lang="en-US" altLang="zh-CN" sz="2000" b="1" dirty="0">
                <a:latin typeface="+mn-ea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</a:rPr>
              <a:t>重要的语义信息</a:t>
            </a:r>
            <a:r>
              <a:rPr lang="en-US" altLang="zh-CN" sz="2000" b="1" dirty="0" smtClean="0">
                <a:latin typeface="+mn-ea"/>
              </a:rPr>
              <a:t>”</a:t>
            </a:r>
            <a:r>
              <a:rPr lang="zh-CN" altLang="en-US" sz="2000" b="1" dirty="0">
                <a:latin typeface="+mn-ea"/>
              </a:rPr>
              <a:t>隐藏</a:t>
            </a:r>
            <a:r>
              <a:rPr lang="zh-CN" altLang="zh-CN" sz="2000" b="1" dirty="0" smtClean="0">
                <a:latin typeface="+mn-ea"/>
              </a:rPr>
              <a:t>在</a:t>
            </a:r>
            <a:r>
              <a:rPr lang="zh-CN" altLang="zh-CN" sz="2000" b="1" dirty="0">
                <a:latin typeface="+mn-ea"/>
              </a:rPr>
              <a:t>字里行间，不直观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zh-CN" altLang="zh-CN" sz="2000" b="1" dirty="0">
                <a:latin typeface="+mn-ea"/>
              </a:rPr>
              <a:t>不便于</a:t>
            </a:r>
            <a:r>
              <a:rPr lang="zh-CN" altLang="zh-CN" sz="2000" b="1" dirty="0" smtClean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zh-CN" altLang="en-US" sz="2000" b="1" dirty="0"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文字描述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更精确的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分析模型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0238" indent="-1778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是否可以用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用例的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交互动作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30238" indent="-1778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将用例的文字描述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图形表示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813" y="1206500"/>
            <a:ext cx="8332787" cy="4310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3200"/>
              </a:lnSpc>
              <a:spcAft>
                <a:spcPts val="120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zh-CN" b="1" u="dbl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离软件设计更近了</a:t>
            </a:r>
            <a:endParaRPr lang="en-US" altLang="zh-CN" b="1" u="dbl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⑴、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用例描述时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，系统是个</a:t>
            </a:r>
            <a:r>
              <a:rPr lang="zh-CN" altLang="zh-CN" sz="2000" b="1" u="wavyHeavy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黑盒子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，仅用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这个词，描述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和外部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200"/>
              </a:lnSpc>
              <a:spcAft>
                <a:spcPts val="1200"/>
              </a:spcAft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如何交互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怎么提供处理结果，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未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涉及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⑵、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分析建模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更具体描述了</a:t>
            </a:r>
            <a:r>
              <a:rPr lang="zh-CN" altLang="zh-CN" sz="2000" b="1" u="dbl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内部每个类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边界类、控制类、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0"/>
              </a:spcAft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辅助类、实体类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b="1" u="dbl" dirty="0">
                <a:latin typeface="宋体" panose="02010600030101010101" pitchFamily="2" charset="-122"/>
                <a:ea typeface="宋体" panose="02010600030101010101" pitchFamily="2" charset="-122"/>
              </a:rPr>
              <a:t>之间的</a:t>
            </a:r>
            <a:r>
              <a:rPr lang="zh-CN" altLang="zh-CN" sz="2000" b="1" u="dbl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交互过程</a:t>
            </a:r>
            <a:r>
              <a:rPr lang="zh-CN" altLang="en-US" sz="2000" b="1" u="dbl" dirty="0">
                <a:latin typeface="宋体" panose="02010600030101010101" pitchFamily="2" charset="-122"/>
                <a:ea typeface="宋体" panose="02010600030101010101" pitchFamily="2" charset="-122"/>
              </a:rPr>
              <a:t>，也就是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内部各个类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000" b="1" u="dbl" dirty="0">
                <a:latin typeface="宋体" panose="02010600030101010101" pitchFamily="2" charset="-122"/>
                <a:ea typeface="宋体" panose="02010600030101010101" pitchFamily="2" charset="-122"/>
              </a:rPr>
              <a:t>如何通过消息</a:t>
            </a:r>
            <a:endParaRPr lang="en-US" altLang="zh-CN" sz="2000" b="1" u="dbl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1200"/>
              </a:spcAft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u="dbl" dirty="0">
                <a:latin typeface="宋体" panose="02010600030101010101" pitchFamily="2" charset="-122"/>
                <a:ea typeface="宋体" panose="02010600030101010101" pitchFamily="2" charset="-122"/>
              </a:rPr>
              <a:t>传递进行协作</a:t>
            </a:r>
            <a:r>
              <a:rPr lang="zh-CN" altLang="en-US" sz="2000" b="1" u="dbl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0"/>
              </a:spcAft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⑶、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交互过程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类之间的交互动作序列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清晰了，软件设计的框架也隐约有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1200"/>
              </a:spcAft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些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轮廓，从程序设计角度也有了些想法。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⑷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离软件设计、实现更进了一步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案例分析小结 </a:t>
            </a:r>
            <a:r>
              <a:rPr lang="en-US" altLang="zh-CN" sz="320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endParaRPr lang="zh-CN" altLang="en-US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4813"/>
            <a:ext cx="8229600" cy="639762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总结：如何展开用例分析？</a:t>
            </a:r>
          </a:p>
        </p:txBody>
      </p:sp>
      <p:graphicFrame>
        <p:nvGraphicFramePr>
          <p:cNvPr id="29" name="图示 28"/>
          <p:cNvGraphicFramePr/>
          <p:nvPr/>
        </p:nvGraphicFramePr>
        <p:xfrm>
          <a:off x="179512" y="980728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/>
          <p:cNvSpPr>
            <a:spLocks noGrp="1" noChangeArrowheads="1"/>
          </p:cNvSpPr>
          <p:nvPr>
            <p:ph type="ctrTitle"/>
          </p:nvPr>
        </p:nvSpPr>
        <p:spPr>
          <a:xfrm>
            <a:off x="755650" y="981075"/>
            <a:ext cx="7691438" cy="3887788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软件工程</a:t>
            </a:r>
            <a:r>
              <a:rPr lang="en-US" altLang="zh-CN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讲 需求分析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  4.3 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用例分析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部分：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UML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类图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6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回顾：如何展开用例分析？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340768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52450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同一分析类分散在不同的顺序图之中</a:t>
            </a:r>
          </a:p>
        </p:txBody>
      </p:sp>
      <p:pic>
        <p:nvPicPr>
          <p:cNvPr id="163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330325"/>
            <a:ext cx="5343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4" name="矩形 6"/>
          <p:cNvSpPr>
            <a:spLocks noChangeArrowheads="1"/>
          </p:cNvSpPr>
          <p:nvPr/>
        </p:nvSpPr>
        <p:spPr bwMode="auto">
          <a:xfrm>
            <a:off x="420688" y="1258888"/>
            <a:ext cx="5500687" cy="2314575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6384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3851275"/>
            <a:ext cx="5343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6" name="矩形 8"/>
          <p:cNvSpPr>
            <a:spLocks noChangeArrowheads="1"/>
          </p:cNvSpPr>
          <p:nvPr/>
        </p:nvSpPr>
        <p:spPr bwMode="auto">
          <a:xfrm>
            <a:off x="3044825" y="3778250"/>
            <a:ext cx="5559425" cy="2314575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6372225" y="1546225"/>
            <a:ext cx="2303463" cy="865188"/>
          </a:xfrm>
          <a:prstGeom prst="wedgeRoundRectCallout">
            <a:avLst>
              <a:gd name="adj1" fmla="val -64534"/>
              <a:gd name="adj2" fmla="val -3321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用例</a:t>
            </a:r>
            <a:r>
              <a:rPr lang="en-US" altLang="zh-CN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---</a:t>
            </a:r>
          </a:p>
          <a:p>
            <a:pPr>
              <a:spcBef>
                <a:spcPts val="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移动至指定位置</a:t>
            </a:r>
            <a:endParaRPr lang="en-US" altLang="zh-CN" b="1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971550" y="4786313"/>
            <a:ext cx="1728788" cy="804862"/>
          </a:xfrm>
          <a:prstGeom prst="wedgeRoundRectCallout">
            <a:avLst>
              <a:gd name="adj1" fmla="val 59127"/>
              <a:gd name="adj2" fmla="val -94529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用例</a:t>
            </a:r>
            <a:r>
              <a:rPr lang="en-US" altLang="zh-CN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---</a:t>
            </a:r>
          </a:p>
          <a:p>
            <a:pPr>
              <a:spcBef>
                <a:spcPts val="0"/>
              </a:spcBef>
              <a:buClr>
                <a:srgbClr val="3333CC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移动并照相</a:t>
            </a:r>
            <a:endParaRPr lang="en-US" altLang="zh-CN" b="1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203575" y="2365375"/>
            <a:ext cx="4176713" cy="1720850"/>
            <a:chOff x="3203744" y="2447516"/>
            <a:chExt cx="4176568" cy="1721285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3203744" y="2458632"/>
              <a:ext cx="1944620" cy="1691114"/>
            </a:xfrm>
            <a:prstGeom prst="straightConnector1">
              <a:avLst/>
            </a:prstGeom>
            <a:ln w="92075">
              <a:solidFill>
                <a:srgbClr val="00CC00"/>
              </a:solidFill>
              <a:headEnd type="triangl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5318221" y="2447516"/>
              <a:ext cx="2062091" cy="1721285"/>
            </a:xfrm>
            <a:prstGeom prst="straightConnector1">
              <a:avLst/>
            </a:prstGeom>
            <a:ln w="92075">
              <a:solidFill>
                <a:srgbClr val="00CC00"/>
              </a:solidFill>
              <a:headEnd type="triangl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问题提出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174750"/>
            <a:ext cx="8347075" cy="4054475"/>
          </a:xfrm>
        </p:spPr>
        <p:txBody>
          <a:bodyPr lIns="0" tIns="0" rIns="0" bIns="0"/>
          <a:lstStyle/>
          <a:p>
            <a:pPr marL="357188" indent="-357188" eaLnBrk="1">
              <a:lnSpc>
                <a:spcPts val="3900"/>
              </a:lnSpc>
              <a:spcBef>
                <a:spcPts val="0"/>
              </a:spcBef>
              <a:spcAft>
                <a:spcPts val="1200"/>
              </a:spcAft>
              <a:buSzPct val="80000"/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能否将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分布在</a:t>
            </a:r>
            <a:r>
              <a:rPr lang="zh-CN" altLang="en-US" sz="2400" u="wavyHeavy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各顺序图中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的“</a:t>
            </a:r>
            <a:r>
              <a:rPr lang="zh-CN" altLang="en-US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类及其职责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汇总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起来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，统一进行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研究和分析？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4375" lvl="1" indent="-261938" eaLnBrk="1">
              <a:lnSpc>
                <a:spcPts val="39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zh-CN" altLang="en-US" sz="2400" u="wavyHeavy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可同时</a:t>
            </a:r>
            <a:r>
              <a:rPr lang="zh-CN" altLang="en-US" sz="2400" u="wavyHeavy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所有用例需求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4375" lvl="1" indent="-261938" eaLnBrk="1">
              <a:lnSpc>
                <a:spcPts val="39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基于全局模型，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综合分析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类及其职责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”设置的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合理性</a:t>
            </a:r>
            <a:r>
              <a:rPr lang="en-US" altLang="zh-CN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u="wavyHeavy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发现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不一致性。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93763" lvl="1" indent="-357188" eaLnBrk="1">
              <a:lnSpc>
                <a:spcPts val="3900"/>
              </a:lnSpc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提炼、归纳出一些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公共的分析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或职责</a:t>
            </a:r>
            <a:r>
              <a:rPr lang="en-US" altLang="zh-CN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使其可以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服务于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多项用例需求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，进一步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简化分析模型。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572000" y="1052513"/>
            <a:ext cx="4103688" cy="1008062"/>
          </a:xfrm>
          <a:prstGeom prst="wedgeRoundRectCallout">
            <a:avLst>
              <a:gd name="adj1" fmla="val -19824"/>
              <a:gd name="adj2" fmla="val 7956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一个顺序图</a:t>
            </a:r>
            <a:r>
              <a:rPr lang="zh-CN" altLang="en-US" sz="2000" b="1" dirty="0">
                <a:latin typeface="+mn-ea"/>
                <a:ea typeface="+mn-ea"/>
              </a:rPr>
              <a:t>：只满足一项用例需求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全局模型图</a:t>
            </a:r>
            <a:r>
              <a:rPr lang="zh-CN" altLang="en-US" sz="2000" b="1" dirty="0">
                <a:latin typeface="+mn-ea"/>
                <a:ea typeface="+mn-ea"/>
              </a:rPr>
              <a:t>：理论上满足所有需求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全局观</a:t>
            </a:r>
            <a:r>
              <a:rPr lang="zh-CN" altLang="en-US" sz="2000" b="1" dirty="0">
                <a:latin typeface="+mn-ea"/>
                <a:ea typeface="+mn-ea"/>
              </a:rPr>
              <a:t>：多视图建模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类图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4289425" y="3644900"/>
            <a:ext cx="4321175" cy="436563"/>
          </a:xfrm>
          <a:prstGeom prst="wedgeRoundRectCallout">
            <a:avLst>
              <a:gd name="adj1" fmla="val -21616"/>
              <a:gd name="adj2" fmla="val -98720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同一个类</a:t>
            </a:r>
            <a:r>
              <a:rPr lang="zh-CN" altLang="en-US" sz="2000" b="1" dirty="0">
                <a:latin typeface="+mn-ea"/>
                <a:ea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多项职责之间</a:t>
            </a:r>
            <a:r>
              <a:rPr lang="zh-CN" altLang="en-US" sz="2000" b="1" dirty="0">
                <a:latin typeface="+mn-ea"/>
                <a:ea typeface="+mn-ea"/>
              </a:rPr>
              <a:t>矛盾、冲突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289425" y="5229225"/>
            <a:ext cx="1296988" cy="436563"/>
          </a:xfrm>
          <a:prstGeom prst="wedgeRoundRectCallout">
            <a:avLst>
              <a:gd name="adj1" fmla="val -19183"/>
              <a:gd name="adj2" fmla="val -204724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类的复用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11225" y="5254625"/>
            <a:ext cx="7770813" cy="779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能否有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一种机制</a:t>
            </a:r>
            <a:r>
              <a:rPr lang="zh-CN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b="1" u="wavyHeavy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各</a:t>
            </a:r>
            <a:r>
              <a:rPr lang="zh-CN" altLang="zh-CN" b="1" u="wavyHeavy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分析类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综合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，避免</a:t>
            </a:r>
            <a:r>
              <a:rPr lang="zh-CN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这些分析类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分散在</a:t>
            </a:r>
            <a:r>
              <a:rPr lang="zh-CN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多张不同的顺序图中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762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这种全局模型应该如何表示？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3950"/>
            <a:ext cx="8464550" cy="1760538"/>
          </a:xfrm>
        </p:spPr>
        <p:txBody>
          <a:bodyPr lIns="0" tIns="0" rIns="0" bIns="0"/>
          <a:lstStyle/>
          <a:p>
            <a:pPr marL="452438" indent="-452438" eaLnBrk="1"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首先，必须表示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类及其职责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其次，必须表示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类之间的关系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2438" indent="-452438" eaLnBrk="1"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最后，</a:t>
            </a:r>
            <a:r>
              <a:rPr lang="zh-CN" altLang="en-US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必须明确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个类的对象之间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，如何才能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传递消息</a:t>
            </a:r>
            <a:r>
              <a:rPr lang="zh-CN" altLang="en-US" sz="2400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773683" y="3429000"/>
            <a:ext cx="7686749" cy="2016224"/>
          </a:xfrm>
          <a:prstGeom prst="wedgeRoundRectCallout">
            <a:avLst>
              <a:gd name="adj1" fmla="val -21419"/>
              <a:gd name="adj2" fmla="val -66935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defRPr/>
            </a:pPr>
            <a:r>
              <a:rPr lang="zh-CN" altLang="en-US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答案：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类图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9388" indent="-179388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可同时满足这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个要求</a:t>
            </a:r>
            <a:endParaRPr lang="en-US" altLang="zh-CN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9388" indent="-179388">
              <a:lnSpc>
                <a:spcPts val="3200"/>
              </a:lnSpc>
              <a:spcBef>
                <a:spcPts val="0"/>
              </a:spcBef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职责</a:t>
            </a:r>
            <a:r>
              <a:rPr lang="en-US" altLang="zh-CN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结点</a:t>
            </a:r>
            <a:r>
              <a:rPr lang="en-US" altLang="zh-CN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类之间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en-US" altLang="zh-CN" sz="20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边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可作为消息的传递通道。</a:t>
            </a:r>
            <a:endParaRPr lang="en-US" altLang="zh-CN" sz="20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9388" indent="-179388">
              <a:lnSpc>
                <a:spcPts val="3200"/>
              </a:lnSpc>
              <a:spcBef>
                <a:spcPts val="0"/>
              </a:spcBef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r>
              <a:rPr lang="zh-CN" altLang="en-US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需要构建</a:t>
            </a:r>
            <a:endParaRPr lang="en-US" altLang="zh-CN" sz="20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81625" y="1320800"/>
            <a:ext cx="3228975" cy="411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顺序图</a:t>
            </a:r>
            <a:r>
              <a:rPr lang="zh-CN" altLang="en-US" b="1">
                <a:ea typeface="宋体" panose="02010600030101010101" pitchFamily="2" charset="-122"/>
                <a:cs typeface="Times New Roman" panose="02020603050405020304" pitchFamily="18" charset="0"/>
              </a:rPr>
              <a:t>：分析类、职责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569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类图示例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323850" y="2420938"/>
            <a:ext cx="1943100" cy="1584325"/>
          </a:xfrm>
          <a:prstGeom prst="wedgeRoundRectCallout">
            <a:avLst>
              <a:gd name="adj1" fmla="val 20422"/>
              <a:gd name="adj2" fmla="val -61286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179388">
              <a:lnSpc>
                <a:spcPts val="3000"/>
              </a:lnSpc>
              <a:spcBef>
                <a:spcPts val="0"/>
              </a:spcBef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179388">
              <a:lnSpc>
                <a:spcPts val="3000"/>
              </a:lnSpc>
              <a:spcBef>
                <a:spcPts val="0"/>
              </a:spcBef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属性列表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179388">
              <a:lnSpc>
                <a:spcPts val="3000"/>
              </a:lnSpc>
              <a:spcBef>
                <a:spcPts val="0"/>
              </a:spcBef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方法列表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836738" y="1017588"/>
            <a:ext cx="6911975" cy="4819650"/>
            <a:chOff x="1836018" y="1016955"/>
            <a:chExt cx="6912124" cy="4820436"/>
          </a:xfrm>
        </p:grpSpPr>
        <p:sp>
          <p:nvSpPr>
            <p:cNvPr id="166920" name="矩形 1"/>
            <p:cNvSpPr>
              <a:spLocks noChangeArrowheads="1"/>
            </p:cNvSpPr>
            <p:nvPr/>
          </p:nvSpPr>
          <p:spPr bwMode="auto">
            <a:xfrm>
              <a:off x="1836018" y="1080015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1" name="矩形 5"/>
            <p:cNvSpPr>
              <a:spLocks noChangeArrowheads="1"/>
            </p:cNvSpPr>
            <p:nvPr/>
          </p:nvSpPr>
          <p:spPr bwMode="auto">
            <a:xfrm>
              <a:off x="4788024" y="1016955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2" name="矩形 6"/>
            <p:cNvSpPr>
              <a:spLocks noChangeArrowheads="1"/>
            </p:cNvSpPr>
            <p:nvPr/>
          </p:nvSpPr>
          <p:spPr bwMode="auto">
            <a:xfrm>
              <a:off x="7545187" y="1089323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③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3" name="矩形 7"/>
            <p:cNvSpPr>
              <a:spLocks noChangeArrowheads="1"/>
            </p:cNvSpPr>
            <p:nvPr/>
          </p:nvSpPr>
          <p:spPr bwMode="auto">
            <a:xfrm>
              <a:off x="8316416" y="1988840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④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4" name="矩形 9"/>
            <p:cNvSpPr>
              <a:spLocks noChangeArrowheads="1"/>
            </p:cNvSpPr>
            <p:nvPr/>
          </p:nvSpPr>
          <p:spPr bwMode="auto">
            <a:xfrm>
              <a:off x="7378701" y="3247153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⑤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5" name="矩形 10"/>
            <p:cNvSpPr>
              <a:spLocks noChangeArrowheads="1"/>
            </p:cNvSpPr>
            <p:nvPr/>
          </p:nvSpPr>
          <p:spPr bwMode="auto">
            <a:xfrm>
              <a:off x="7915092" y="3972549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⑥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6" name="矩形 11"/>
            <p:cNvSpPr>
              <a:spLocks noChangeArrowheads="1"/>
            </p:cNvSpPr>
            <p:nvPr/>
          </p:nvSpPr>
          <p:spPr bwMode="auto">
            <a:xfrm>
              <a:off x="7432055" y="4851016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⑦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6927" name="矩形 12"/>
            <p:cNvSpPr>
              <a:spLocks noChangeArrowheads="1"/>
            </p:cNvSpPr>
            <p:nvPr/>
          </p:nvSpPr>
          <p:spPr bwMode="auto">
            <a:xfrm>
              <a:off x="7699229" y="5477351"/>
              <a:ext cx="43172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⑧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3492500" y="4005263"/>
            <a:ext cx="1655763" cy="863600"/>
          </a:xfrm>
          <a:prstGeom prst="wedgeRoundRectCallout">
            <a:avLst>
              <a:gd name="adj1" fmla="val -21643"/>
              <a:gd name="adj2" fmla="val -84861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34290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有向边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6575" indent="-179388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类间关系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9750" y="4360863"/>
            <a:ext cx="2663825" cy="1493837"/>
          </a:xfrm>
          <a:prstGeom prst="rect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2900"/>
              </a:lnSpc>
              <a:buClr>
                <a:schemeClr val="accent2"/>
              </a:buClr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：数量对应关系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  <a:buClr>
                <a:schemeClr val="accent2"/>
              </a:buClr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：公有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(public)</a:t>
            </a:r>
          </a:p>
          <a:p>
            <a:pPr>
              <a:lnSpc>
                <a:spcPts val="2900"/>
              </a:lnSpc>
              <a:buClr>
                <a:schemeClr val="accent2"/>
              </a:buClr>
            </a:pP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：私有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(private)</a:t>
            </a:r>
          </a:p>
          <a:p>
            <a:pPr>
              <a:lnSpc>
                <a:spcPts val="2900"/>
              </a:lnSpc>
              <a:buClr>
                <a:schemeClr val="accent2"/>
              </a:buClr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：受保护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(protected)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89050"/>
            <a:ext cx="8569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6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6025"/>
            <a:ext cx="8655050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8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82613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类图示例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39750" y="2636838"/>
            <a:ext cx="8424863" cy="1800225"/>
            <a:chOff x="539750" y="2636838"/>
            <a:chExt cx="8424863" cy="1800274"/>
          </a:xfrm>
        </p:grpSpPr>
        <p:sp>
          <p:nvSpPr>
            <p:cNvPr id="9" name="圆角矩形标注 8"/>
            <p:cNvSpPr/>
            <p:nvPr/>
          </p:nvSpPr>
          <p:spPr bwMode="auto">
            <a:xfrm>
              <a:off x="539750" y="3141677"/>
              <a:ext cx="2447925" cy="1295435"/>
            </a:xfrm>
            <a:prstGeom prst="wedgeRoundRectCallout">
              <a:avLst>
                <a:gd name="adj1" fmla="val 194083"/>
                <a:gd name="adj2" fmla="val -71329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342900" indent="-342900">
                <a:lnSpc>
                  <a:spcPts val="3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333CC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类的属性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536575" indent="-179388">
                <a:lnSpc>
                  <a:spcPts val="3000"/>
                </a:lnSpc>
                <a:spcBef>
                  <a:spcPts val="0"/>
                </a:spcBef>
                <a:buClr>
                  <a:srgbClr val="3333CC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类中所有对象的公共性质</a:t>
              </a:r>
              <a:endParaRPr lang="en-US" altLang="zh-CN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967" name="矩形 5"/>
            <p:cNvSpPr>
              <a:spLocks noChangeArrowheads="1"/>
            </p:cNvSpPr>
            <p:nvPr/>
          </p:nvSpPr>
          <p:spPr bwMode="auto">
            <a:xfrm>
              <a:off x="6659563" y="2636838"/>
              <a:ext cx="2305050" cy="32385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6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9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9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9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9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9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89050"/>
            <a:ext cx="8569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en-US" altLang="zh-CN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类图示例</a:t>
            </a:r>
            <a:r>
              <a:rPr lang="en-US" altLang="zh-CN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3200" b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68313" y="1628775"/>
            <a:ext cx="4411662" cy="2232025"/>
            <a:chOff x="468313" y="1628775"/>
            <a:chExt cx="4411499" cy="2232274"/>
          </a:xfrm>
        </p:grpSpPr>
        <p:sp>
          <p:nvSpPr>
            <p:cNvPr id="9" name="圆角矩形标注 8"/>
            <p:cNvSpPr/>
            <p:nvPr/>
          </p:nvSpPr>
          <p:spPr bwMode="auto">
            <a:xfrm>
              <a:off x="468313" y="2960837"/>
              <a:ext cx="2447835" cy="900212"/>
            </a:xfrm>
            <a:prstGeom prst="wedgeRoundRectCallout">
              <a:avLst>
                <a:gd name="adj1" fmla="val 44436"/>
                <a:gd name="adj2" fmla="val -109841"/>
                <a:gd name="adj3" fmla="val 16667"/>
              </a:avLst>
            </a:prstGeom>
            <a:solidFill>
              <a:schemeClr val="bg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342900" indent="-342900">
                <a:lnSpc>
                  <a:spcPts val="3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333CC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类的方法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536575" indent="-179388">
                <a:lnSpc>
                  <a:spcPts val="3000"/>
                </a:lnSpc>
                <a:spcBef>
                  <a:spcPts val="0"/>
                </a:spcBef>
                <a:buClr>
                  <a:srgbClr val="3333CC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职责</a:t>
              </a:r>
              <a:r>
                <a:rPr lang="en-US" altLang="zh-CN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\</a:t>
              </a:r>
              <a:r>
                <a:rPr lang="zh-CN" altLang="en-US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  <a:r>
                <a:rPr lang="en-US" altLang="zh-CN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\</a:t>
              </a:r>
              <a:r>
                <a:rPr lang="zh-CN" altLang="en-US" sz="2000" b="1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  <a:endParaRPr lang="en-US" altLang="zh-CN" sz="2000" b="1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014" name="矩形 5"/>
            <p:cNvSpPr>
              <a:spLocks noChangeArrowheads="1"/>
            </p:cNvSpPr>
            <p:nvPr/>
          </p:nvSpPr>
          <p:spPr bwMode="auto">
            <a:xfrm>
              <a:off x="2791257" y="1628775"/>
              <a:ext cx="2088555" cy="7921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如何展开用例分析？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37805567"/>
              </p:ext>
            </p:extLst>
          </p:nvPr>
        </p:nvGraphicFramePr>
        <p:xfrm>
          <a:off x="571472" y="1340768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2916238" y="4831813"/>
            <a:ext cx="4176712" cy="431800"/>
          </a:xfrm>
          <a:prstGeom prst="wedgeRoundRectCallout">
            <a:avLst>
              <a:gd name="adj1" fmla="val 20657"/>
              <a:gd name="adj2" fmla="val -98604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zh-CN" sz="2000" b="1" dirty="0" smtClean="0"/>
              <a:t>如何将用例的</a:t>
            </a:r>
            <a:r>
              <a:rPr lang="zh-CN" altLang="zh-CN" sz="2000" b="1" u="wavyHeavy" dirty="0" smtClean="0">
                <a:solidFill>
                  <a:schemeClr val="tx2"/>
                </a:solidFill>
              </a:rPr>
              <a:t>文字描述</a:t>
            </a:r>
            <a:r>
              <a:rPr lang="zh-CN" altLang="zh-CN" sz="2000" b="1" dirty="0" smtClean="0"/>
              <a:t>转化为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图形</a:t>
            </a:r>
            <a:endParaRPr lang="zh-CN" altLang="en-US" sz="2000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2700338" y="2744250"/>
            <a:ext cx="5688012" cy="1727200"/>
          </a:xfrm>
          <a:prstGeom prst="wedgeRoundRectCallout">
            <a:avLst>
              <a:gd name="adj1" fmla="val 19022"/>
              <a:gd name="adj2" fmla="val -66979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zh-CN" sz="2000" b="1" dirty="0" smtClean="0">
                <a:latin typeface="+mn-ea"/>
                <a:ea typeface="+mn-ea"/>
              </a:rPr>
              <a:t>需求获取时，用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自然语言</a:t>
            </a:r>
            <a:r>
              <a:rPr lang="zh-CN" altLang="zh-CN" sz="2000" b="1" dirty="0" smtClean="0">
                <a:latin typeface="+mn-ea"/>
                <a:ea typeface="+mn-ea"/>
              </a:rPr>
              <a:t>描述交互动作序列</a:t>
            </a:r>
            <a:r>
              <a:rPr lang="zh-CN" altLang="en-US" sz="2000" b="1" dirty="0" smtClean="0">
                <a:latin typeface="+mn-ea"/>
                <a:ea typeface="+mn-ea"/>
              </a:rPr>
              <a:t>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zh-CN" sz="2000" b="1" dirty="0" smtClean="0">
                <a:latin typeface="+mn-ea"/>
                <a:ea typeface="+mn-ea"/>
              </a:rPr>
              <a:t>用户也是这种自然语言表达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不适合</a:t>
            </a:r>
            <a:r>
              <a:rPr lang="zh-CN" altLang="zh-CN" sz="2000" b="1" dirty="0" smtClean="0">
                <a:latin typeface="+mn-ea"/>
                <a:ea typeface="+mn-ea"/>
              </a:rPr>
              <a:t>软件设计、编码实现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000" b="1" dirty="0" smtClean="0">
                <a:latin typeface="+mn-ea"/>
                <a:ea typeface="+mn-ea"/>
              </a:rPr>
              <a:t>需要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转换成</a:t>
            </a:r>
            <a:r>
              <a:rPr lang="zh-CN" altLang="zh-CN" sz="2000" b="1" dirty="0" smtClean="0">
                <a:latin typeface="+mn-ea"/>
                <a:ea typeface="+mn-ea"/>
              </a:rPr>
              <a:t>更精确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zh-CN" altLang="zh-CN" sz="2000" b="1" dirty="0" smtClean="0">
                <a:latin typeface="+mn-ea"/>
                <a:ea typeface="+mn-ea"/>
              </a:rPr>
              <a:t>更直观的“</a:t>
            </a:r>
            <a:r>
              <a:rPr lang="zh-CN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图形表示方法</a:t>
            </a:r>
            <a:r>
              <a:rPr lang="zh-CN" altLang="en-US" sz="2000" b="1" dirty="0" smtClean="0">
                <a:latin typeface="+mn-ea"/>
                <a:ea typeface="+mn-ea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" grpId="0" animBg="1"/>
      <p:bldP spid="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5693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类图示例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84213" y="1536700"/>
            <a:ext cx="2374900" cy="2252663"/>
            <a:chOff x="684361" y="1536477"/>
            <a:chExt cx="2374752" cy="2252564"/>
          </a:xfrm>
        </p:grpSpPr>
        <p:sp>
          <p:nvSpPr>
            <p:cNvPr id="9" name="圆角矩形标注 8"/>
            <p:cNvSpPr>
              <a:spLocks noChangeArrowheads="1"/>
            </p:cNvSpPr>
            <p:nvPr/>
          </p:nvSpPr>
          <p:spPr bwMode="auto">
            <a:xfrm>
              <a:off x="684361" y="2868331"/>
              <a:ext cx="2303318" cy="920710"/>
            </a:xfrm>
            <a:prstGeom prst="wedgeRoundRectCallout">
              <a:avLst>
                <a:gd name="adj1" fmla="val 20803"/>
                <a:gd name="adj2" fmla="val -127502"/>
                <a:gd name="adj3" fmla="val 16667"/>
              </a:avLst>
            </a:prstGeom>
            <a:solidFill>
              <a:schemeClr val="bg1"/>
            </a:solidFill>
            <a:ln w="2540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marL="342900" indent="-342900">
                <a:lnSpc>
                  <a:spcPts val="3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3333CC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有向边</a:t>
              </a:r>
              <a:endPara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36575" indent="-179388">
                <a:lnSpc>
                  <a:spcPts val="3000"/>
                </a:lnSpc>
                <a:spcBef>
                  <a:spcPts val="0"/>
                </a:spcBef>
                <a:buClr>
                  <a:srgbClr val="3333CC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类之间的关系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062" name="矩形 5"/>
            <p:cNvSpPr>
              <a:spLocks noChangeArrowheads="1"/>
            </p:cNvSpPr>
            <p:nvPr/>
          </p:nvSpPr>
          <p:spPr bwMode="auto">
            <a:xfrm>
              <a:off x="1692275" y="1536477"/>
              <a:ext cx="1366838" cy="5762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最重要的类间关系：继承、聚合与关联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25538"/>
            <a:ext cx="8278813" cy="936625"/>
          </a:xfrm>
        </p:spPr>
        <p:txBody>
          <a:bodyPr/>
          <a:lstStyle/>
          <a:p>
            <a:pPr marL="357188" indent="-357188" eaLnBrk="1">
              <a:lnSpc>
                <a:spcPts val="35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继承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关系：如果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继承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继承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中所有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非私有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</a:t>
            </a:r>
            <a:endParaRPr lang="en-US" altLang="zh-CN" sz="2400" dirty="0" smtClean="0">
              <a:solidFill>
                <a:schemeClr val="tx2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属性和方法。</a:t>
            </a:r>
            <a:endParaRPr lang="en-US" altLang="zh-CN" sz="2400" dirty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51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68538"/>
            <a:ext cx="723423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611188" y="2195513"/>
            <a:ext cx="2160587" cy="1225550"/>
          </a:xfrm>
          <a:prstGeom prst="wedgeRoundRectCallout">
            <a:avLst>
              <a:gd name="adj1" fmla="val -22931"/>
              <a:gd name="adj2" fmla="val -94671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子类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都能看见</a:t>
            </a:r>
            <a:r>
              <a:rPr lang="zh-CN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父类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非私有的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属性和方法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6075"/>
            <a:ext cx="8229600" cy="5540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类之间的聚合关系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153400" cy="936625"/>
          </a:xfrm>
        </p:spPr>
        <p:txBody>
          <a:bodyPr/>
          <a:lstStyle/>
          <a:p>
            <a:pPr marL="452438" indent="-452438" eaLnBrk="1">
              <a:lnSpc>
                <a:spcPts val="35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聚合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关系：如果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对象是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的对象的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组成部分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聚合类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部件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整体</a:t>
            </a:r>
            <a:r>
              <a:rPr lang="en-US" altLang="zh-CN" sz="2400" dirty="0" smtClean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部分）</a:t>
            </a:r>
            <a:endParaRPr lang="en-US" altLang="zh-CN" sz="2400" dirty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7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5038"/>
            <a:ext cx="6553200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539750" y="2852738"/>
            <a:ext cx="1295400" cy="431800"/>
          </a:xfrm>
          <a:prstGeom prst="wedgeRoundRectCallout">
            <a:avLst>
              <a:gd name="adj1" fmla="val 86449"/>
              <a:gd name="adj2" fmla="val -150620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脚本程序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6227763" y="2852738"/>
            <a:ext cx="1296987" cy="431800"/>
          </a:xfrm>
          <a:prstGeom prst="wedgeRoundRectCallout">
            <a:avLst>
              <a:gd name="adj1" fmla="val -100056"/>
              <a:gd name="adj2" fmla="val -157921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多条指令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032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数量对应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5538"/>
            <a:ext cx="8286750" cy="863600"/>
          </a:xfrm>
        </p:spPr>
        <p:txBody>
          <a:bodyPr/>
          <a:lstStyle/>
          <a:p>
            <a:pPr marL="357188" indent="-357188" eaLnBrk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SzPct val="80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聚合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关系：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Script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对象对应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(*) Instruction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对象</a:t>
            </a:r>
            <a:endParaRPr lang="en-US" altLang="zh-CN" sz="2400" dirty="0" smtClean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57188" indent="-357188" eaLnBrk="1">
              <a:lnSpc>
                <a:spcPts val="3000"/>
              </a:lnSpc>
              <a:spcBef>
                <a:spcPts val="0"/>
              </a:spcBef>
              <a:buSzPct val="80000"/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继承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关系：数量对应无意义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子类已经是分解的具体对象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accent4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8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05038"/>
            <a:ext cx="6626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19250" y="2505075"/>
            <a:ext cx="5545138" cy="1543050"/>
            <a:chOff x="1619672" y="2504771"/>
            <a:chExt cx="5544616" cy="1542946"/>
          </a:xfrm>
        </p:grpSpPr>
        <p:grpSp>
          <p:nvGrpSpPr>
            <p:cNvPr id="178182" name="组合 2"/>
            <p:cNvGrpSpPr>
              <a:grpSpLocks/>
            </p:cNvGrpSpPr>
            <p:nvPr/>
          </p:nvGrpSpPr>
          <p:grpSpPr bwMode="auto">
            <a:xfrm>
              <a:off x="1619672" y="2504771"/>
              <a:ext cx="1463910" cy="1542946"/>
              <a:chOff x="1619672" y="2504771"/>
              <a:chExt cx="1463910" cy="1542946"/>
            </a:xfrm>
          </p:grpSpPr>
          <p:sp>
            <p:nvSpPr>
              <p:cNvPr id="178186" name="矩形 1"/>
              <p:cNvSpPr>
                <a:spLocks noChangeArrowheads="1"/>
              </p:cNvSpPr>
              <p:nvPr/>
            </p:nvSpPr>
            <p:spPr bwMode="auto">
              <a:xfrm>
                <a:off x="2723542" y="2504771"/>
                <a:ext cx="360040" cy="288032"/>
              </a:xfrm>
              <a:prstGeom prst="rect">
                <a:avLst/>
              </a:prstGeom>
              <a:noFill/>
              <a:ln w="317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178187" name="圆角矩形标注 5"/>
              <p:cNvSpPr>
                <a:spLocks noChangeArrowheads="1"/>
              </p:cNvSpPr>
              <p:nvPr/>
            </p:nvSpPr>
            <p:spPr bwMode="auto">
              <a:xfrm>
                <a:off x="1619672" y="3615669"/>
                <a:ext cx="720080" cy="432048"/>
              </a:xfrm>
              <a:prstGeom prst="wedgeRoundRectCallout">
                <a:avLst>
                  <a:gd name="adj1" fmla="val 104593"/>
                  <a:gd name="adj2" fmla="val -233079"/>
                  <a:gd name="adj3" fmla="val 16667"/>
                </a:avLst>
              </a:prstGeom>
              <a:solidFill>
                <a:schemeClr val="bg1"/>
              </a:solidFill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聚合</a:t>
                </a:r>
              </a:p>
            </p:txBody>
          </p:sp>
        </p:grpSp>
        <p:grpSp>
          <p:nvGrpSpPr>
            <p:cNvPr id="178183" name="组合 3"/>
            <p:cNvGrpSpPr>
              <a:grpSpLocks/>
            </p:cNvGrpSpPr>
            <p:nvPr/>
          </p:nvGrpSpPr>
          <p:grpSpPr bwMode="auto">
            <a:xfrm>
              <a:off x="4406781" y="2949452"/>
              <a:ext cx="2757507" cy="432048"/>
              <a:chOff x="4406781" y="2949452"/>
              <a:chExt cx="2757507" cy="432048"/>
            </a:xfrm>
          </p:grpSpPr>
          <p:sp>
            <p:nvSpPr>
              <p:cNvPr id="178184" name="圆角矩形标注 6"/>
              <p:cNvSpPr>
                <a:spLocks noChangeArrowheads="1"/>
              </p:cNvSpPr>
              <p:nvPr/>
            </p:nvSpPr>
            <p:spPr bwMode="auto">
              <a:xfrm>
                <a:off x="6444208" y="2949452"/>
                <a:ext cx="720080" cy="432048"/>
              </a:xfrm>
              <a:prstGeom prst="wedgeRoundRectCallout">
                <a:avLst>
                  <a:gd name="adj1" fmla="val -281315"/>
                  <a:gd name="adj2" fmla="val 11546"/>
                  <a:gd name="adj3" fmla="val 16667"/>
                </a:avLst>
              </a:prstGeom>
              <a:solidFill>
                <a:schemeClr val="bg1"/>
              </a:solidFill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继承</a:t>
                </a:r>
              </a:p>
            </p:txBody>
          </p:sp>
          <p:sp>
            <p:nvSpPr>
              <p:cNvPr id="178185" name="矩形 7"/>
              <p:cNvSpPr>
                <a:spLocks noChangeArrowheads="1"/>
              </p:cNvSpPr>
              <p:nvPr/>
            </p:nvSpPr>
            <p:spPr bwMode="auto">
              <a:xfrm>
                <a:off x="4406781" y="3021460"/>
                <a:ext cx="360040" cy="288032"/>
              </a:xfrm>
              <a:prstGeom prst="rect">
                <a:avLst/>
              </a:prstGeom>
              <a:noFill/>
              <a:ln w="317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</a:pPr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除聚合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外，另一种重要且常用的类间关系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2374900"/>
          </a:xfrm>
        </p:spPr>
        <p:txBody>
          <a:bodyPr lIns="0" tIns="0" rIns="0" bIns="0"/>
          <a:lstStyle/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关联关系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：类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与类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相关，但它们之间的关系既非继承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非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聚合。</a:t>
            </a:r>
            <a:endParaRPr lang="en-US" altLang="zh-CN" sz="2400" dirty="0" smtClean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1976438" lvl="1" indent="0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如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研究生与导师</a:t>
            </a:r>
            <a:endParaRPr lang="en-US" altLang="zh-CN" sz="200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关联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关系之上的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数量对应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导师最多可招收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名研究生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每名研究生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可有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名导师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0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6916737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关联关系的方向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539162" cy="3384550"/>
          </a:xfrm>
        </p:spPr>
        <p:txBody>
          <a:bodyPr lIns="0" tIns="0" rIns="0" bIns="0"/>
          <a:lstStyle/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单向关联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：如果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之间的关联方向是从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A→B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                      则，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任给类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的一个对象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，一定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能在类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中找到</a:t>
            </a:r>
            <a:endParaRPr lang="en-US" altLang="zh-CN" sz="2400" dirty="0" smtClean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0" indent="0" eaLnBrk="1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u="wavyHeavy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对应</a:t>
            </a:r>
            <a:r>
              <a:rPr lang="zh-CN" altLang="en-US" sz="2400" u="wavyHeavy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对象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集合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accent4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9625" lvl="1" indent="-35718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名具体的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老师，查询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其指导的所有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研究生。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单向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查询职责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双向关联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809625" lvl="1" indent="-3571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既可从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名具体的老师查询其指导的所有研究生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也能从</a:t>
            </a:r>
            <a:r>
              <a:rPr lang="en-US" altLang="zh-CN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名研究生查询其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导师。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双向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查询职责</a:t>
            </a:r>
            <a:r>
              <a:rPr lang="en-US" altLang="zh-CN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12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4581525"/>
            <a:ext cx="57816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4284663" y="5805488"/>
            <a:ext cx="2879725" cy="503237"/>
          </a:xfrm>
          <a:prstGeom prst="wedgeRoundRectCallout">
            <a:avLst>
              <a:gd name="adj1" fmla="val -21245"/>
              <a:gd name="adj2" fmla="val -199894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无向边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：双向关联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类图小结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153400" cy="2951162"/>
          </a:xfrm>
        </p:spPr>
        <p:txBody>
          <a:bodyPr/>
          <a:lstStyle/>
          <a:p>
            <a:pPr marL="452438" indent="-452438" eaLnBrk="1">
              <a:lnSpc>
                <a:spcPts val="35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结点</a:t>
            </a:r>
            <a:r>
              <a:rPr lang="zh-CN" altLang="en-US" sz="28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（包括类的名称、属性列表、方法列表）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452438" indent="-452438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边</a:t>
            </a:r>
            <a:r>
              <a:rPr lang="zh-CN" altLang="en-US" sz="28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类间关系</a:t>
            </a:r>
            <a:endParaRPr lang="en-US" altLang="zh-CN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1619250" lvl="1" indent="-2746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继承关系</a:t>
            </a:r>
            <a:endParaRPr lang="en-US" altLang="zh-CN" sz="200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19250" lvl="1" indent="-2746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聚合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关系（共享聚合、组合）及数量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对应</a:t>
            </a:r>
            <a:endParaRPr lang="en-US" altLang="zh-CN" sz="200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19250" lvl="1" indent="-2746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关联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关系及数量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对应</a:t>
            </a:r>
            <a:endParaRPr lang="en-US" altLang="zh-CN" sz="2000" dirty="0" smtClean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619250" lvl="1" indent="-27463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 关联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关系的方向与查询职责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571500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</a:p>
        </p:txBody>
      </p:sp>
      <p:sp>
        <p:nvSpPr>
          <p:cNvPr id="185347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8583612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0">
                <a:latin typeface="楷体_GB2312"/>
                <a:ea typeface="楷体_GB2312"/>
                <a:cs typeface="楷体_GB2312"/>
              </a:rPr>
              <a:t>■ </a:t>
            </a: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公司有许多部门，部门名称唯一地确定一个部门；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■ 每个部门由一名经理管理，也有的经理不管理任何一个部门；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■ 每个部门生产多种产品，每个产品仅由一个部门生产。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■ 公司有许多员工，员工又进一步划分为经理和工人两类。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■ 每名工人可参加多个项目，每个项目需要多名工人；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0">
                <a:latin typeface="楷体_GB2312"/>
                <a:ea typeface="楷体_GB2312"/>
                <a:cs typeface="楷体_GB2312"/>
              </a:rPr>
              <a:t>■ 每位经理可主持多个项目，每个项目仅有一人主持。</a:t>
            </a:r>
          </a:p>
        </p:txBody>
      </p:sp>
      <p:grpSp>
        <p:nvGrpSpPr>
          <p:cNvPr id="7" name="组合 3"/>
          <p:cNvGrpSpPr>
            <a:grpSpLocks/>
          </p:cNvGrpSpPr>
          <p:nvPr/>
        </p:nvGrpSpPr>
        <p:grpSpPr bwMode="auto">
          <a:xfrm>
            <a:off x="920750" y="1628775"/>
            <a:ext cx="6623050" cy="3619500"/>
            <a:chOff x="1725966" y="2240316"/>
            <a:chExt cx="5613400" cy="3619783"/>
          </a:xfrm>
        </p:grpSpPr>
        <p:grpSp>
          <p:nvGrpSpPr>
            <p:cNvPr id="185349" name="组合 2"/>
            <p:cNvGrpSpPr>
              <a:grpSpLocks/>
            </p:cNvGrpSpPr>
            <p:nvPr/>
          </p:nvGrpSpPr>
          <p:grpSpPr bwMode="auto">
            <a:xfrm>
              <a:off x="1725966" y="2240316"/>
              <a:ext cx="5613400" cy="3619783"/>
              <a:chOff x="1725966" y="2240316"/>
              <a:chExt cx="5613400" cy="3619783"/>
            </a:xfrm>
          </p:grpSpPr>
          <p:grpSp>
            <p:nvGrpSpPr>
              <p:cNvPr id="185351" name="Group 15"/>
              <p:cNvGrpSpPr>
                <a:grpSpLocks/>
              </p:cNvGrpSpPr>
              <p:nvPr/>
            </p:nvGrpSpPr>
            <p:grpSpPr bwMode="auto">
              <a:xfrm>
                <a:off x="1725966" y="2240316"/>
                <a:ext cx="5613400" cy="2905129"/>
                <a:chOff x="1156" y="1480"/>
                <a:chExt cx="3536" cy="1830"/>
              </a:xfrm>
            </p:grpSpPr>
            <p:sp>
              <p:nvSpPr>
                <p:cNvPr id="185356" name="Line 6"/>
                <p:cNvSpPr>
                  <a:spLocks noChangeShapeType="1"/>
                </p:cNvSpPr>
                <p:nvPr/>
              </p:nvSpPr>
              <p:spPr bwMode="auto">
                <a:xfrm>
                  <a:off x="1156" y="1480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57" name="Line 7"/>
                <p:cNvSpPr>
                  <a:spLocks noChangeShapeType="1"/>
                </p:cNvSpPr>
                <p:nvPr/>
              </p:nvSpPr>
              <p:spPr bwMode="auto">
                <a:xfrm>
                  <a:off x="1951" y="1480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58" name="Line 8"/>
                <p:cNvSpPr>
                  <a:spLocks noChangeShapeType="1"/>
                </p:cNvSpPr>
                <p:nvPr/>
              </p:nvSpPr>
              <p:spPr bwMode="auto">
                <a:xfrm>
                  <a:off x="2262" y="1919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59" name="Line 9"/>
                <p:cNvSpPr>
                  <a:spLocks noChangeShapeType="1"/>
                </p:cNvSpPr>
                <p:nvPr/>
              </p:nvSpPr>
              <p:spPr bwMode="auto">
                <a:xfrm>
                  <a:off x="2418" y="2375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60" name="Line 10"/>
                <p:cNvSpPr>
                  <a:spLocks noChangeShapeType="1"/>
                </p:cNvSpPr>
                <p:nvPr/>
              </p:nvSpPr>
              <p:spPr bwMode="auto">
                <a:xfrm>
                  <a:off x="1939" y="2836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61" name="Line 11"/>
                <p:cNvSpPr>
                  <a:spLocks noChangeShapeType="1"/>
                </p:cNvSpPr>
                <p:nvPr/>
              </p:nvSpPr>
              <p:spPr bwMode="auto">
                <a:xfrm>
                  <a:off x="3879" y="2841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62" name="Line 12"/>
                <p:cNvSpPr>
                  <a:spLocks noChangeShapeType="1"/>
                </p:cNvSpPr>
                <p:nvPr/>
              </p:nvSpPr>
              <p:spPr bwMode="auto">
                <a:xfrm>
                  <a:off x="4374" y="2841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63" name="Line 13"/>
                <p:cNvSpPr>
                  <a:spLocks noChangeShapeType="1"/>
                </p:cNvSpPr>
                <p:nvPr/>
              </p:nvSpPr>
              <p:spPr bwMode="auto">
                <a:xfrm>
                  <a:off x="2562" y="3310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352" name="Line 6"/>
              <p:cNvSpPr>
                <a:spLocks noChangeShapeType="1"/>
              </p:cNvSpPr>
              <p:nvPr/>
            </p:nvSpPr>
            <p:spPr bwMode="auto">
              <a:xfrm>
                <a:off x="2185677" y="2950894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3" name="Line 6"/>
              <p:cNvSpPr>
                <a:spLocks noChangeShapeType="1"/>
              </p:cNvSpPr>
              <p:nvPr/>
            </p:nvSpPr>
            <p:spPr bwMode="auto">
              <a:xfrm>
                <a:off x="2165419" y="5152162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Line 6"/>
              <p:cNvSpPr>
                <a:spLocks noChangeShapeType="1"/>
              </p:cNvSpPr>
              <p:nvPr/>
            </p:nvSpPr>
            <p:spPr bwMode="auto">
              <a:xfrm>
                <a:off x="2187406" y="5855747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Line 6"/>
              <p:cNvSpPr>
                <a:spLocks noChangeShapeType="1"/>
              </p:cNvSpPr>
              <p:nvPr/>
            </p:nvSpPr>
            <p:spPr bwMode="auto">
              <a:xfrm>
                <a:off x="3974151" y="5860099"/>
                <a:ext cx="5048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0" name="Line 6"/>
            <p:cNvSpPr>
              <a:spLocks noChangeShapeType="1"/>
            </p:cNvSpPr>
            <p:nvPr/>
          </p:nvSpPr>
          <p:spPr bwMode="auto">
            <a:xfrm>
              <a:off x="2187406" y="3671677"/>
              <a:ext cx="5048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范例（续）</a:t>
            </a: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381000" y="1125538"/>
            <a:ext cx="24463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类图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对象图、对象模型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6372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5894387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示例（续）</a:t>
            </a:r>
          </a:p>
        </p:txBody>
      </p:sp>
      <p:pic>
        <p:nvPicPr>
          <p:cNvPr id="187395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087438"/>
            <a:ext cx="6481763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文本框 67"/>
          <p:cNvSpPr txBox="1">
            <a:spLocks noChangeArrowheads="1"/>
          </p:cNvSpPr>
          <p:nvPr/>
        </p:nvSpPr>
        <p:spPr bwMode="auto">
          <a:xfrm>
            <a:off x="481013" y="1052513"/>
            <a:ext cx="1211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E-R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116013" y="3284885"/>
            <a:ext cx="7099300" cy="935037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b="1" dirty="0">
                <a:latin typeface="+mn-ea"/>
                <a:ea typeface="+mn-ea"/>
              </a:rPr>
              <a:t>用例图中，</a:t>
            </a:r>
            <a:r>
              <a:rPr lang="zh-CN" altLang="zh-CN" b="1" dirty="0">
                <a:latin typeface="+mn-ea"/>
                <a:ea typeface="+mn-ea"/>
              </a:rPr>
              <a:t>用例之间的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关系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zh-CN" altLang="zh-CN" b="1" dirty="0">
                <a:latin typeface="+mn-ea"/>
                <a:ea typeface="+mn-ea"/>
              </a:rPr>
              <a:t>包含、扩展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zh-CN" b="1" dirty="0">
                <a:latin typeface="+mn-ea"/>
                <a:ea typeface="+mn-ea"/>
              </a:rPr>
              <a:t>用例</a:t>
            </a:r>
            <a:r>
              <a:rPr lang="zh-CN" altLang="en-US" b="1" dirty="0">
                <a:latin typeface="+mn-ea"/>
                <a:ea typeface="+mn-ea"/>
              </a:rPr>
              <a:t>中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一个个动作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zh-CN" altLang="zh-CN" b="1" dirty="0">
                <a:latin typeface="+mn-ea"/>
                <a:ea typeface="+mn-ea"/>
              </a:rPr>
              <a:t>通过一个序列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latin typeface="+mn-ea"/>
                <a:ea typeface="+mn-ea"/>
              </a:rPr>
              <a:t>串在一起</a:t>
            </a:r>
            <a:r>
              <a:rPr lang="zh-CN" altLang="en-US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89091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用例中，交互动作序列的图形化表示</a:t>
            </a:r>
          </a:p>
        </p:txBody>
      </p:sp>
      <p:sp>
        <p:nvSpPr>
          <p:cNvPr id="89092" name="文本框 3"/>
          <p:cNvSpPr txBox="1">
            <a:spLocks noChangeArrowheads="1"/>
          </p:cNvSpPr>
          <p:nvPr/>
        </p:nvSpPr>
        <p:spPr bwMode="auto">
          <a:xfrm>
            <a:off x="423863" y="1268760"/>
            <a:ext cx="8108950" cy="172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用例中，描述的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每一项系统动作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，均对应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一项“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面向对象方法学中，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一般通过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若干对象协作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对象之间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消息传递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684213" y="3476972"/>
            <a:ext cx="8064500" cy="1895475"/>
          </a:xfrm>
          <a:prstGeom prst="wedgeRoundRectCallout">
            <a:avLst>
              <a:gd name="adj1" fmla="val 19704"/>
              <a:gd name="adj2" fmla="val -93398"/>
              <a:gd name="adj3" fmla="val 16667"/>
            </a:avLst>
          </a:prstGeom>
          <a:solidFill>
            <a:schemeClr val="bg1"/>
          </a:solidFill>
          <a:ln w="19050" algn="ctr">
            <a:solidFill>
              <a:schemeClr val="tx2"/>
            </a:solidFill>
            <a:round/>
            <a:headEnd/>
            <a:tailEnd/>
          </a:ln>
        </p:spPr>
        <p:txBody>
          <a:bodyPr lIns="0" tIns="0" rIns="0" bIns="0"/>
          <a:lstStyle>
            <a:lvl1pPr marL="179388" indent="-179388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需要一种</a:t>
            </a:r>
            <a:r>
              <a:rPr lang="zh-CN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来表示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多个对象通过消息传递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协同完成某些功能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---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（时序图）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60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b="1"/>
              <a:t>用图形描述</a:t>
            </a:r>
            <a:r>
              <a:rPr lang="zh-CN" altLang="zh-CN" b="1">
                <a:solidFill>
                  <a:srgbClr val="FF0000"/>
                </a:solidFill>
              </a:rPr>
              <a:t>多个对象</a:t>
            </a:r>
            <a:r>
              <a:rPr lang="zh-CN" altLang="en-US" b="1">
                <a:solidFill>
                  <a:srgbClr val="FF0000"/>
                </a:solidFill>
              </a:rPr>
              <a:t>之间</a:t>
            </a:r>
            <a:r>
              <a:rPr lang="zh-CN" altLang="zh-CN" b="1"/>
              <a:t>怎样发消息</a:t>
            </a:r>
            <a:r>
              <a:rPr lang="zh-CN" altLang="en-US" b="1"/>
              <a:t>、</a:t>
            </a:r>
            <a:r>
              <a:rPr lang="zh-CN" altLang="zh-CN" b="1"/>
              <a:t>消息</a:t>
            </a:r>
            <a:r>
              <a:rPr lang="zh-CN" altLang="en-US" b="1"/>
              <a:t>如何</a:t>
            </a:r>
            <a:r>
              <a:rPr lang="zh-CN" altLang="zh-CN" b="1"/>
              <a:t>传递</a:t>
            </a:r>
            <a:r>
              <a:rPr lang="zh-CN" altLang="en-US" b="1"/>
              <a:t>。</a:t>
            </a:r>
            <a:endParaRPr lang="en-US" altLang="zh-CN" b="1"/>
          </a:p>
          <a:p>
            <a:pPr>
              <a:lnSpc>
                <a:spcPts val="3200"/>
              </a:lnSpc>
              <a:buClr>
                <a:schemeClr val="accent2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zh-CN" b="1"/>
              <a:t>用对象之间的</a:t>
            </a:r>
            <a:r>
              <a:rPr lang="zh-CN" altLang="zh-CN" b="1">
                <a:solidFill>
                  <a:srgbClr val="FF0000"/>
                </a:solidFill>
              </a:rPr>
              <a:t>消息传递</a:t>
            </a:r>
            <a:r>
              <a:rPr lang="zh-CN" altLang="zh-CN" b="1"/>
              <a:t>，</a:t>
            </a:r>
            <a:r>
              <a:rPr lang="zh-CN" altLang="en-US" b="1"/>
              <a:t>描述</a:t>
            </a:r>
            <a:r>
              <a:rPr lang="zh-CN" altLang="zh-CN" b="1">
                <a:solidFill>
                  <a:srgbClr val="FF0000"/>
                </a:solidFill>
              </a:rPr>
              <a:t>交互动作序列</a:t>
            </a:r>
            <a:r>
              <a:rPr lang="zh-CN" altLang="en-US" b="1"/>
              <a:t>。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标题 1"/>
          <p:cNvSpPr>
            <a:spLocks noGrp="1"/>
          </p:cNvSpPr>
          <p:nvPr>
            <p:ph type="title"/>
          </p:nvPr>
        </p:nvSpPr>
        <p:spPr>
          <a:xfrm>
            <a:off x="381000" y="341313"/>
            <a:ext cx="8229600" cy="566737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示例（续）</a:t>
            </a:r>
          </a:p>
        </p:txBody>
      </p:sp>
      <p:pic>
        <p:nvPicPr>
          <p:cNvPr id="18841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0938"/>
            <a:ext cx="8580438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>
          <a:xfrm>
            <a:off x="381000" y="280988"/>
            <a:ext cx="8229600" cy="665162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范例（续）</a:t>
            </a:r>
          </a:p>
        </p:txBody>
      </p: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792163" y="981075"/>
            <a:ext cx="1979612" cy="2952750"/>
            <a:chOff x="726" y="527"/>
            <a:chExt cx="1247" cy="1860"/>
          </a:xfrm>
        </p:grpSpPr>
        <p:sp>
          <p:nvSpPr>
            <p:cNvPr id="189561" name="Rectangle 111"/>
            <p:cNvSpPr>
              <a:spLocks noChangeArrowheads="1"/>
            </p:cNvSpPr>
            <p:nvPr/>
          </p:nvSpPr>
          <p:spPr bwMode="auto">
            <a:xfrm>
              <a:off x="726" y="1003"/>
              <a:ext cx="1247" cy="1384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562" name="Rectangle 112"/>
            <p:cNvSpPr>
              <a:spLocks noChangeArrowheads="1"/>
            </p:cNvSpPr>
            <p:nvPr/>
          </p:nvSpPr>
          <p:spPr bwMode="auto">
            <a:xfrm>
              <a:off x="1065" y="527"/>
              <a:ext cx="45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0000CC"/>
                  </a:solidFill>
                  <a:latin typeface="楷体_GB2312"/>
                  <a:ea typeface="楷体_GB2312"/>
                  <a:cs typeface="楷体_GB2312"/>
                </a:rPr>
                <a:t>总行</a:t>
              </a:r>
            </a:p>
          </p:txBody>
        </p:sp>
      </p:grpSp>
      <p:grpSp>
        <p:nvGrpSpPr>
          <p:cNvPr id="8" name="Group 125"/>
          <p:cNvGrpSpPr>
            <a:grpSpLocks/>
          </p:cNvGrpSpPr>
          <p:nvPr/>
        </p:nvGrpSpPr>
        <p:grpSpPr bwMode="auto">
          <a:xfrm>
            <a:off x="2879725" y="1011238"/>
            <a:ext cx="4140200" cy="3570287"/>
            <a:chOff x="2041" y="546"/>
            <a:chExt cx="2608" cy="2249"/>
          </a:xfrm>
        </p:grpSpPr>
        <p:sp>
          <p:nvSpPr>
            <p:cNvPr id="189559" name="Rectangle 113"/>
            <p:cNvSpPr>
              <a:spLocks noChangeArrowheads="1"/>
            </p:cNvSpPr>
            <p:nvPr/>
          </p:nvSpPr>
          <p:spPr bwMode="auto">
            <a:xfrm>
              <a:off x="2041" y="1005"/>
              <a:ext cx="2608" cy="17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560" name="Rectangle 114"/>
            <p:cNvSpPr>
              <a:spLocks noChangeArrowheads="1"/>
            </p:cNvSpPr>
            <p:nvPr/>
          </p:nvSpPr>
          <p:spPr bwMode="auto">
            <a:xfrm>
              <a:off x="3160" y="546"/>
              <a:ext cx="45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分行</a:t>
              </a: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827088" y="1052513"/>
            <a:ext cx="7705725" cy="4864100"/>
            <a:chOff x="748" y="572"/>
            <a:chExt cx="4854" cy="3064"/>
          </a:xfrm>
        </p:grpSpPr>
        <p:grpSp>
          <p:nvGrpSpPr>
            <p:cNvPr id="189551" name="Group 121"/>
            <p:cNvGrpSpPr>
              <a:grpSpLocks/>
            </p:cNvGrpSpPr>
            <p:nvPr/>
          </p:nvGrpSpPr>
          <p:grpSpPr bwMode="auto">
            <a:xfrm>
              <a:off x="748" y="1005"/>
              <a:ext cx="4854" cy="2631"/>
              <a:chOff x="748" y="981"/>
              <a:chExt cx="4854" cy="2631"/>
            </a:xfrm>
          </p:grpSpPr>
          <p:sp>
            <p:nvSpPr>
              <p:cNvPr id="189553" name="Line 115"/>
              <p:cNvSpPr>
                <a:spLocks noChangeShapeType="1"/>
              </p:cNvSpPr>
              <p:nvPr/>
            </p:nvSpPr>
            <p:spPr bwMode="auto">
              <a:xfrm>
                <a:off x="748" y="2931"/>
                <a:ext cx="39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4" name="Line 116"/>
              <p:cNvSpPr>
                <a:spLocks noChangeShapeType="1"/>
              </p:cNvSpPr>
              <p:nvPr/>
            </p:nvSpPr>
            <p:spPr bwMode="auto">
              <a:xfrm>
                <a:off x="748" y="2931"/>
                <a:ext cx="0" cy="6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5" name="Line 117"/>
              <p:cNvSpPr>
                <a:spLocks noChangeShapeType="1"/>
              </p:cNvSpPr>
              <p:nvPr/>
            </p:nvSpPr>
            <p:spPr bwMode="auto">
              <a:xfrm>
                <a:off x="748" y="3612"/>
                <a:ext cx="4854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6" name="Line 118"/>
              <p:cNvSpPr>
                <a:spLocks noChangeShapeType="1"/>
              </p:cNvSpPr>
              <p:nvPr/>
            </p:nvSpPr>
            <p:spPr bwMode="auto">
              <a:xfrm flipV="1">
                <a:off x="4740" y="981"/>
                <a:ext cx="0" cy="19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7" name="Line 119"/>
              <p:cNvSpPr>
                <a:spLocks noChangeShapeType="1"/>
              </p:cNvSpPr>
              <p:nvPr/>
            </p:nvSpPr>
            <p:spPr bwMode="auto">
              <a:xfrm>
                <a:off x="4740" y="981"/>
                <a:ext cx="86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558" name="Line 120"/>
              <p:cNvSpPr>
                <a:spLocks noChangeShapeType="1"/>
              </p:cNvSpPr>
              <p:nvPr/>
            </p:nvSpPr>
            <p:spPr bwMode="auto">
              <a:xfrm>
                <a:off x="5602" y="981"/>
                <a:ext cx="0" cy="263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9552" name="Rectangle 122"/>
            <p:cNvSpPr>
              <a:spLocks noChangeArrowheads="1"/>
            </p:cNvSpPr>
            <p:nvPr/>
          </p:nvSpPr>
          <p:spPr bwMode="auto">
            <a:xfrm>
              <a:off x="4921" y="572"/>
              <a:ext cx="454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0099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ATM</a:t>
              </a:r>
            </a:p>
          </p:txBody>
        </p:sp>
      </p:grpSp>
      <p:grpSp>
        <p:nvGrpSpPr>
          <p:cNvPr id="189446" name="Group 5"/>
          <p:cNvGrpSpPr>
            <a:grpSpLocks/>
          </p:cNvGrpSpPr>
          <p:nvPr/>
        </p:nvGrpSpPr>
        <p:grpSpPr bwMode="auto">
          <a:xfrm>
            <a:off x="1189038" y="1846263"/>
            <a:ext cx="800100" cy="504825"/>
            <a:chOff x="929" y="1616"/>
            <a:chExt cx="500" cy="318"/>
          </a:xfrm>
        </p:grpSpPr>
        <p:sp>
          <p:nvSpPr>
            <p:cNvPr id="189549" name="Rectangle 6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总行</a:t>
              </a:r>
            </a:p>
          </p:txBody>
        </p:sp>
        <p:sp>
          <p:nvSpPr>
            <p:cNvPr id="189550" name="Rectangle 7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47" name="Group 8"/>
          <p:cNvGrpSpPr>
            <a:grpSpLocks/>
          </p:cNvGrpSpPr>
          <p:nvPr/>
        </p:nvGrpSpPr>
        <p:grpSpPr bwMode="auto">
          <a:xfrm>
            <a:off x="898525" y="2781300"/>
            <a:ext cx="1381125" cy="576263"/>
            <a:chOff x="977" y="2002"/>
            <a:chExt cx="862" cy="363"/>
          </a:xfrm>
        </p:grpSpPr>
        <p:sp>
          <p:nvSpPr>
            <p:cNvPr id="189547" name="Rectangle 9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中央计算机</a:t>
              </a:r>
            </a:p>
          </p:txBody>
        </p:sp>
        <p:sp>
          <p:nvSpPr>
            <p:cNvPr id="189548" name="Rectangle 10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48" name="Group 11"/>
          <p:cNvGrpSpPr>
            <a:grpSpLocks/>
          </p:cNvGrpSpPr>
          <p:nvPr/>
        </p:nvGrpSpPr>
        <p:grpSpPr bwMode="auto">
          <a:xfrm>
            <a:off x="1190625" y="5157788"/>
            <a:ext cx="800100" cy="504825"/>
            <a:chOff x="929" y="1616"/>
            <a:chExt cx="500" cy="318"/>
          </a:xfrm>
        </p:grpSpPr>
        <p:sp>
          <p:nvSpPr>
            <p:cNvPr id="189545" name="Rectangle 12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ATM</a:t>
              </a:r>
            </a:p>
          </p:txBody>
        </p:sp>
        <p:sp>
          <p:nvSpPr>
            <p:cNvPr id="189546" name="Rectangle 13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49" name="Rectangle 14"/>
          <p:cNvSpPr>
            <a:spLocks noChangeArrowheads="1"/>
          </p:cNvSpPr>
          <p:nvPr/>
        </p:nvSpPr>
        <p:spPr bwMode="auto">
          <a:xfrm>
            <a:off x="1646238" y="2384425"/>
            <a:ext cx="43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189450" name="Line 15"/>
          <p:cNvSpPr>
            <a:spLocks noChangeShapeType="1"/>
          </p:cNvSpPr>
          <p:nvPr/>
        </p:nvSpPr>
        <p:spPr bwMode="auto">
          <a:xfrm>
            <a:off x="1590675" y="2349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9451" name="Group 16"/>
          <p:cNvGrpSpPr>
            <a:grpSpLocks/>
          </p:cNvGrpSpPr>
          <p:nvPr/>
        </p:nvGrpSpPr>
        <p:grpSpPr bwMode="auto">
          <a:xfrm>
            <a:off x="1916113" y="1866900"/>
            <a:ext cx="582612" cy="441325"/>
            <a:chOff x="2290" y="1837"/>
            <a:chExt cx="363" cy="278"/>
          </a:xfrm>
        </p:grpSpPr>
        <p:sp>
          <p:nvSpPr>
            <p:cNvPr id="189541" name="Rectangle 17"/>
            <p:cNvSpPr>
              <a:spLocks noChangeArrowheads="1"/>
            </p:cNvSpPr>
            <p:nvPr/>
          </p:nvSpPr>
          <p:spPr bwMode="auto">
            <a:xfrm>
              <a:off x="2290" y="1842"/>
              <a:ext cx="36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400">
                  <a:latin typeface="Verdana" panose="020B0604030504040204" pitchFamily="34" charset="0"/>
                  <a:ea typeface="宋体" panose="02010600030101010101" pitchFamily="2" charset="-122"/>
                </a:rPr>
                <a:t>分行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400">
                  <a:latin typeface="Verdana" panose="020B0604030504040204" pitchFamily="34" charset="0"/>
                  <a:ea typeface="宋体" panose="02010600030101010101" pitchFamily="2" charset="-122"/>
                </a:rPr>
                <a:t>代码</a:t>
              </a:r>
            </a:p>
          </p:txBody>
        </p:sp>
        <p:sp>
          <p:nvSpPr>
            <p:cNvPr id="189542" name="Line 18"/>
            <p:cNvSpPr>
              <a:spLocks noChangeShapeType="1"/>
            </p:cNvSpPr>
            <p:nvPr/>
          </p:nvSpPr>
          <p:spPr bwMode="auto">
            <a:xfrm>
              <a:off x="2336" y="183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43" name="Line 19"/>
            <p:cNvSpPr>
              <a:spLocks noChangeShapeType="1"/>
            </p:cNvSpPr>
            <p:nvPr/>
          </p:nvSpPr>
          <p:spPr bwMode="auto">
            <a:xfrm>
              <a:off x="2608" y="1837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44" name="Line 20"/>
            <p:cNvSpPr>
              <a:spLocks noChangeShapeType="1"/>
            </p:cNvSpPr>
            <p:nvPr/>
          </p:nvSpPr>
          <p:spPr bwMode="auto">
            <a:xfrm>
              <a:off x="2336" y="210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9452" name="Group 21"/>
          <p:cNvGrpSpPr>
            <a:grpSpLocks/>
          </p:cNvGrpSpPr>
          <p:nvPr/>
        </p:nvGrpSpPr>
        <p:grpSpPr bwMode="auto">
          <a:xfrm>
            <a:off x="2425700" y="1990725"/>
            <a:ext cx="1382713" cy="215900"/>
            <a:chOff x="2018" y="1933"/>
            <a:chExt cx="862" cy="136"/>
          </a:xfrm>
        </p:grpSpPr>
        <p:sp>
          <p:nvSpPr>
            <p:cNvPr id="189538" name="AutoShape 22"/>
            <p:cNvSpPr>
              <a:spLocks noChangeArrowheads="1"/>
            </p:cNvSpPr>
            <p:nvPr/>
          </p:nvSpPr>
          <p:spPr bwMode="auto">
            <a:xfrm rot="-5400000">
              <a:off x="2245" y="1933"/>
              <a:ext cx="136" cy="136"/>
            </a:xfrm>
            <a:prstGeom prst="triangle">
              <a:avLst>
                <a:gd name="adj" fmla="val 5514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539" name="Line 23"/>
            <p:cNvSpPr>
              <a:spLocks noChangeShapeType="1"/>
            </p:cNvSpPr>
            <p:nvPr/>
          </p:nvSpPr>
          <p:spPr bwMode="auto">
            <a:xfrm>
              <a:off x="2018" y="199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40" name="Line 24"/>
            <p:cNvSpPr>
              <a:spLocks noChangeShapeType="1"/>
            </p:cNvSpPr>
            <p:nvPr/>
          </p:nvSpPr>
          <p:spPr bwMode="auto">
            <a:xfrm>
              <a:off x="2381" y="199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53" name="Rectangle 25"/>
          <p:cNvSpPr>
            <a:spLocks noChangeArrowheads="1"/>
          </p:cNvSpPr>
          <p:nvPr/>
        </p:nvSpPr>
        <p:spPr bwMode="auto">
          <a:xfrm>
            <a:off x="3074988" y="1773238"/>
            <a:ext cx="43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组成</a:t>
            </a:r>
          </a:p>
        </p:txBody>
      </p:sp>
      <p:grpSp>
        <p:nvGrpSpPr>
          <p:cNvPr id="189454" name="Group 26"/>
          <p:cNvGrpSpPr>
            <a:grpSpLocks/>
          </p:cNvGrpSpPr>
          <p:nvPr/>
        </p:nvGrpSpPr>
        <p:grpSpPr bwMode="auto">
          <a:xfrm>
            <a:off x="3805238" y="1846263"/>
            <a:ext cx="801687" cy="504825"/>
            <a:chOff x="929" y="1616"/>
            <a:chExt cx="500" cy="318"/>
          </a:xfrm>
        </p:grpSpPr>
        <p:sp>
          <p:nvSpPr>
            <p:cNvPr id="189536" name="Rectangle 27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分行</a:t>
              </a:r>
            </a:p>
          </p:txBody>
        </p:sp>
        <p:sp>
          <p:nvSpPr>
            <p:cNvPr id="189537" name="Rectangle 28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55" name="Group 29"/>
          <p:cNvGrpSpPr>
            <a:grpSpLocks/>
          </p:cNvGrpSpPr>
          <p:nvPr/>
        </p:nvGrpSpPr>
        <p:grpSpPr bwMode="auto">
          <a:xfrm>
            <a:off x="2933700" y="2781300"/>
            <a:ext cx="1382713" cy="576263"/>
            <a:chOff x="977" y="2002"/>
            <a:chExt cx="862" cy="363"/>
          </a:xfrm>
        </p:grpSpPr>
        <p:sp>
          <p:nvSpPr>
            <p:cNvPr id="189534" name="Rectangle 30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分行计算机</a:t>
              </a:r>
            </a:p>
          </p:txBody>
        </p:sp>
        <p:sp>
          <p:nvSpPr>
            <p:cNvPr id="189535" name="Rectangle 31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56" name="Line 32"/>
          <p:cNvSpPr>
            <a:spLocks noChangeShapeType="1"/>
          </p:cNvSpPr>
          <p:nvPr/>
        </p:nvSpPr>
        <p:spPr bwMode="auto">
          <a:xfrm>
            <a:off x="2279650" y="3070225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57" name="Rectangle 33"/>
          <p:cNvSpPr>
            <a:spLocks noChangeArrowheads="1"/>
          </p:cNvSpPr>
          <p:nvPr/>
        </p:nvSpPr>
        <p:spPr bwMode="auto">
          <a:xfrm>
            <a:off x="2287588" y="2789238"/>
            <a:ext cx="43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通信</a:t>
            </a:r>
          </a:p>
        </p:txBody>
      </p:sp>
      <p:sp>
        <p:nvSpPr>
          <p:cNvPr id="189458" name="Rectangle 34"/>
          <p:cNvSpPr>
            <a:spLocks noChangeArrowheads="1"/>
          </p:cNvSpPr>
          <p:nvPr/>
        </p:nvSpPr>
        <p:spPr bwMode="auto">
          <a:xfrm>
            <a:off x="2678113" y="2651125"/>
            <a:ext cx="217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459" name="Line 35"/>
          <p:cNvSpPr>
            <a:spLocks noChangeShapeType="1"/>
          </p:cNvSpPr>
          <p:nvPr/>
        </p:nvSpPr>
        <p:spPr bwMode="auto">
          <a:xfrm>
            <a:off x="4025900" y="2349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0" name="Rectangle 36"/>
          <p:cNvSpPr>
            <a:spLocks noChangeArrowheads="1"/>
          </p:cNvSpPr>
          <p:nvPr/>
        </p:nvSpPr>
        <p:spPr bwMode="auto">
          <a:xfrm>
            <a:off x="3600450" y="2413000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189461" name="Line 37"/>
          <p:cNvSpPr>
            <a:spLocks noChangeShapeType="1"/>
          </p:cNvSpPr>
          <p:nvPr/>
        </p:nvSpPr>
        <p:spPr bwMode="auto">
          <a:xfrm>
            <a:off x="1600200" y="3357563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Rectangle 38"/>
          <p:cNvSpPr>
            <a:spLocks noChangeArrowheads="1"/>
          </p:cNvSpPr>
          <p:nvPr/>
        </p:nvSpPr>
        <p:spPr bwMode="auto">
          <a:xfrm>
            <a:off x="1625600" y="3502025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通信</a:t>
            </a:r>
          </a:p>
        </p:txBody>
      </p:sp>
      <p:sp>
        <p:nvSpPr>
          <p:cNvPr id="189463" name="Rectangle 39"/>
          <p:cNvSpPr>
            <a:spLocks noChangeArrowheads="1"/>
          </p:cNvSpPr>
          <p:nvPr/>
        </p:nvSpPr>
        <p:spPr bwMode="auto">
          <a:xfrm>
            <a:off x="1724025" y="4887913"/>
            <a:ext cx="217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64" name="Group 40"/>
          <p:cNvGrpSpPr>
            <a:grpSpLocks/>
          </p:cNvGrpSpPr>
          <p:nvPr/>
        </p:nvGrpSpPr>
        <p:grpSpPr bwMode="auto">
          <a:xfrm>
            <a:off x="5624513" y="1844675"/>
            <a:ext cx="801687" cy="504825"/>
            <a:chOff x="929" y="1616"/>
            <a:chExt cx="500" cy="318"/>
          </a:xfrm>
        </p:grpSpPr>
        <p:sp>
          <p:nvSpPr>
            <p:cNvPr id="189532" name="Rectangle 41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账户</a:t>
              </a:r>
            </a:p>
          </p:txBody>
        </p:sp>
        <p:sp>
          <p:nvSpPr>
            <p:cNvPr id="189533" name="Rectangle 42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65" name="Group 43"/>
          <p:cNvGrpSpPr>
            <a:grpSpLocks/>
          </p:cNvGrpSpPr>
          <p:nvPr/>
        </p:nvGrpSpPr>
        <p:grpSpPr bwMode="auto">
          <a:xfrm>
            <a:off x="7369175" y="1846263"/>
            <a:ext cx="800100" cy="504825"/>
            <a:chOff x="929" y="1616"/>
            <a:chExt cx="500" cy="318"/>
          </a:xfrm>
        </p:grpSpPr>
        <p:sp>
          <p:nvSpPr>
            <p:cNvPr id="189530" name="Rectangle 44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储户</a:t>
              </a:r>
            </a:p>
          </p:txBody>
        </p:sp>
        <p:sp>
          <p:nvSpPr>
            <p:cNvPr id="189531" name="Rectangle 45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66" name="Line 46"/>
          <p:cNvSpPr>
            <a:spLocks noChangeShapeType="1"/>
          </p:cNvSpPr>
          <p:nvPr/>
        </p:nvSpPr>
        <p:spPr bwMode="auto">
          <a:xfrm>
            <a:off x="4606925" y="2062163"/>
            <a:ext cx="1017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7" name="Rectangle 47"/>
          <p:cNvSpPr>
            <a:spLocks noChangeArrowheads="1"/>
          </p:cNvSpPr>
          <p:nvPr/>
        </p:nvSpPr>
        <p:spPr bwMode="auto">
          <a:xfrm>
            <a:off x="4606925" y="1773238"/>
            <a:ext cx="434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保管</a:t>
            </a:r>
          </a:p>
        </p:txBody>
      </p:sp>
      <p:sp>
        <p:nvSpPr>
          <p:cNvPr id="189468" name="Rectangle 48"/>
          <p:cNvSpPr>
            <a:spLocks noChangeArrowheads="1"/>
          </p:cNvSpPr>
          <p:nvPr/>
        </p:nvSpPr>
        <p:spPr bwMode="auto">
          <a:xfrm>
            <a:off x="5367338" y="1701800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469" name="Line 49"/>
          <p:cNvSpPr>
            <a:spLocks noChangeShapeType="1"/>
          </p:cNvSpPr>
          <p:nvPr/>
        </p:nvSpPr>
        <p:spPr bwMode="auto">
          <a:xfrm>
            <a:off x="6424613" y="2062163"/>
            <a:ext cx="94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70" name="Rectangle 50"/>
          <p:cNvSpPr>
            <a:spLocks noChangeArrowheads="1"/>
          </p:cNvSpPr>
          <p:nvPr/>
        </p:nvSpPr>
        <p:spPr bwMode="auto">
          <a:xfrm>
            <a:off x="6946900" y="2047875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189471" name="Rectangle 51"/>
          <p:cNvSpPr>
            <a:spLocks noChangeArrowheads="1"/>
          </p:cNvSpPr>
          <p:nvPr/>
        </p:nvSpPr>
        <p:spPr bwMode="auto">
          <a:xfrm>
            <a:off x="6502400" y="2112963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72" name="Group 52"/>
          <p:cNvGrpSpPr>
            <a:grpSpLocks/>
          </p:cNvGrpSpPr>
          <p:nvPr/>
        </p:nvGrpSpPr>
        <p:grpSpPr bwMode="auto">
          <a:xfrm>
            <a:off x="3587750" y="3862388"/>
            <a:ext cx="1382713" cy="576262"/>
            <a:chOff x="977" y="2002"/>
            <a:chExt cx="862" cy="363"/>
          </a:xfrm>
        </p:grpSpPr>
        <p:sp>
          <p:nvSpPr>
            <p:cNvPr id="189528" name="Rectangle 53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柜员终端</a:t>
              </a:r>
            </a:p>
          </p:txBody>
        </p:sp>
        <p:sp>
          <p:nvSpPr>
            <p:cNvPr id="189529" name="Rectangle 54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73" name="Line 55"/>
          <p:cNvSpPr>
            <a:spLocks noChangeShapeType="1"/>
          </p:cNvSpPr>
          <p:nvPr/>
        </p:nvSpPr>
        <p:spPr bwMode="auto">
          <a:xfrm>
            <a:off x="3806825" y="3357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74" name="Rectangle 56"/>
          <p:cNvSpPr>
            <a:spLocks noChangeArrowheads="1"/>
          </p:cNvSpPr>
          <p:nvPr/>
        </p:nvSpPr>
        <p:spPr bwMode="auto">
          <a:xfrm>
            <a:off x="3298825" y="3357563"/>
            <a:ext cx="434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通信</a:t>
            </a:r>
          </a:p>
        </p:txBody>
      </p:sp>
      <p:sp>
        <p:nvSpPr>
          <p:cNvPr id="189475" name="Rectangle 57"/>
          <p:cNvSpPr>
            <a:spLocks noChangeArrowheads="1"/>
          </p:cNvSpPr>
          <p:nvPr/>
        </p:nvSpPr>
        <p:spPr bwMode="auto">
          <a:xfrm>
            <a:off x="3905250" y="3624263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476" name="Line 58"/>
          <p:cNvSpPr>
            <a:spLocks noChangeShapeType="1"/>
          </p:cNvSpPr>
          <p:nvPr/>
        </p:nvSpPr>
        <p:spPr bwMode="auto">
          <a:xfrm>
            <a:off x="4462463" y="2349500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77" name="Rectangle 59"/>
          <p:cNvSpPr>
            <a:spLocks noChangeArrowheads="1"/>
          </p:cNvSpPr>
          <p:nvPr/>
        </p:nvSpPr>
        <p:spPr bwMode="auto">
          <a:xfrm>
            <a:off x="4495800" y="2397125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189478" name="Rectangle 60"/>
          <p:cNvSpPr>
            <a:spLocks noChangeArrowheads="1"/>
          </p:cNvSpPr>
          <p:nvPr/>
        </p:nvSpPr>
        <p:spPr bwMode="auto">
          <a:xfrm>
            <a:off x="4556125" y="3611563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79" name="Group 61"/>
          <p:cNvGrpSpPr>
            <a:grpSpLocks/>
          </p:cNvGrpSpPr>
          <p:nvPr/>
        </p:nvGrpSpPr>
        <p:grpSpPr bwMode="auto">
          <a:xfrm>
            <a:off x="5043488" y="2781300"/>
            <a:ext cx="801687" cy="504825"/>
            <a:chOff x="929" y="1616"/>
            <a:chExt cx="500" cy="318"/>
          </a:xfrm>
        </p:grpSpPr>
        <p:sp>
          <p:nvSpPr>
            <p:cNvPr id="189526" name="Rectangle 62"/>
            <p:cNvSpPr>
              <a:spLocks noChangeArrowheads="1"/>
            </p:cNvSpPr>
            <p:nvPr/>
          </p:nvSpPr>
          <p:spPr bwMode="auto">
            <a:xfrm>
              <a:off x="975" y="1661"/>
              <a:ext cx="40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柜员</a:t>
              </a:r>
            </a:p>
          </p:txBody>
        </p:sp>
        <p:sp>
          <p:nvSpPr>
            <p:cNvPr id="189527" name="Rectangle 63"/>
            <p:cNvSpPr>
              <a:spLocks noChangeArrowheads="1"/>
            </p:cNvSpPr>
            <p:nvPr/>
          </p:nvSpPr>
          <p:spPr bwMode="auto">
            <a:xfrm>
              <a:off x="929" y="1616"/>
              <a:ext cx="50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80" name="Group 64"/>
          <p:cNvGrpSpPr>
            <a:grpSpLocks/>
          </p:cNvGrpSpPr>
          <p:nvPr/>
        </p:nvGrpSpPr>
        <p:grpSpPr bwMode="auto">
          <a:xfrm>
            <a:off x="4606925" y="2206625"/>
            <a:ext cx="798513" cy="574675"/>
            <a:chOff x="3061" y="1480"/>
            <a:chExt cx="499" cy="362"/>
          </a:xfrm>
        </p:grpSpPr>
        <p:sp>
          <p:nvSpPr>
            <p:cNvPr id="189524" name="Line 65"/>
            <p:cNvSpPr>
              <a:spLocks noChangeShapeType="1"/>
            </p:cNvSpPr>
            <p:nvPr/>
          </p:nvSpPr>
          <p:spPr bwMode="auto">
            <a:xfrm>
              <a:off x="3061" y="148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25" name="Line 66"/>
            <p:cNvSpPr>
              <a:spLocks noChangeShapeType="1"/>
            </p:cNvSpPr>
            <p:nvPr/>
          </p:nvSpPr>
          <p:spPr bwMode="auto">
            <a:xfrm>
              <a:off x="3560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81" name="Rectangle 67"/>
          <p:cNvSpPr>
            <a:spLocks noChangeArrowheads="1"/>
          </p:cNvSpPr>
          <p:nvPr/>
        </p:nvSpPr>
        <p:spPr bwMode="auto">
          <a:xfrm>
            <a:off x="4970463" y="2171700"/>
            <a:ext cx="4349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雇佣</a:t>
            </a:r>
          </a:p>
        </p:txBody>
      </p:sp>
      <p:sp>
        <p:nvSpPr>
          <p:cNvPr id="189482" name="Rectangle 68"/>
          <p:cNvSpPr>
            <a:spLocks noChangeArrowheads="1"/>
          </p:cNvSpPr>
          <p:nvPr/>
        </p:nvSpPr>
        <p:spPr bwMode="auto">
          <a:xfrm>
            <a:off x="5141913" y="2544763"/>
            <a:ext cx="217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83" name="Group 69"/>
          <p:cNvGrpSpPr>
            <a:grpSpLocks/>
          </p:cNvGrpSpPr>
          <p:nvPr/>
        </p:nvGrpSpPr>
        <p:grpSpPr bwMode="auto">
          <a:xfrm>
            <a:off x="5624513" y="3862388"/>
            <a:ext cx="1381125" cy="576262"/>
            <a:chOff x="977" y="2002"/>
            <a:chExt cx="862" cy="363"/>
          </a:xfrm>
        </p:grpSpPr>
        <p:sp>
          <p:nvSpPr>
            <p:cNvPr id="189522" name="Rectangle 70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柜员事务</a:t>
              </a:r>
            </a:p>
          </p:txBody>
        </p:sp>
        <p:sp>
          <p:nvSpPr>
            <p:cNvPr id="189523" name="Rectangle 71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84" name="Line 72"/>
          <p:cNvSpPr>
            <a:spLocks noChangeShapeType="1"/>
          </p:cNvSpPr>
          <p:nvPr/>
        </p:nvSpPr>
        <p:spPr bwMode="auto">
          <a:xfrm>
            <a:off x="4970463" y="4149725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85" name="Rectangle 73"/>
          <p:cNvSpPr>
            <a:spLocks noChangeArrowheads="1"/>
          </p:cNvSpPr>
          <p:nvPr/>
        </p:nvSpPr>
        <p:spPr bwMode="auto">
          <a:xfrm>
            <a:off x="4992688" y="3862388"/>
            <a:ext cx="43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89486" name="Rectangle 74"/>
          <p:cNvSpPr>
            <a:spLocks noChangeArrowheads="1"/>
          </p:cNvSpPr>
          <p:nvPr/>
        </p:nvSpPr>
        <p:spPr bwMode="auto">
          <a:xfrm>
            <a:off x="5359400" y="4149725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487" name="Line 75"/>
          <p:cNvSpPr>
            <a:spLocks noChangeShapeType="1"/>
          </p:cNvSpPr>
          <p:nvPr/>
        </p:nvSpPr>
        <p:spPr bwMode="auto">
          <a:xfrm>
            <a:off x="5770563" y="32861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88" name="Rectangle 76"/>
          <p:cNvSpPr>
            <a:spLocks noChangeArrowheads="1"/>
          </p:cNvSpPr>
          <p:nvPr/>
        </p:nvSpPr>
        <p:spPr bwMode="auto">
          <a:xfrm>
            <a:off x="5359400" y="3273425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89489" name="Rectangle 77"/>
          <p:cNvSpPr>
            <a:spLocks noChangeArrowheads="1"/>
          </p:cNvSpPr>
          <p:nvPr/>
        </p:nvSpPr>
        <p:spPr bwMode="auto">
          <a:xfrm>
            <a:off x="5830888" y="3636963"/>
            <a:ext cx="217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490" name="Line 78"/>
          <p:cNvSpPr>
            <a:spLocks noChangeShapeType="1"/>
          </p:cNvSpPr>
          <p:nvPr/>
        </p:nvSpPr>
        <p:spPr bwMode="auto">
          <a:xfrm>
            <a:off x="6172200" y="2349500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91" name="Rectangle 79"/>
          <p:cNvSpPr>
            <a:spLocks noChangeArrowheads="1"/>
          </p:cNvSpPr>
          <p:nvPr/>
        </p:nvSpPr>
        <p:spPr bwMode="auto">
          <a:xfrm>
            <a:off x="5954713" y="2422525"/>
            <a:ext cx="2174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修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改</a:t>
            </a:r>
          </a:p>
        </p:txBody>
      </p:sp>
      <p:sp>
        <p:nvSpPr>
          <p:cNvPr id="189492" name="Rectangle 80"/>
          <p:cNvSpPr>
            <a:spLocks noChangeArrowheads="1"/>
          </p:cNvSpPr>
          <p:nvPr/>
        </p:nvSpPr>
        <p:spPr bwMode="auto">
          <a:xfrm>
            <a:off x="6218238" y="3636963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93" name="Group 81"/>
          <p:cNvGrpSpPr>
            <a:grpSpLocks/>
          </p:cNvGrpSpPr>
          <p:nvPr/>
        </p:nvGrpSpPr>
        <p:grpSpPr bwMode="auto">
          <a:xfrm>
            <a:off x="3587750" y="5086350"/>
            <a:ext cx="1382713" cy="576263"/>
            <a:chOff x="977" y="2002"/>
            <a:chExt cx="862" cy="363"/>
          </a:xfrm>
        </p:grpSpPr>
        <p:sp>
          <p:nvSpPr>
            <p:cNvPr id="189520" name="Rectangle 82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远程事务</a:t>
              </a:r>
            </a:p>
          </p:txBody>
        </p:sp>
        <p:sp>
          <p:nvSpPr>
            <p:cNvPr id="189521" name="Rectangle 83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94" name="Group 84"/>
          <p:cNvGrpSpPr>
            <a:grpSpLocks/>
          </p:cNvGrpSpPr>
          <p:nvPr/>
        </p:nvGrpSpPr>
        <p:grpSpPr bwMode="auto">
          <a:xfrm>
            <a:off x="4970463" y="2349500"/>
            <a:ext cx="2181225" cy="2881313"/>
            <a:chOff x="3288" y="1570"/>
            <a:chExt cx="1361" cy="1815"/>
          </a:xfrm>
        </p:grpSpPr>
        <p:sp>
          <p:nvSpPr>
            <p:cNvPr id="189516" name="Line 85"/>
            <p:cNvSpPr>
              <a:spLocks noChangeShapeType="1"/>
            </p:cNvSpPr>
            <p:nvPr/>
          </p:nvSpPr>
          <p:spPr bwMode="auto">
            <a:xfrm>
              <a:off x="4105" y="157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7" name="Line 86"/>
            <p:cNvSpPr>
              <a:spLocks noChangeShapeType="1"/>
            </p:cNvSpPr>
            <p:nvPr/>
          </p:nvSpPr>
          <p:spPr bwMode="auto">
            <a:xfrm>
              <a:off x="4105" y="234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8" name="Line 87"/>
            <p:cNvSpPr>
              <a:spLocks noChangeShapeType="1"/>
            </p:cNvSpPr>
            <p:nvPr/>
          </p:nvSpPr>
          <p:spPr bwMode="auto">
            <a:xfrm>
              <a:off x="3288" y="3385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9" name="Line 88"/>
            <p:cNvSpPr>
              <a:spLocks noChangeShapeType="1"/>
            </p:cNvSpPr>
            <p:nvPr/>
          </p:nvSpPr>
          <p:spPr bwMode="auto">
            <a:xfrm>
              <a:off x="4649" y="2341"/>
              <a:ext cx="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95" name="Rectangle 89"/>
          <p:cNvSpPr>
            <a:spLocks noChangeArrowheads="1"/>
          </p:cNvSpPr>
          <p:nvPr/>
        </p:nvSpPr>
        <p:spPr bwMode="auto">
          <a:xfrm>
            <a:off x="6754813" y="4954588"/>
            <a:ext cx="396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修改</a:t>
            </a:r>
          </a:p>
        </p:txBody>
      </p:sp>
      <p:sp>
        <p:nvSpPr>
          <p:cNvPr id="189496" name="Rectangle 90"/>
          <p:cNvSpPr>
            <a:spLocks noChangeArrowheads="1"/>
          </p:cNvSpPr>
          <p:nvPr/>
        </p:nvSpPr>
        <p:spPr bwMode="auto">
          <a:xfrm>
            <a:off x="5076825" y="5005388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grpSp>
        <p:nvGrpSpPr>
          <p:cNvPr id="189497" name="Group 91"/>
          <p:cNvGrpSpPr>
            <a:grpSpLocks/>
          </p:cNvGrpSpPr>
          <p:nvPr/>
        </p:nvGrpSpPr>
        <p:grpSpPr bwMode="auto">
          <a:xfrm>
            <a:off x="7370763" y="5086350"/>
            <a:ext cx="944562" cy="576263"/>
            <a:chOff x="977" y="2002"/>
            <a:chExt cx="862" cy="363"/>
          </a:xfrm>
        </p:grpSpPr>
        <p:sp>
          <p:nvSpPr>
            <p:cNvPr id="189514" name="Rectangle 92"/>
            <p:cNvSpPr>
              <a:spLocks noChangeArrowheads="1"/>
            </p:cNvSpPr>
            <p:nvPr/>
          </p:nvSpPr>
          <p:spPr bwMode="auto">
            <a:xfrm>
              <a:off x="1029" y="2036"/>
              <a:ext cx="762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Verdana" panose="020B0604030504040204" pitchFamily="34" charset="0"/>
                  <a:ea typeface="宋体" panose="02010600030101010101" pitchFamily="2" charset="-122"/>
                </a:rPr>
                <a:t>银行卡</a:t>
              </a:r>
            </a:p>
          </p:txBody>
        </p:sp>
        <p:sp>
          <p:nvSpPr>
            <p:cNvPr id="189515" name="Rectangle 93"/>
            <p:cNvSpPr>
              <a:spLocks noChangeArrowheads="1"/>
            </p:cNvSpPr>
            <p:nvPr/>
          </p:nvSpPr>
          <p:spPr bwMode="auto">
            <a:xfrm>
              <a:off x="977" y="2002"/>
              <a:ext cx="862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9498" name="Group 94"/>
          <p:cNvGrpSpPr>
            <a:grpSpLocks/>
          </p:cNvGrpSpPr>
          <p:nvPr/>
        </p:nvGrpSpPr>
        <p:grpSpPr bwMode="auto">
          <a:xfrm>
            <a:off x="6351588" y="2349500"/>
            <a:ext cx="1163637" cy="2736850"/>
            <a:chOff x="4150" y="1570"/>
            <a:chExt cx="726" cy="1724"/>
          </a:xfrm>
        </p:grpSpPr>
        <p:sp>
          <p:nvSpPr>
            <p:cNvPr id="189511" name="Line 95"/>
            <p:cNvSpPr>
              <a:spLocks noChangeShapeType="1"/>
            </p:cNvSpPr>
            <p:nvPr/>
          </p:nvSpPr>
          <p:spPr bwMode="auto">
            <a:xfrm>
              <a:off x="4150" y="1570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2" name="Line 96"/>
            <p:cNvSpPr>
              <a:spLocks noChangeShapeType="1"/>
            </p:cNvSpPr>
            <p:nvPr/>
          </p:nvSpPr>
          <p:spPr bwMode="auto">
            <a:xfrm>
              <a:off x="4150" y="225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513" name="Line 97"/>
            <p:cNvSpPr>
              <a:spLocks noChangeShapeType="1"/>
            </p:cNvSpPr>
            <p:nvPr/>
          </p:nvSpPr>
          <p:spPr bwMode="auto">
            <a:xfrm>
              <a:off x="4876" y="225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9499" name="Line 98"/>
          <p:cNvSpPr>
            <a:spLocks noChangeShapeType="1"/>
          </p:cNvSpPr>
          <p:nvPr/>
        </p:nvSpPr>
        <p:spPr bwMode="auto">
          <a:xfrm>
            <a:off x="4970463" y="5373688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500" name="Rectangle 99"/>
          <p:cNvSpPr>
            <a:spLocks noChangeArrowheads="1"/>
          </p:cNvSpPr>
          <p:nvPr/>
        </p:nvSpPr>
        <p:spPr bwMode="auto">
          <a:xfrm>
            <a:off x="6938963" y="5383213"/>
            <a:ext cx="396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授权</a:t>
            </a:r>
          </a:p>
        </p:txBody>
      </p:sp>
      <p:sp>
        <p:nvSpPr>
          <p:cNvPr id="189501" name="Rectangle 100"/>
          <p:cNvSpPr>
            <a:spLocks noChangeArrowheads="1"/>
          </p:cNvSpPr>
          <p:nvPr/>
        </p:nvSpPr>
        <p:spPr bwMode="auto">
          <a:xfrm>
            <a:off x="5081588" y="5400675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502" name="Line 101"/>
          <p:cNvSpPr>
            <a:spLocks noChangeShapeType="1"/>
          </p:cNvSpPr>
          <p:nvPr/>
        </p:nvSpPr>
        <p:spPr bwMode="auto">
          <a:xfrm>
            <a:off x="1989138" y="5373688"/>
            <a:ext cx="1598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503" name="Rectangle 102"/>
          <p:cNvSpPr>
            <a:spLocks noChangeArrowheads="1"/>
          </p:cNvSpPr>
          <p:nvPr/>
        </p:nvSpPr>
        <p:spPr bwMode="auto">
          <a:xfrm>
            <a:off x="2279650" y="5084763"/>
            <a:ext cx="4365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89504" name="Rectangle 103"/>
          <p:cNvSpPr>
            <a:spLocks noChangeArrowheads="1"/>
          </p:cNvSpPr>
          <p:nvPr/>
        </p:nvSpPr>
        <p:spPr bwMode="auto">
          <a:xfrm>
            <a:off x="3298825" y="5103813"/>
            <a:ext cx="217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505" name="Rectangle 104"/>
          <p:cNvSpPr>
            <a:spLocks noChangeArrowheads="1"/>
          </p:cNvSpPr>
          <p:nvPr/>
        </p:nvSpPr>
        <p:spPr bwMode="auto">
          <a:xfrm>
            <a:off x="7562850" y="4845050"/>
            <a:ext cx="217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506" name="Rectangle 105"/>
          <p:cNvSpPr>
            <a:spLocks noChangeArrowheads="1"/>
          </p:cNvSpPr>
          <p:nvPr/>
        </p:nvSpPr>
        <p:spPr bwMode="auto">
          <a:xfrm>
            <a:off x="6861175" y="3141663"/>
            <a:ext cx="4365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访问</a:t>
            </a:r>
          </a:p>
        </p:txBody>
      </p:sp>
      <p:sp>
        <p:nvSpPr>
          <p:cNvPr id="189507" name="Rectangle 106"/>
          <p:cNvSpPr>
            <a:spLocks noChangeArrowheads="1"/>
          </p:cNvSpPr>
          <p:nvPr/>
        </p:nvSpPr>
        <p:spPr bwMode="auto">
          <a:xfrm>
            <a:off x="6389688" y="2468563"/>
            <a:ext cx="2190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  <p:sp>
        <p:nvSpPr>
          <p:cNvPr id="189508" name="Line 107"/>
          <p:cNvSpPr>
            <a:spLocks noChangeShapeType="1"/>
          </p:cNvSpPr>
          <p:nvPr/>
        </p:nvSpPr>
        <p:spPr bwMode="auto">
          <a:xfrm>
            <a:off x="7951788" y="2349500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509" name="Rectangle 108"/>
          <p:cNvSpPr>
            <a:spLocks noChangeArrowheads="1"/>
          </p:cNvSpPr>
          <p:nvPr/>
        </p:nvSpPr>
        <p:spPr bwMode="auto">
          <a:xfrm>
            <a:off x="7951788" y="2709863"/>
            <a:ext cx="436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400">
                <a:latin typeface="Verdana" panose="020B0604030504040204" pitchFamily="34" charset="0"/>
                <a:ea typeface="宋体" panose="02010600030101010101" pitchFamily="2" charset="-122"/>
              </a:rPr>
              <a:t>拥有</a:t>
            </a:r>
          </a:p>
        </p:txBody>
      </p:sp>
      <p:sp>
        <p:nvSpPr>
          <p:cNvPr id="189510" name="Rectangle 109"/>
          <p:cNvSpPr>
            <a:spLocks noChangeArrowheads="1"/>
          </p:cNvSpPr>
          <p:nvPr/>
        </p:nvSpPr>
        <p:spPr bwMode="auto">
          <a:xfrm>
            <a:off x="8037513" y="4849813"/>
            <a:ext cx="217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5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1400">
                <a:latin typeface="Verdana" panose="020B0604030504040204" pitchFamily="34" charset="0"/>
                <a:ea typeface="宋体" panose="02010600030101010101" pitchFamily="2" charset="-122"/>
              </a:rPr>
              <a:t>1+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标题 1"/>
          <p:cNvSpPr>
            <a:spLocks noGrp="1"/>
          </p:cNvSpPr>
          <p:nvPr>
            <p:ph type="title"/>
          </p:nvPr>
        </p:nvSpPr>
        <p:spPr>
          <a:xfrm>
            <a:off x="381000" y="260350"/>
            <a:ext cx="8229600" cy="6143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示例（续）</a:t>
            </a:r>
          </a:p>
        </p:txBody>
      </p:sp>
      <p:grpSp>
        <p:nvGrpSpPr>
          <p:cNvPr id="190467" name="组合 52"/>
          <p:cNvGrpSpPr>
            <a:grpSpLocks/>
          </p:cNvGrpSpPr>
          <p:nvPr/>
        </p:nvGrpSpPr>
        <p:grpSpPr bwMode="auto">
          <a:xfrm>
            <a:off x="1258888" y="1125538"/>
            <a:ext cx="6985000" cy="3024187"/>
            <a:chOff x="1259632" y="1700808"/>
            <a:chExt cx="6984776" cy="3024336"/>
          </a:xfrm>
        </p:grpSpPr>
        <p:grpSp>
          <p:nvGrpSpPr>
            <p:cNvPr id="190486" name="组合 6"/>
            <p:cNvGrpSpPr>
              <a:grpSpLocks/>
            </p:cNvGrpSpPr>
            <p:nvPr/>
          </p:nvGrpSpPr>
          <p:grpSpPr bwMode="auto">
            <a:xfrm>
              <a:off x="3851920" y="1700808"/>
              <a:ext cx="1728192" cy="1080121"/>
              <a:chOff x="3851920" y="1844824"/>
              <a:chExt cx="1728192" cy="1553272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3851936" y="1844824"/>
                <a:ext cx="1728733" cy="57532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800" b="1" dirty="0">
                    <a:latin typeface="+mn-ea"/>
                    <a:ea typeface="+mn-ea"/>
                  </a:rPr>
                  <a:t>ATM</a:t>
                </a:r>
                <a:r>
                  <a:rPr lang="zh-CN" altLang="en-US" sz="2800" b="1" dirty="0">
                    <a:latin typeface="+mn-ea"/>
                    <a:ea typeface="+mn-ea"/>
                  </a:rPr>
                  <a:t>系统</a:t>
                </a:r>
              </a:p>
            </p:txBody>
          </p:sp>
          <p:sp>
            <p:nvSpPr>
              <p:cNvPr id="190504" name="矩形 4"/>
              <p:cNvSpPr>
                <a:spLocks noChangeArrowheads="1"/>
              </p:cNvSpPr>
              <p:nvPr/>
            </p:nvSpPr>
            <p:spPr bwMode="auto">
              <a:xfrm>
                <a:off x="3851920" y="2420888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505" name="矩形 5"/>
              <p:cNvSpPr>
                <a:spLocks noChangeArrowheads="1"/>
              </p:cNvSpPr>
              <p:nvPr/>
            </p:nvSpPr>
            <p:spPr bwMode="auto">
              <a:xfrm>
                <a:off x="3851920" y="2894040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0487" name="组合 7"/>
            <p:cNvGrpSpPr>
              <a:grpSpLocks/>
            </p:cNvGrpSpPr>
            <p:nvPr/>
          </p:nvGrpSpPr>
          <p:grpSpPr bwMode="auto">
            <a:xfrm>
              <a:off x="1259632" y="3645024"/>
              <a:ext cx="1728192" cy="1080120"/>
              <a:chOff x="3851920" y="1844824"/>
              <a:chExt cx="1728192" cy="1553272"/>
            </a:xfrm>
          </p:grpSpPr>
          <p:sp>
            <p:nvSpPr>
              <p:cNvPr id="20" name="矩形 19"/>
              <p:cNvSpPr/>
              <p:nvPr/>
            </p:nvSpPr>
            <p:spPr bwMode="auto">
              <a:xfrm>
                <a:off x="3851920" y="1845639"/>
                <a:ext cx="1728732" cy="57532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 eaLnBrk="1" hangingPunct="1">
                  <a:defRPr/>
                </a:pPr>
                <a:r>
                  <a:rPr lang="zh-CN" altLang="en-US" sz="2800" b="1" dirty="0">
                    <a:latin typeface="+mn-ea"/>
                    <a:ea typeface="+mn-ea"/>
                  </a:rPr>
                  <a:t>总行</a:t>
                </a:r>
              </a:p>
            </p:txBody>
          </p:sp>
          <p:sp>
            <p:nvSpPr>
              <p:cNvPr id="190501" name="矩形 9"/>
              <p:cNvSpPr>
                <a:spLocks noChangeArrowheads="1"/>
              </p:cNvSpPr>
              <p:nvPr/>
            </p:nvSpPr>
            <p:spPr bwMode="auto">
              <a:xfrm>
                <a:off x="3851920" y="2420888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502" name="矩形 10"/>
              <p:cNvSpPr>
                <a:spLocks noChangeArrowheads="1"/>
              </p:cNvSpPr>
              <p:nvPr/>
            </p:nvSpPr>
            <p:spPr bwMode="auto">
              <a:xfrm>
                <a:off x="3851920" y="2894040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0488" name="组合 11"/>
            <p:cNvGrpSpPr>
              <a:grpSpLocks/>
            </p:cNvGrpSpPr>
            <p:nvPr/>
          </p:nvGrpSpPr>
          <p:grpSpPr bwMode="auto">
            <a:xfrm>
              <a:off x="3851920" y="3656894"/>
              <a:ext cx="1728192" cy="1068250"/>
              <a:chOff x="3851920" y="1844824"/>
              <a:chExt cx="1728192" cy="1553272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3851936" y="1844548"/>
                <a:ext cx="1728733" cy="577098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 eaLnBrk="1" hangingPunct="1">
                  <a:defRPr/>
                </a:pPr>
                <a:r>
                  <a:rPr lang="zh-CN" altLang="en-US" sz="2800" b="1" dirty="0">
                    <a:latin typeface="+mn-ea"/>
                    <a:ea typeface="+mn-ea"/>
                  </a:rPr>
                  <a:t>分行</a:t>
                </a:r>
              </a:p>
            </p:txBody>
          </p:sp>
          <p:sp>
            <p:nvSpPr>
              <p:cNvPr id="190498" name="矩形 13"/>
              <p:cNvSpPr>
                <a:spLocks noChangeArrowheads="1"/>
              </p:cNvSpPr>
              <p:nvPr/>
            </p:nvSpPr>
            <p:spPr bwMode="auto">
              <a:xfrm>
                <a:off x="3851920" y="2420888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499" name="矩形 14"/>
              <p:cNvSpPr>
                <a:spLocks noChangeArrowheads="1"/>
              </p:cNvSpPr>
              <p:nvPr/>
            </p:nvSpPr>
            <p:spPr bwMode="auto">
              <a:xfrm>
                <a:off x="3851920" y="2894040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0489" name="组合 15"/>
            <p:cNvGrpSpPr>
              <a:grpSpLocks/>
            </p:cNvGrpSpPr>
            <p:nvPr/>
          </p:nvGrpSpPr>
          <p:grpSpPr bwMode="auto">
            <a:xfrm>
              <a:off x="6516216" y="3645024"/>
              <a:ext cx="1728192" cy="1080120"/>
              <a:chOff x="3851920" y="1844824"/>
              <a:chExt cx="1728192" cy="1553272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3851379" y="1845639"/>
                <a:ext cx="1728733" cy="575322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 algn="ctr" eaLnBrk="1" hangingPunct="1">
                  <a:defRPr/>
                </a:pPr>
                <a:r>
                  <a:rPr lang="en-US" altLang="zh-CN" sz="2800" b="1" dirty="0">
                    <a:latin typeface="+mn-ea"/>
                    <a:ea typeface="+mn-ea"/>
                  </a:rPr>
                  <a:t>ATM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  <p:sp>
            <p:nvSpPr>
              <p:cNvPr id="190495" name="矩形 17"/>
              <p:cNvSpPr>
                <a:spLocks noChangeArrowheads="1"/>
              </p:cNvSpPr>
              <p:nvPr/>
            </p:nvSpPr>
            <p:spPr bwMode="auto">
              <a:xfrm>
                <a:off x="3851920" y="2420888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496" name="矩形 18"/>
              <p:cNvSpPr>
                <a:spLocks noChangeArrowheads="1"/>
              </p:cNvSpPr>
              <p:nvPr/>
            </p:nvSpPr>
            <p:spPr bwMode="auto">
              <a:xfrm>
                <a:off x="3851920" y="2894040"/>
                <a:ext cx="1728192" cy="50405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19080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0490" name="直接连接符 20"/>
            <p:cNvCxnSpPr>
              <a:cxnSpLocks noChangeShapeType="1"/>
            </p:cNvCxnSpPr>
            <p:nvPr/>
          </p:nvCxnSpPr>
          <p:spPr bwMode="auto">
            <a:xfrm>
              <a:off x="2123728" y="3284984"/>
              <a:ext cx="5256584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491" name="直接连接符 22"/>
            <p:cNvCxnSpPr>
              <a:cxnSpLocks noChangeShapeType="1"/>
              <a:stCxn id="190505" idx="2"/>
              <a:endCxn id="17" idx="0"/>
            </p:cNvCxnSpPr>
            <p:nvPr/>
          </p:nvCxnSpPr>
          <p:spPr bwMode="auto">
            <a:xfrm>
              <a:off x="4716016" y="2780929"/>
              <a:ext cx="0" cy="87596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492" name="直接连接符 24"/>
            <p:cNvCxnSpPr>
              <a:cxnSpLocks noChangeShapeType="1"/>
              <a:endCxn id="20" idx="0"/>
            </p:cNvCxnSpPr>
            <p:nvPr/>
          </p:nvCxnSpPr>
          <p:spPr bwMode="auto">
            <a:xfrm>
              <a:off x="2123728" y="3284984"/>
              <a:ext cx="0" cy="3600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493" name="直接连接符 26"/>
            <p:cNvCxnSpPr>
              <a:cxnSpLocks noChangeShapeType="1"/>
              <a:endCxn id="14" idx="0"/>
            </p:cNvCxnSpPr>
            <p:nvPr/>
          </p:nvCxnSpPr>
          <p:spPr bwMode="auto">
            <a:xfrm>
              <a:off x="7380312" y="3284984"/>
              <a:ext cx="0" cy="3600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187450" y="4319588"/>
            <a:ext cx="7129463" cy="1990725"/>
            <a:chOff x="1187624" y="4815009"/>
            <a:chExt cx="7128792" cy="1988547"/>
          </a:xfrm>
        </p:grpSpPr>
        <p:grpSp>
          <p:nvGrpSpPr>
            <p:cNvPr id="190474" name="组合 37"/>
            <p:cNvGrpSpPr>
              <a:grpSpLocks/>
            </p:cNvGrpSpPr>
            <p:nvPr/>
          </p:nvGrpSpPr>
          <p:grpSpPr bwMode="auto">
            <a:xfrm>
              <a:off x="1187624" y="5050551"/>
              <a:ext cx="1872208" cy="576064"/>
              <a:chOff x="1205040" y="5157192"/>
              <a:chExt cx="1872208" cy="576064"/>
            </a:xfrm>
          </p:grpSpPr>
          <p:sp>
            <p:nvSpPr>
              <p:cNvPr id="190484" name="矩形 3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728192" cy="432048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中央计算机</a:t>
                </a:r>
              </a:p>
            </p:txBody>
          </p:sp>
          <p:sp>
            <p:nvSpPr>
              <p:cNvPr id="190485" name="矩形 34"/>
              <p:cNvSpPr>
                <a:spLocks noChangeArrowheads="1"/>
              </p:cNvSpPr>
              <p:nvPr/>
            </p:nvSpPr>
            <p:spPr bwMode="auto">
              <a:xfrm>
                <a:off x="1205040" y="5157192"/>
                <a:ext cx="1872208" cy="57606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0475" name="组合 42"/>
            <p:cNvGrpSpPr>
              <a:grpSpLocks/>
            </p:cNvGrpSpPr>
            <p:nvPr/>
          </p:nvGrpSpPr>
          <p:grpSpPr bwMode="auto">
            <a:xfrm>
              <a:off x="3779912" y="5050551"/>
              <a:ext cx="1872208" cy="1753005"/>
              <a:chOff x="5919742" y="650115"/>
              <a:chExt cx="1872208" cy="1753005"/>
            </a:xfrm>
          </p:grpSpPr>
          <p:sp>
            <p:nvSpPr>
              <p:cNvPr id="190482" name="矩形 35"/>
              <p:cNvSpPr>
                <a:spLocks noChangeArrowheads="1"/>
              </p:cNvSpPr>
              <p:nvPr/>
            </p:nvSpPr>
            <p:spPr bwMode="auto">
              <a:xfrm>
                <a:off x="5974334" y="743708"/>
                <a:ext cx="1728192" cy="1533162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分行计算机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柜员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柜员终端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柜员事务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账号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483" name="矩形 36"/>
              <p:cNvSpPr>
                <a:spLocks noChangeArrowheads="1"/>
              </p:cNvSpPr>
              <p:nvPr/>
            </p:nvSpPr>
            <p:spPr bwMode="auto">
              <a:xfrm>
                <a:off x="5919742" y="650115"/>
                <a:ext cx="1872208" cy="1753005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0476" name="组合 43"/>
            <p:cNvGrpSpPr>
              <a:grpSpLocks/>
            </p:cNvGrpSpPr>
            <p:nvPr/>
          </p:nvGrpSpPr>
          <p:grpSpPr bwMode="auto">
            <a:xfrm>
              <a:off x="6444208" y="5050551"/>
              <a:ext cx="1872208" cy="1753005"/>
              <a:chOff x="5919742" y="650115"/>
              <a:chExt cx="1872208" cy="1753005"/>
            </a:xfrm>
          </p:grpSpPr>
          <p:sp>
            <p:nvSpPr>
              <p:cNvPr id="190480" name="矩形 44"/>
              <p:cNvSpPr>
                <a:spLocks noChangeArrowheads="1"/>
              </p:cNvSpPr>
              <p:nvPr/>
            </p:nvSpPr>
            <p:spPr bwMode="auto">
              <a:xfrm>
                <a:off x="5974334" y="743708"/>
                <a:ext cx="1728192" cy="1533162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ATM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银行卡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储户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远程事务</a:t>
                </a:r>
                <a:endPara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481" name="矩形 45"/>
              <p:cNvSpPr>
                <a:spLocks noChangeArrowheads="1"/>
              </p:cNvSpPr>
              <p:nvPr/>
            </p:nvSpPr>
            <p:spPr bwMode="auto">
              <a:xfrm>
                <a:off x="5919742" y="650115"/>
                <a:ext cx="1872208" cy="1753005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kumimoji="1" sz="32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Blip>
                    <a:blip r:embed="rId2"/>
                  </a:buBlip>
                  <a:defRPr kumimoji="1" sz="2800" b="1">
                    <a:solidFill>
                      <a:schemeClr val="tx1"/>
                    </a:solidFill>
                    <a:latin typeface="楷体_GB2312"/>
                    <a:ea typeface="楷体_GB2312"/>
                    <a:cs typeface="楷体_GB231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3"/>
                  </a:buBlip>
                  <a:defRPr kumimoji="1" sz="24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4"/>
                  </a:buBlip>
                  <a:defRPr kumimoji="1" sz="2000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Blip>
                    <a:blip r:embed="rId5"/>
                  </a:buBlip>
                  <a:defRPr kumimoji="1" b="1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楷体_GB231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0477" name="直接连接符 47"/>
            <p:cNvCxnSpPr>
              <a:cxnSpLocks noChangeShapeType="1"/>
              <a:stCxn id="190471" idx="3"/>
              <a:endCxn id="190485" idx="0"/>
            </p:cNvCxnSpPr>
            <p:nvPr/>
          </p:nvCxnSpPr>
          <p:spPr bwMode="auto">
            <a:xfrm flipH="1">
              <a:off x="2123728" y="4815012"/>
              <a:ext cx="10004" cy="23554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478" name="直接连接符 49"/>
            <p:cNvCxnSpPr>
              <a:cxnSpLocks noChangeShapeType="1"/>
              <a:stCxn id="190472" idx="3"/>
              <a:endCxn id="190483" idx="0"/>
            </p:cNvCxnSpPr>
            <p:nvPr/>
          </p:nvCxnSpPr>
          <p:spPr bwMode="auto">
            <a:xfrm>
              <a:off x="4714223" y="4815011"/>
              <a:ext cx="1793" cy="23554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479" name="直接连接符 51"/>
            <p:cNvCxnSpPr>
              <a:cxnSpLocks noChangeShapeType="1"/>
              <a:stCxn id="190473" idx="3"/>
              <a:endCxn id="190481" idx="0"/>
            </p:cNvCxnSpPr>
            <p:nvPr/>
          </p:nvCxnSpPr>
          <p:spPr bwMode="auto">
            <a:xfrm>
              <a:off x="7365547" y="4815009"/>
              <a:ext cx="14766" cy="2355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025650" y="2216150"/>
            <a:ext cx="5448300" cy="2105025"/>
            <a:chOff x="2039244" y="2791626"/>
            <a:chExt cx="5449080" cy="2105160"/>
          </a:xfrm>
        </p:grpSpPr>
        <p:sp>
          <p:nvSpPr>
            <p:cNvPr id="190470" name="等腰三角形 54"/>
            <p:cNvSpPr>
              <a:spLocks noChangeArrowheads="1"/>
            </p:cNvSpPr>
            <p:nvPr/>
          </p:nvSpPr>
          <p:spPr bwMode="auto">
            <a:xfrm>
              <a:off x="4620347" y="2791626"/>
              <a:ext cx="216024" cy="17525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9080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0471" name="等腰三角形 55"/>
            <p:cNvSpPr>
              <a:spLocks noChangeArrowheads="1"/>
            </p:cNvSpPr>
            <p:nvPr/>
          </p:nvSpPr>
          <p:spPr bwMode="auto">
            <a:xfrm>
              <a:off x="2039244" y="4721529"/>
              <a:ext cx="216024" cy="17525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9080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0472" name="等腰三角形 56"/>
            <p:cNvSpPr>
              <a:spLocks noChangeArrowheads="1"/>
            </p:cNvSpPr>
            <p:nvPr/>
          </p:nvSpPr>
          <p:spPr bwMode="auto">
            <a:xfrm>
              <a:off x="4620347" y="4721528"/>
              <a:ext cx="216024" cy="17525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9080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0473" name="等腰三角形 57"/>
            <p:cNvSpPr>
              <a:spLocks noChangeArrowheads="1"/>
            </p:cNvSpPr>
            <p:nvPr/>
          </p:nvSpPr>
          <p:spPr bwMode="auto">
            <a:xfrm>
              <a:off x="7272300" y="4721527"/>
              <a:ext cx="216024" cy="17525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90800" bIns="0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2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3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4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5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684336" y="1772816"/>
          <a:ext cx="7848104" cy="406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9350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回到原来的问题：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如何构造“覆盖多项用例需求”的全局模型图？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5364163" y="1268413"/>
            <a:ext cx="1728787" cy="936625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ctrTitle"/>
          </p:nvPr>
        </p:nvSpPr>
        <p:spPr>
          <a:xfrm>
            <a:off x="709613" y="1125538"/>
            <a:ext cx="7750175" cy="35941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44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en-US" altLang="zh-CN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600" smtClean="0">
                <a:latin typeface="楷体" panose="02010609060101010101" pitchFamily="49" charset="-122"/>
                <a:ea typeface="楷体" panose="02010609060101010101" pitchFamily="49" charset="-122"/>
              </a:rPr>
              <a:t>讲 需求分析</a:t>
            </a: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>4.3 </a:t>
            </a:r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用例分析</a:t>
            </a: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部分：如何从顺序图</a:t>
            </a: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导出类图</a:t>
            </a:r>
            <a:r>
              <a:rPr lang="en-US" altLang="zh-CN" sz="320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566738"/>
          </a:xfrm>
        </p:spPr>
        <p:txBody>
          <a:bodyPr/>
          <a:lstStyle/>
          <a:p>
            <a:r>
              <a:rPr lang="zh-CN" altLang="en-US" sz="3200" b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回顾：如何展开用例分析？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2" y="1161794"/>
          <a:ext cx="8072494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038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从顺序图推导类图的基本方法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095375"/>
            <a:ext cx="8216900" cy="769938"/>
          </a:xfrm>
        </p:spPr>
        <p:txBody>
          <a:bodyPr lIns="0" tIns="0" rIns="0" bIns="0"/>
          <a:lstStyle/>
          <a:p>
            <a:pPr marL="446088" indent="-446088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分析类的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职责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，来源于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其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必须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响应、处理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消息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446088" indent="-446088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消息的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响应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就构成</a:t>
            </a:r>
            <a:r>
              <a:rPr lang="zh-CN" altLang="en-US" sz="2400" dirty="0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消息接收对象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所属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分析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类的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职责。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39750" y="2133600"/>
            <a:ext cx="7756525" cy="2476500"/>
            <a:chOff x="539552" y="2320409"/>
            <a:chExt cx="7757038" cy="2476743"/>
          </a:xfrm>
        </p:grpSpPr>
        <p:pic>
          <p:nvPicPr>
            <p:cNvPr id="19559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680449"/>
              <a:ext cx="4464174" cy="211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6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728" y="2320409"/>
              <a:ext cx="2289862" cy="2304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484438" y="2511425"/>
            <a:ext cx="3382962" cy="196850"/>
            <a:chOff x="2483768" y="2852936"/>
            <a:chExt cx="3384376" cy="288032"/>
          </a:xfrm>
        </p:grpSpPr>
        <p:cxnSp>
          <p:nvCxnSpPr>
            <p:cNvPr id="4" name="直接连接符 3"/>
            <p:cNvCxnSpPr/>
            <p:nvPr/>
          </p:nvCxnSpPr>
          <p:spPr bwMode="auto">
            <a:xfrm flipV="1">
              <a:off x="2496473" y="2852936"/>
              <a:ext cx="0" cy="288032"/>
            </a:xfrm>
            <a:prstGeom prst="line">
              <a:avLst/>
            </a:prstGeom>
            <a:ln w="444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>
              <a:off x="2483768" y="2852936"/>
              <a:ext cx="3384376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直接箭头连接符 10"/>
          <p:cNvCxnSpPr/>
          <p:nvPr/>
        </p:nvCxnSpPr>
        <p:spPr bwMode="auto">
          <a:xfrm>
            <a:off x="5121275" y="3275013"/>
            <a:ext cx="798513" cy="363537"/>
          </a:xfrm>
          <a:prstGeom prst="straightConnector1">
            <a:avLst/>
          </a:prstGeom>
          <a:ln w="444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56125" y="4773613"/>
            <a:ext cx="4021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类图由“</a:t>
            </a: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结点</a:t>
            </a:r>
            <a:r>
              <a:rPr lang="zh-CN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”和“</a:t>
            </a:r>
            <a:r>
              <a:rPr lang="zh-CN" altLang="zh-CN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zh-CN" altLang="zh-CN" b="1">
                <a:ea typeface="宋体" panose="02010600030101010101" pitchFamily="2" charset="-122"/>
                <a:cs typeface="Times New Roman" panose="02020603050405020304" pitchFamily="18" charset="0"/>
              </a:rPr>
              <a:t>”构成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539750" y="4664075"/>
            <a:ext cx="8070850" cy="933450"/>
            <a:chOff x="539552" y="4969638"/>
            <a:chExt cx="8071048" cy="934367"/>
          </a:xfrm>
        </p:grpSpPr>
        <p:sp>
          <p:nvSpPr>
            <p:cNvPr id="195595" name="矩形 17"/>
            <p:cNvSpPr>
              <a:spLocks noChangeArrowheads="1"/>
            </p:cNvSpPr>
            <p:nvPr/>
          </p:nvSpPr>
          <p:spPr bwMode="auto">
            <a:xfrm>
              <a:off x="539552" y="4969638"/>
              <a:ext cx="2880866" cy="934367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r>
                <a:rPr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结点</a:t>
              </a:r>
              <a:r>
                <a:rPr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”如何生成</a:t>
              </a:r>
              <a:endParaRPr lang="en-US" altLang="zh-CN" sz="2400">
                <a:solidFill>
                  <a:srgbClr val="000066"/>
                </a:solidFill>
                <a:latin typeface="Tahoma" panose="020B0604030504040204" pitchFamily="34" charset="0"/>
              </a:endParaRPr>
            </a:p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r>
                <a:rPr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Tahoma" panose="020B0604030504040204" pitchFamily="34" charset="0"/>
                </a:rPr>
                <a:t>边</a:t>
              </a:r>
              <a:r>
                <a:rPr lang="zh-CN" altLang="en-US" sz="2400">
                  <a:solidFill>
                    <a:srgbClr val="000066"/>
                  </a:solidFill>
                  <a:latin typeface="Tahoma" panose="020B0604030504040204" pitchFamily="34" charset="0"/>
                </a:rPr>
                <a:t>”如何生成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>
              <a:off x="3420936" y="5457480"/>
              <a:ext cx="5189664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3532188" y="5238750"/>
            <a:ext cx="5216525" cy="820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结点</a:t>
            </a:r>
            <a:r>
              <a:rPr lang="zh-CN" altLang="en-US" sz="2000" b="1" dirty="0"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顺序图</a:t>
            </a:r>
            <a:r>
              <a:rPr lang="zh-CN" altLang="en-US" sz="2000" b="1" dirty="0">
                <a:latin typeface="+mn-ea"/>
                <a:ea typeface="+mn-ea"/>
              </a:rPr>
              <a:t>中的“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类名</a:t>
            </a:r>
            <a:r>
              <a:rPr lang="zh-CN" altLang="en-US" sz="2000" b="1" dirty="0">
                <a:latin typeface="+mn-ea"/>
                <a:ea typeface="+mn-ea"/>
              </a:rPr>
              <a:t>”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类图中可修改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ts val="32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边</a:t>
            </a:r>
            <a:r>
              <a:rPr lang="zh-CN" altLang="en-US" sz="2000" b="1" dirty="0">
                <a:latin typeface="+mn-ea"/>
                <a:ea typeface="+mn-ea"/>
              </a:rPr>
              <a:t>：类间的“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消息传递</a:t>
            </a:r>
            <a:r>
              <a:rPr lang="zh-CN" altLang="en-US" sz="2000" b="1" dirty="0">
                <a:latin typeface="+mn-ea"/>
                <a:ea typeface="+mn-ea"/>
              </a:rPr>
              <a:t>”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接收消息类的职责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132138" y="2041525"/>
            <a:ext cx="2592387" cy="369888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FF0000"/>
                </a:solidFill>
              </a:rPr>
              <a:t>职责名就是消息名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但是，分析类的职责与消息不必完全一一对应</a:t>
            </a:r>
          </a:p>
        </p:txBody>
      </p:sp>
      <p:sp>
        <p:nvSpPr>
          <p:cNvPr id="196611" name="矩形 6"/>
          <p:cNvSpPr>
            <a:spLocks noChangeArrowheads="1"/>
          </p:cNvSpPr>
          <p:nvPr/>
        </p:nvSpPr>
        <p:spPr bwMode="auto">
          <a:xfrm>
            <a:off x="2555875" y="1196975"/>
            <a:ext cx="5688013" cy="2343150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966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322388"/>
            <a:ext cx="5343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661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3829050"/>
            <a:ext cx="5343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614" name="矩形 15"/>
          <p:cNvSpPr>
            <a:spLocks noChangeArrowheads="1"/>
          </p:cNvSpPr>
          <p:nvPr/>
        </p:nvSpPr>
        <p:spPr bwMode="auto">
          <a:xfrm>
            <a:off x="2555875" y="3757613"/>
            <a:ext cx="5688013" cy="2343150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03800" y="2703513"/>
            <a:ext cx="2232025" cy="477837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572000" y="5197475"/>
            <a:ext cx="3240088" cy="4778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1638" y="1184275"/>
            <a:ext cx="2082800" cy="738188"/>
          </a:xfrm>
          <a:prstGeom prst="rect">
            <a:avLst/>
          </a:prstGeom>
          <a:ln w="31750">
            <a:solidFill>
              <a:schemeClr val="tx2"/>
            </a:solidFill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简单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\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机械的对应也有例外。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两种选项，孰优孰劣？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196975"/>
            <a:ext cx="8218488" cy="2509838"/>
          </a:xfrm>
        </p:spPr>
        <p:txBody>
          <a:bodyPr lIns="0" tIns="0" rIns="0" bIns="0"/>
          <a:lstStyle/>
          <a:p>
            <a:pPr marL="446088" indent="-446088" eaLnBrk="1">
              <a:lnSpc>
                <a:spcPts val="35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：在分析类“</a:t>
            </a:r>
            <a:r>
              <a:rPr lang="en-US" altLang="zh-CN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CmdExecutor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”中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设置两项职责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，分别响应消息“</a:t>
            </a:r>
            <a:r>
              <a:rPr lang="en-US" altLang="zh-CN" sz="2400" dirty="0" err="1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execWalkCmd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”和“</a:t>
            </a:r>
            <a:r>
              <a:rPr lang="en-US" altLang="zh-CN" sz="2400" dirty="0" err="1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execWalkAndPhotoCmd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”。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446088" indent="-446088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：在“</a:t>
            </a:r>
            <a:r>
              <a:rPr lang="en-US" altLang="zh-CN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CmdExecutor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”中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设置两项职责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2000" dirty="0" err="1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execWalkCmd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—— 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移动至指定位置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2000" dirty="0" err="1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execPhotoCmd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en-US" altLang="zh-CN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 —— 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照相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971550" y="4005263"/>
            <a:ext cx="5903913" cy="936625"/>
          </a:xfrm>
          <a:prstGeom prst="wedgeRoundRectCallout">
            <a:avLst>
              <a:gd name="adj1" fmla="val -22420"/>
              <a:gd name="adj2" fmla="val -70676"/>
              <a:gd name="adj3" fmla="val 16667"/>
            </a:avLst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 eaLnBrk="1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方案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更优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功能独立，避免重复、冗余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marL="179388" indent="-179388" eaLnBrk="1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选择方案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，必须相应修改顺序图！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550" y="4978400"/>
            <a:ext cx="6880225" cy="82073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0" tIns="0" rIns="0" bIns="0">
            <a:spAutoFit/>
          </a:bodyPr>
          <a:lstStyle/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n-ea"/>
                <a:ea typeface="+mn-ea"/>
              </a:rPr>
              <a:t>方案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与顺序图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一致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latin typeface="+mn-ea"/>
                <a:ea typeface="+mn-ea"/>
              </a:rPr>
              <a:t>方案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zh-CN" b="1" dirty="0">
                <a:latin typeface="+mn-ea"/>
                <a:ea typeface="+mn-ea"/>
              </a:rPr>
              <a:t>在顺序图中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没有</a:t>
            </a:r>
            <a:r>
              <a:rPr lang="zh-CN" altLang="zh-CN" b="1" dirty="0">
                <a:latin typeface="+mn-ea"/>
                <a:ea typeface="+mn-ea"/>
              </a:rPr>
              <a:t>这两个</a:t>
            </a:r>
            <a:r>
              <a:rPr lang="en-US" altLang="zh-CN" b="1" dirty="0">
                <a:latin typeface="+mn-ea"/>
                <a:ea typeface="+mn-ea"/>
              </a:rPr>
              <a:t>“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</a:rPr>
              <a:t>分解后的消息</a:t>
            </a:r>
            <a:r>
              <a:rPr lang="en-US" altLang="zh-CN" b="1" dirty="0">
                <a:latin typeface="+mn-ea"/>
                <a:ea typeface="+mn-ea"/>
              </a:rPr>
              <a:t>”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9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3160713"/>
            <a:ext cx="55245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确保分析类图与分析模型中的顺序图严格一致！</a:t>
            </a:r>
          </a:p>
        </p:txBody>
      </p:sp>
      <p:sp>
        <p:nvSpPr>
          <p:cNvPr id="198660" name="矩形 6"/>
          <p:cNvSpPr>
            <a:spLocks noChangeArrowheads="1"/>
          </p:cNvSpPr>
          <p:nvPr/>
        </p:nvSpPr>
        <p:spPr bwMode="auto">
          <a:xfrm>
            <a:off x="2338388" y="1196975"/>
            <a:ext cx="5905500" cy="1624013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98661" name="矩形 15"/>
          <p:cNvSpPr>
            <a:spLocks noChangeArrowheads="1"/>
          </p:cNvSpPr>
          <p:nvPr/>
        </p:nvSpPr>
        <p:spPr bwMode="auto">
          <a:xfrm>
            <a:off x="2338388" y="3036888"/>
            <a:ext cx="5905500" cy="2973387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986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1449388"/>
            <a:ext cx="3221037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8663" name="文本框 3"/>
          <p:cNvSpPr txBox="1">
            <a:spLocks noChangeArrowheads="1"/>
          </p:cNvSpPr>
          <p:nvPr/>
        </p:nvSpPr>
        <p:spPr bwMode="auto">
          <a:xfrm>
            <a:off x="581025" y="1370013"/>
            <a:ext cx="16144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CmdExecutor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类图</a:t>
            </a:r>
          </a:p>
        </p:txBody>
      </p:sp>
      <p:sp>
        <p:nvSpPr>
          <p:cNvPr id="198664" name="文本框 11"/>
          <p:cNvSpPr txBox="1">
            <a:spLocks noChangeArrowheads="1"/>
          </p:cNvSpPr>
          <p:nvPr/>
        </p:nvSpPr>
        <p:spPr bwMode="auto">
          <a:xfrm>
            <a:off x="868363" y="3956050"/>
            <a:ext cx="11096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顺序图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708400" y="1955800"/>
            <a:ext cx="3527425" cy="3673475"/>
            <a:chOff x="3707904" y="1955151"/>
            <a:chExt cx="3528442" cy="3673901"/>
          </a:xfrm>
        </p:grpSpPr>
        <p:sp>
          <p:nvSpPr>
            <p:cNvPr id="198670" name="矩形 17"/>
            <p:cNvSpPr>
              <a:spLocks noChangeArrowheads="1"/>
            </p:cNvSpPr>
            <p:nvPr/>
          </p:nvSpPr>
          <p:spPr bwMode="auto">
            <a:xfrm>
              <a:off x="4788421" y="4595589"/>
              <a:ext cx="2447925" cy="10334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8671" name="矩形 12"/>
            <p:cNvSpPr>
              <a:spLocks noChangeArrowheads="1"/>
            </p:cNvSpPr>
            <p:nvPr/>
          </p:nvSpPr>
          <p:spPr bwMode="auto">
            <a:xfrm>
              <a:off x="3707904" y="1955151"/>
              <a:ext cx="3384376" cy="721151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74700" y="2205038"/>
            <a:ext cx="1296988" cy="1655762"/>
            <a:chOff x="774766" y="2204864"/>
            <a:chExt cx="1296144" cy="1656184"/>
          </a:xfrm>
        </p:grpSpPr>
        <p:sp>
          <p:nvSpPr>
            <p:cNvPr id="198667" name="矩形 1"/>
            <p:cNvSpPr>
              <a:spLocks noChangeArrowheads="1"/>
            </p:cNvSpPr>
            <p:nvPr/>
          </p:nvSpPr>
          <p:spPr bwMode="auto">
            <a:xfrm>
              <a:off x="774766" y="2624043"/>
              <a:ext cx="1296144" cy="752028"/>
            </a:xfrm>
            <a:prstGeom prst="rect">
              <a:avLst/>
            </a:prstGeom>
            <a:noFill/>
            <a:ln w="317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/>
                <a:t>逻辑上的一致性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1403007" y="2204864"/>
              <a:ext cx="0" cy="400152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1403007" y="3376738"/>
              <a:ext cx="0" cy="48431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413793"/>
            <a:ext cx="8199437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381000" y="332656"/>
            <a:ext cx="8229600" cy="639911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顺序图示例（</a:t>
            </a:r>
            <a:r>
              <a:rPr lang="en-US" altLang="zh-CN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90116" name="组合 2"/>
          <p:cNvGrpSpPr>
            <a:grpSpLocks/>
          </p:cNvGrpSpPr>
          <p:nvPr/>
        </p:nvGrpSpPr>
        <p:grpSpPr bwMode="auto">
          <a:xfrm>
            <a:off x="1403350" y="1340768"/>
            <a:ext cx="6837363" cy="431800"/>
            <a:chOff x="1403648" y="1484784"/>
            <a:chExt cx="6836926" cy="431800"/>
          </a:xfrm>
        </p:grpSpPr>
        <p:sp>
          <p:nvSpPr>
            <p:cNvPr id="90120" name="圆角矩形标注 2"/>
            <p:cNvSpPr>
              <a:spLocks noChangeArrowheads="1"/>
            </p:cNvSpPr>
            <p:nvPr/>
          </p:nvSpPr>
          <p:spPr bwMode="auto">
            <a:xfrm>
              <a:off x="1403648" y="1484784"/>
              <a:ext cx="720725" cy="431800"/>
            </a:xfrm>
            <a:prstGeom prst="wedgeRoundRectCallout">
              <a:avLst>
                <a:gd name="adj1" fmla="val -47722"/>
                <a:gd name="adj2" fmla="val 8520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90121" name="圆角矩形标注 2"/>
            <p:cNvSpPr>
              <a:spLocks noChangeArrowheads="1"/>
            </p:cNvSpPr>
            <p:nvPr/>
          </p:nvSpPr>
          <p:spPr bwMode="auto">
            <a:xfrm>
              <a:off x="2636490" y="1484784"/>
              <a:ext cx="720725" cy="431800"/>
            </a:xfrm>
            <a:prstGeom prst="wedgeRoundRectCallout">
              <a:avLst>
                <a:gd name="adj1" fmla="val -47722"/>
                <a:gd name="adj2" fmla="val 8520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90122" name="圆角矩形标注 2"/>
            <p:cNvSpPr>
              <a:spLocks noChangeArrowheads="1"/>
            </p:cNvSpPr>
            <p:nvPr/>
          </p:nvSpPr>
          <p:spPr bwMode="auto">
            <a:xfrm>
              <a:off x="4360455" y="1484784"/>
              <a:ext cx="720725" cy="431800"/>
            </a:xfrm>
            <a:prstGeom prst="wedgeRoundRectCallout">
              <a:avLst>
                <a:gd name="adj1" fmla="val -47722"/>
                <a:gd name="adj2" fmla="val 8520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90123" name="圆角矩形标注 2"/>
            <p:cNvSpPr>
              <a:spLocks noChangeArrowheads="1"/>
            </p:cNvSpPr>
            <p:nvPr/>
          </p:nvSpPr>
          <p:spPr bwMode="auto">
            <a:xfrm>
              <a:off x="5940152" y="1484784"/>
              <a:ext cx="720725" cy="431800"/>
            </a:xfrm>
            <a:prstGeom prst="wedgeRoundRectCallout">
              <a:avLst>
                <a:gd name="adj1" fmla="val -47722"/>
                <a:gd name="adj2" fmla="val 8520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</a:p>
          </p:txBody>
        </p:sp>
        <p:sp>
          <p:nvSpPr>
            <p:cNvPr id="90124" name="圆角矩形标注 2"/>
            <p:cNvSpPr>
              <a:spLocks noChangeArrowheads="1"/>
            </p:cNvSpPr>
            <p:nvPr/>
          </p:nvSpPr>
          <p:spPr bwMode="auto">
            <a:xfrm>
              <a:off x="7519849" y="1484784"/>
              <a:ext cx="720725" cy="431800"/>
            </a:xfrm>
            <a:prstGeom prst="wedgeRoundRectCallout">
              <a:avLst>
                <a:gd name="adj1" fmla="val -47722"/>
                <a:gd name="adj2" fmla="val 8520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对象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403350" y="1845593"/>
            <a:ext cx="6837363" cy="4178300"/>
            <a:chOff x="1403350" y="1988840"/>
            <a:chExt cx="6837363" cy="417857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1403350" y="1988840"/>
              <a:ext cx="6837363" cy="0"/>
            </a:xfrm>
            <a:prstGeom prst="line">
              <a:avLst/>
            </a:prstGeom>
            <a:ln w="317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3025775" y="5735586"/>
              <a:ext cx="4641850" cy="431828"/>
            </a:xfrm>
            <a:prstGeom prst="wedgeRoundRectCallout">
              <a:avLst>
                <a:gd name="adj1" fmla="val -43260"/>
                <a:gd name="adj2" fmla="val -916454"/>
                <a:gd name="adj3" fmla="val 16667"/>
              </a:avLst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ts val="3000"/>
                </a:lnSpc>
                <a:spcBef>
                  <a:spcPts val="0"/>
                </a:spcBef>
                <a:buClr>
                  <a:schemeClr val="accent2"/>
                </a:buClr>
                <a:defRPr/>
              </a:pPr>
              <a:r>
                <a:rPr lang="zh-CN" altLang="en-US" b="1" dirty="0" smtClean="0">
                  <a:latin typeface="+mn-ea"/>
                  <a:ea typeface="+mn-ea"/>
                </a:rPr>
                <a:t>属于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“类”</a:t>
              </a:r>
              <a:r>
                <a:rPr lang="zh-CN" altLang="en-US" b="1" dirty="0" smtClean="0">
                  <a:latin typeface="+mn-ea"/>
                  <a:ea typeface="+mn-ea"/>
                </a:rPr>
                <a:t>的某个抽象的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“对象”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综合多张顺序图，可以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8" y="1165225"/>
            <a:ext cx="8393112" cy="2263775"/>
          </a:xfrm>
        </p:spPr>
        <p:txBody>
          <a:bodyPr lIns="0" tIns="0" rIns="0" bIns="0"/>
          <a:lstStyle/>
          <a:p>
            <a:pPr marL="361950" indent="-361950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相互比对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u="wavyHeavy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发现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分析模型中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各模型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顺序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图、类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0" indent="0" eaLnBrk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之间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一致性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361950" indent="-361950" eaLnBrk="1">
              <a:lnSpc>
                <a:spcPts val="32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全局、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整体高度，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研究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软件需求的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用例模型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分析模型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优化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分析类</a:t>
            </a:r>
            <a:r>
              <a:rPr lang="zh-CN" altLang="en-US" sz="24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职责的设置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精化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分析模型。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712788" lvl="1" indent="-266700" eaLnBrk="1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统一研究，出现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在多张顺序图中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的，分析</a:t>
            </a:r>
            <a:r>
              <a:rPr lang="zh-CN" altLang="en-US" sz="20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en-US" sz="20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职责。</a:t>
            </a:r>
            <a:endParaRPr lang="en-US" altLang="zh-CN" sz="20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900113" y="3789363"/>
            <a:ext cx="7416800" cy="1295400"/>
          </a:xfrm>
          <a:prstGeom prst="wedgeRoundRectCallout">
            <a:avLst>
              <a:gd name="adj1" fmla="val -22986"/>
              <a:gd name="adj2" fmla="val -63378"/>
              <a:gd name="adj3" fmla="val 16667"/>
            </a:avLst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marL="179388" indent="-179388" eaLnBrk="1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latin typeface="+mn-ea"/>
                <a:ea typeface="+mn-ea"/>
              </a:rPr>
              <a:t>从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顺序图</a:t>
            </a:r>
            <a:r>
              <a:rPr lang="zh-CN" altLang="en-US" b="1" dirty="0" smtClean="0">
                <a:latin typeface="+mn-ea"/>
                <a:ea typeface="+mn-ea"/>
              </a:rPr>
              <a:t>推导出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类图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并</a:t>
            </a:r>
            <a:r>
              <a:rPr lang="zh-CN" altLang="en-US" b="1" dirty="0" smtClean="0">
                <a:latin typeface="+mn-ea"/>
                <a:ea typeface="+mn-ea"/>
              </a:rPr>
              <a:t>非</a:t>
            </a:r>
            <a:r>
              <a:rPr lang="zh-CN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完全照搬</a:t>
            </a:r>
            <a:r>
              <a:rPr lang="zh-CN" altLang="zh-CN" b="1" u="wavyHeavy" dirty="0" smtClean="0">
                <a:latin typeface="+mn-ea"/>
                <a:ea typeface="+mn-ea"/>
              </a:rPr>
              <a:t>一一对应方法</a:t>
            </a:r>
            <a:r>
              <a:rPr lang="zh-CN" altLang="en-US" b="1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79388" indent="-179388" eaLnBrk="1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b="1" dirty="0" smtClean="0">
                <a:latin typeface="+mn-ea"/>
                <a:ea typeface="+mn-ea"/>
              </a:rPr>
              <a:t>根据</a:t>
            </a:r>
            <a:r>
              <a:rPr lang="en-US" altLang="zh-CN" b="1" dirty="0" smtClean="0">
                <a:latin typeface="+mn-ea"/>
                <a:ea typeface="+mn-ea"/>
              </a:rPr>
              <a:t>“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综合的顺序图</a:t>
            </a:r>
            <a:r>
              <a:rPr lang="en-US" altLang="zh-CN" b="1" dirty="0" smtClean="0">
                <a:latin typeface="+mn-ea"/>
                <a:ea typeface="+mn-ea"/>
              </a:rPr>
              <a:t>”</a:t>
            </a:r>
            <a:r>
              <a:rPr lang="zh-CN" altLang="en-US" b="1" dirty="0" smtClean="0">
                <a:latin typeface="+mn-ea"/>
                <a:ea typeface="+mn-ea"/>
              </a:rPr>
              <a:t>进行</a:t>
            </a:r>
            <a:r>
              <a:rPr lang="zh-CN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相应调整</a:t>
            </a:r>
            <a:r>
              <a:rPr lang="zh-CN" altLang="en-US" b="1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79388" indent="-179388" eaLnBrk="1">
              <a:lnSpc>
                <a:spcPts val="32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b="1" dirty="0" smtClean="0">
                <a:latin typeface="+mn-ea"/>
                <a:ea typeface="+mn-ea"/>
              </a:rPr>
              <a:t>综合多张顺序图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才能发现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更合理的</a:t>
            </a:r>
            <a:r>
              <a:rPr lang="zh-CN" altLang="zh-CN" b="1" dirty="0" smtClean="0">
                <a:solidFill>
                  <a:schemeClr val="tx2"/>
                </a:solidFill>
                <a:latin typeface="+mn-ea"/>
                <a:ea typeface="+mn-ea"/>
              </a:rPr>
              <a:t>职责设置方案</a:t>
            </a:r>
            <a:r>
              <a:rPr lang="zh-CN" altLang="en-US" b="1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9825" y="5148263"/>
            <a:ext cx="6745288" cy="4064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0" tIns="0" rIns="0" bIns="36000">
            <a:spAutoFit/>
          </a:bodyPr>
          <a:lstStyle/>
          <a:p>
            <a:pPr>
              <a:defRPr/>
            </a:pP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根据</a:t>
            </a:r>
            <a:r>
              <a:rPr lang="zh-CN" altLang="zh-CN" b="1" dirty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顺序图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再建立</a:t>
            </a:r>
            <a:r>
              <a:rPr lang="zh-CN" altLang="zh-CN" b="1" dirty="0">
                <a:solidFill>
                  <a:schemeClr val="tx2"/>
                </a:solidFill>
                <a:latin typeface="+mn-ea"/>
                <a:ea typeface="+mn-ea"/>
                <a:cs typeface="Times New Roman" panose="02020603050405020304" pitchFamily="18" charset="0"/>
              </a:rPr>
              <a:t>类图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的原因</a:t>
            </a: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整体观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zh-CN" b="1" dirty="0">
                <a:latin typeface="+mn-ea"/>
                <a:ea typeface="+mn-ea"/>
                <a:cs typeface="Times New Roman" panose="02020603050405020304" pitchFamily="18" charset="0"/>
              </a:rPr>
              <a:t>全局优化</a:t>
            </a:r>
            <a:r>
              <a:rPr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7663"/>
            <a:ext cx="8229600" cy="488950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从消息推导分析类的职责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17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316038"/>
            <a:ext cx="67818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1732" name="矩形 10"/>
          <p:cNvSpPr>
            <a:spLocks noChangeArrowheads="1"/>
          </p:cNvSpPr>
          <p:nvPr/>
        </p:nvSpPr>
        <p:spPr bwMode="auto">
          <a:xfrm>
            <a:off x="252413" y="1125538"/>
            <a:ext cx="6696075" cy="3600450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7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013325"/>
            <a:ext cx="223678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>
            <a:off x="1514475" y="2478088"/>
            <a:ext cx="0" cy="332740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917700"/>
            <a:ext cx="19923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3781425" y="2613025"/>
            <a:ext cx="3384550" cy="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5013325"/>
            <a:ext cx="36766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>
            <a:off x="4860925" y="3109913"/>
            <a:ext cx="0" cy="2695575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>
            <a:off x="6826250" y="4149725"/>
            <a:ext cx="1295400" cy="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28"/>
          <p:cNvCxnSpPr>
            <a:cxnSpLocks noChangeShapeType="1"/>
          </p:cNvCxnSpPr>
          <p:nvPr/>
        </p:nvCxnSpPr>
        <p:spPr bwMode="auto">
          <a:xfrm flipV="1">
            <a:off x="8101013" y="2946400"/>
            <a:ext cx="0" cy="1223963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063625"/>
            <a:ext cx="7737475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229600" cy="496888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从消息推导分析类的职责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2756" name="矩形 10"/>
          <p:cNvSpPr>
            <a:spLocks noChangeArrowheads="1"/>
          </p:cNvSpPr>
          <p:nvPr/>
        </p:nvSpPr>
        <p:spPr bwMode="auto">
          <a:xfrm>
            <a:off x="250825" y="1052513"/>
            <a:ext cx="7777163" cy="2859087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64025"/>
            <a:ext cx="2903537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4264025"/>
            <a:ext cx="213677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4264025"/>
            <a:ext cx="266382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H="1">
            <a:off x="2698750" y="2476500"/>
            <a:ext cx="792163" cy="2536825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4714875" y="3349625"/>
            <a:ext cx="0" cy="1663700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7019925" y="2997200"/>
            <a:ext cx="0" cy="2519363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矩形 10"/>
          <p:cNvSpPr/>
          <p:nvPr/>
        </p:nvSpPr>
        <p:spPr>
          <a:xfrm>
            <a:off x="250825" y="5634038"/>
            <a:ext cx="5257800" cy="59055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lIns="0" tIns="0" rIns="0" bIns="36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综合顺序图</a:t>
            </a:r>
            <a:r>
              <a:rPr lang="zh-CN" altLang="en-US" b="1" dirty="0">
                <a:latin typeface="+mn-ea"/>
                <a:ea typeface="+mn-ea"/>
              </a:rPr>
              <a:t>还包括“</a:t>
            </a:r>
            <a:r>
              <a:rPr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拍照、障碍识别</a:t>
            </a:r>
            <a:r>
              <a:rPr lang="zh-CN" altLang="en-US" b="1" dirty="0">
                <a:latin typeface="+mn-ea"/>
                <a:ea typeface="+mn-ea"/>
              </a:rPr>
              <a:t>”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613275"/>
            <a:ext cx="2357438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613275"/>
            <a:ext cx="2054225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94225"/>
            <a:ext cx="27574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281113"/>
            <a:ext cx="8628062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8325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从消息推导分析类的职责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步骤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endParaRPr lang="zh-CN" altLang="en-US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07" name="矩形 10"/>
          <p:cNvSpPr>
            <a:spLocks noChangeArrowheads="1"/>
          </p:cNvSpPr>
          <p:nvPr/>
        </p:nvSpPr>
        <p:spPr bwMode="auto">
          <a:xfrm>
            <a:off x="179388" y="1182688"/>
            <a:ext cx="8856662" cy="3024187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8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9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0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2195513" y="2909888"/>
            <a:ext cx="0" cy="2449512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3563938" y="3144838"/>
            <a:ext cx="863600" cy="2214562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4211638" y="3573463"/>
            <a:ext cx="2447925" cy="1785937"/>
          </a:xfrm>
          <a:prstGeom prst="straightConnector1">
            <a:avLst/>
          </a:prstGeom>
          <a:noFill/>
          <a:ln w="635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724525" y="3343275"/>
            <a:ext cx="2447925" cy="6477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8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9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0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11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5435600" y="2406650"/>
            <a:ext cx="2016125" cy="720725"/>
          </a:xfrm>
          <a:prstGeom prst="wedgeRoundRectCallout">
            <a:avLst>
              <a:gd name="adj1" fmla="val -12875"/>
              <a:gd name="adj2" fmla="val 79639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怎么处理？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223963"/>
            <a:ext cx="8628062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333375"/>
            <a:ext cx="8229600" cy="541338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如何处理边界类与外部执行者之间的消息传递？</a:t>
            </a:r>
          </a:p>
        </p:txBody>
      </p:sp>
      <p:sp>
        <p:nvSpPr>
          <p:cNvPr id="206852" name="矩形 10"/>
          <p:cNvSpPr>
            <a:spLocks noChangeArrowheads="1"/>
          </p:cNvSpPr>
          <p:nvPr/>
        </p:nvSpPr>
        <p:spPr bwMode="auto">
          <a:xfrm>
            <a:off x="179388" y="1125538"/>
            <a:ext cx="8856662" cy="3024187"/>
          </a:xfrm>
          <a:prstGeom prst="rect">
            <a:avLst/>
          </a:prstGeom>
          <a:noFill/>
          <a:ln w="635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206853" name="矩形 22"/>
          <p:cNvSpPr>
            <a:spLocks noChangeArrowheads="1"/>
          </p:cNvSpPr>
          <p:nvPr/>
        </p:nvSpPr>
        <p:spPr bwMode="auto">
          <a:xfrm>
            <a:off x="5724525" y="3286125"/>
            <a:ext cx="2447925" cy="6477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7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8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Clr>
                <a:srgbClr val="3333CC"/>
              </a:buClr>
              <a:buFontTx/>
              <a:buChar char="•"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1619250" y="4498975"/>
            <a:ext cx="6991350" cy="719138"/>
          </a:xfrm>
          <a:prstGeom prst="wedgeRoundRectCallout">
            <a:avLst>
              <a:gd name="adj1" fmla="val 21343"/>
              <a:gd name="adj2" fmla="val -126824"/>
              <a:gd name="adj3" fmla="val 16667"/>
            </a:avLst>
          </a:prstGeom>
          <a:solidFill>
            <a:schemeClr val="bg1"/>
          </a:solidFill>
          <a:ln w="2540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这种消息代表：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目标软件系统与外部的接口协议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639763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小结：从顺序图推导类图的基本方法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398579" y="1196752"/>
          <a:ext cx="8565909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3924300" y="1341438"/>
            <a:ext cx="2879725" cy="1008062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消息接收者</a:t>
            </a:r>
            <a:r>
              <a:rPr lang="zh-CN" altLang="zh-CN" sz="2800" b="1" dirty="0">
                <a:latin typeface="+mn-ea"/>
                <a:ea typeface="+mn-ea"/>
              </a:rPr>
              <a:t>→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endParaRPr lang="en-US" altLang="zh-CN" sz="28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r>
              <a:rPr lang="zh-CN" altLang="en-US" sz="2800" b="1" dirty="0">
                <a:latin typeface="+mn-ea"/>
                <a:ea typeface="+mn-ea"/>
              </a:rPr>
              <a:t>消息</a:t>
            </a:r>
            <a:r>
              <a:rPr lang="zh-CN" altLang="zh-CN" sz="2800" b="1" dirty="0">
                <a:latin typeface="+mn-ea"/>
                <a:ea typeface="+mn-ea"/>
              </a:rPr>
              <a:t>→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类的职责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148263" y="3789363"/>
            <a:ext cx="2519362" cy="431800"/>
          </a:xfrm>
          <a:prstGeom prst="rect">
            <a:avLst/>
          </a:prstGeom>
          <a:solidFill>
            <a:schemeClr val="bg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建立消息传递通道</a:t>
            </a: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从顺序图推导类图的基本方法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353425" cy="1439862"/>
          </a:xfrm>
        </p:spPr>
        <p:txBody>
          <a:bodyPr lIns="0" tIns="0" rIns="0" bIns="0"/>
          <a:lstStyle/>
          <a:p>
            <a:pPr marL="361950" indent="-361950" eaLnBrk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顺序图中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两个对象之间的消息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传递，依赖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于它们分属的两个类之间的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消息传递通道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”。</a:t>
            </a:r>
            <a:endParaRPr lang="en-US" altLang="zh-CN" sz="2400" dirty="0" smtClean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361950" indent="-361950" eaLnBrk="1"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关联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组合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关系，均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可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提供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消息传递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通道。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48605" y="4479644"/>
            <a:ext cx="7855843" cy="720079"/>
            <a:chOff x="467544" y="3437593"/>
            <a:chExt cx="2016224" cy="340999"/>
          </a:xfrm>
          <a:solidFill>
            <a:schemeClr val="tx1"/>
          </a:solidFill>
        </p:grpSpPr>
        <p:sp>
          <p:nvSpPr>
            <p:cNvPr id="10" name="圆角矩形 9"/>
            <p:cNvSpPr/>
            <p:nvPr/>
          </p:nvSpPr>
          <p:spPr bwMode="auto">
            <a:xfrm>
              <a:off x="467544" y="3447856"/>
              <a:ext cx="2016224" cy="330736"/>
            </a:xfrm>
            <a:prstGeom prst="roundRect">
              <a:avLst/>
            </a:prstGeom>
            <a:grp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 b="1">
                <a:ea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201" y="3437593"/>
              <a:ext cx="1882335" cy="30607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分析类图中，从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指向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的关联、聚合或组合关系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下箭头 11"/>
          <p:cNvSpPr>
            <a:spLocks noChangeArrowheads="1"/>
          </p:cNvSpPr>
          <p:nvPr/>
        </p:nvSpPr>
        <p:spPr bwMode="auto">
          <a:xfrm>
            <a:off x="4427538" y="3760788"/>
            <a:ext cx="504825" cy="604837"/>
          </a:xfrm>
          <a:prstGeom prst="downArrow">
            <a:avLst>
              <a:gd name="adj1" fmla="val 50000"/>
              <a:gd name="adj2" fmla="val 50082"/>
            </a:avLst>
          </a:prstGeom>
          <a:noFill/>
          <a:ln w="635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kumimoji="1" sz="32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5"/>
              </a:buBlip>
              <a:defRPr kumimoji="1" sz="2000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6"/>
              </a:buBlip>
              <a:defRPr kumimoji="1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楷体_GB2312"/>
              </a:defRPr>
            </a:lvl9pPr>
          </a:lstStyle>
          <a:p>
            <a:pPr>
              <a:lnSpc>
                <a:spcPct val="100000"/>
              </a:lnSpc>
              <a:buFontTx/>
              <a:buChar char="•"/>
            </a:pPr>
            <a:endParaRPr lang="zh-CN" altLang="en-US" sz="2400" b="0">
              <a:latin typeface="Tahoma" panose="020B060403050404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8605" y="2924944"/>
            <a:ext cx="7855843" cy="698407"/>
            <a:chOff x="467544" y="3447856"/>
            <a:chExt cx="2016224" cy="330736"/>
          </a:xfrm>
          <a:solidFill>
            <a:schemeClr val="tx1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467544" y="3447856"/>
              <a:ext cx="2016224" cy="330736"/>
            </a:xfrm>
            <a:prstGeom prst="roundRect">
              <a:avLst/>
            </a:prstGeom>
            <a:grp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2700" h="12700"/>
              <a:bevelB w="12700"/>
            </a:sp3d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 b="1"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201" y="3447856"/>
              <a:ext cx="1882335" cy="30607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顺序图中，从类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的对象到类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的对象的消息传递</a:t>
              </a:r>
              <a:endPara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333375"/>
            <a:ext cx="8229600" cy="5683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接下来的问题是：关联、聚合还是组合？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3816350"/>
          </a:xfrm>
        </p:spPr>
        <p:txBody>
          <a:bodyPr/>
          <a:lstStyle/>
          <a:p>
            <a:pPr marL="261938" indent="-261938" eaLnBrk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基于类间关系的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自然性，选取</a:t>
            </a:r>
            <a:r>
              <a:rPr lang="en-US" altLang="zh-CN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种关系之一：</a:t>
            </a:r>
            <a:endParaRPr lang="en-US" altLang="zh-CN" sz="24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361950" indent="-361950" eaLnBrk="1">
              <a:lnSpc>
                <a:spcPct val="140000"/>
              </a:lnSpc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若两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个类之间存在</a:t>
            </a:r>
            <a:r>
              <a:rPr lang="zh-CN" altLang="en-US" sz="2400" u="wavyHeavy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自然的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那么采用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8038" lvl="1" indent="-361950" eaLnBrk="1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以“部分类的对象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能否脱离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整体类的对象而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独立存在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”，“部分类的一个对象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能否同时成为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整体类的多个对象的部件”为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标准，判断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sz="20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还是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组合</a:t>
            </a:r>
            <a:r>
              <a:rPr lang="zh-CN" altLang="en-US" sz="20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  <a:p>
            <a:pPr marL="361950" indent="-361950" eaLnBrk="1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否则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采用关联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关系。</a:t>
            </a:r>
            <a:endParaRPr lang="en-US" altLang="zh-CN" sz="2400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936625"/>
          </a:xfrm>
        </p:spPr>
        <p:txBody>
          <a:bodyPr/>
          <a:lstStyle/>
          <a:p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如何确定关联（以及聚合、组合）关系上的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数量对应？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53400" cy="431800"/>
          </a:xfrm>
        </p:spPr>
        <p:txBody>
          <a:bodyPr lIns="0" tIns="0" rIns="0" bIns="0"/>
          <a:lstStyle/>
          <a:p>
            <a:pPr eaLnBrk="1">
              <a:lnSpc>
                <a:spcPct val="130000"/>
              </a:lnSpc>
              <a:defRPr/>
            </a:pP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面向对象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的自然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原则，确定</a:t>
            </a:r>
            <a:r>
              <a:rPr lang="zh-CN" altLang="en-US" sz="2400" dirty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关联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关系上的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数量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对应</a:t>
            </a:r>
            <a:r>
              <a:rPr lang="zh-CN" altLang="en-US" sz="2400" dirty="0" smtClean="0">
                <a:solidFill>
                  <a:schemeClr val="accent4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400" dirty="0" smtClean="0">
              <a:solidFill>
                <a:schemeClr val="accent4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1972" name="组合 2"/>
          <p:cNvGrpSpPr>
            <a:grpSpLocks/>
          </p:cNvGrpSpPr>
          <p:nvPr/>
        </p:nvGrpSpPr>
        <p:grpSpPr bwMode="auto">
          <a:xfrm>
            <a:off x="1619250" y="2038350"/>
            <a:ext cx="7056438" cy="1643063"/>
            <a:chOff x="683568" y="2636912"/>
            <a:chExt cx="7056784" cy="1643709"/>
          </a:xfrm>
        </p:grpSpPr>
        <p:pic>
          <p:nvPicPr>
            <p:cNvPr id="21198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53397"/>
              <a:ext cx="6700311" cy="1383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984" name="矩形 10"/>
            <p:cNvSpPr>
              <a:spLocks noChangeArrowheads="1"/>
            </p:cNvSpPr>
            <p:nvPr/>
          </p:nvSpPr>
          <p:spPr bwMode="auto">
            <a:xfrm>
              <a:off x="683568" y="2636912"/>
              <a:ext cx="7056784" cy="1643709"/>
            </a:xfrm>
            <a:prstGeom prst="rect">
              <a:avLst/>
            </a:prstGeom>
            <a:noFill/>
            <a:ln w="635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619250" y="3838575"/>
            <a:ext cx="3887788" cy="1079500"/>
            <a:chOff x="683568" y="4437112"/>
            <a:chExt cx="3888432" cy="1080120"/>
          </a:xfrm>
        </p:grpSpPr>
        <p:pic>
          <p:nvPicPr>
            <p:cNvPr id="21198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617131"/>
              <a:ext cx="359566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982" name="矩形 11"/>
            <p:cNvSpPr>
              <a:spLocks noChangeArrowheads="1"/>
            </p:cNvSpPr>
            <p:nvPr/>
          </p:nvSpPr>
          <p:spPr bwMode="auto">
            <a:xfrm>
              <a:off x="683568" y="4437112"/>
              <a:ext cx="3888432" cy="1080120"/>
            </a:xfrm>
            <a:prstGeom prst="rect">
              <a:avLst/>
            </a:prstGeom>
            <a:noFill/>
            <a:ln w="635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619250" y="5062538"/>
            <a:ext cx="5400675" cy="1081087"/>
            <a:chOff x="683568" y="5661248"/>
            <a:chExt cx="5400600" cy="1080120"/>
          </a:xfrm>
        </p:grpSpPr>
        <p:pic>
          <p:nvPicPr>
            <p:cNvPr id="211979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29" y="5878991"/>
              <a:ext cx="5112568" cy="775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980" name="矩形 12"/>
            <p:cNvSpPr>
              <a:spLocks noChangeArrowheads="1"/>
            </p:cNvSpPr>
            <p:nvPr/>
          </p:nvSpPr>
          <p:spPr bwMode="auto">
            <a:xfrm>
              <a:off x="683568" y="5661248"/>
              <a:ext cx="5400600" cy="1080120"/>
            </a:xfrm>
            <a:prstGeom prst="rect">
              <a:avLst/>
            </a:prstGeom>
            <a:noFill/>
            <a:ln w="635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p"/>
                <a:defRPr kumimoji="1" sz="32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800" b="1">
                  <a:solidFill>
                    <a:schemeClr val="tx1"/>
                  </a:solidFill>
                  <a:latin typeface="楷体_GB2312"/>
                  <a:ea typeface="楷体_GB2312"/>
                  <a:cs typeface="楷体_GB231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6"/>
                </a:buBlip>
                <a:defRPr kumimoji="1" sz="24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7"/>
                </a:buBlip>
                <a:defRPr kumimoji="1" sz="2000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8"/>
                </a:buBlip>
                <a:defRPr kumimoji="1" b="1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楷体_GB231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3333CC"/>
                </a:buClr>
                <a:buFontTx/>
                <a:buChar char="•"/>
              </a:pPr>
              <a:endParaRPr lang="zh-CN" altLang="en-US" sz="2400" b="0">
                <a:solidFill>
                  <a:srgbClr val="000066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684213" y="2444750"/>
            <a:ext cx="863600" cy="3611563"/>
            <a:chOff x="683572" y="2444795"/>
            <a:chExt cx="864096" cy="3611881"/>
          </a:xfrm>
        </p:grpSpPr>
        <p:sp>
          <p:nvSpPr>
            <p:cNvPr id="211976" name="文本框 2"/>
            <p:cNvSpPr txBox="1">
              <a:spLocks noChangeArrowheads="1"/>
            </p:cNvSpPr>
            <p:nvPr/>
          </p:nvSpPr>
          <p:spPr bwMode="auto">
            <a:xfrm>
              <a:off x="683572" y="2444795"/>
              <a:ext cx="8640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普通关联</a:t>
              </a:r>
            </a:p>
          </p:txBody>
        </p:sp>
        <p:sp>
          <p:nvSpPr>
            <p:cNvPr id="211977" name="文本框 14"/>
            <p:cNvSpPr txBox="1">
              <a:spLocks noChangeArrowheads="1"/>
            </p:cNvSpPr>
            <p:nvPr/>
          </p:nvSpPr>
          <p:spPr bwMode="auto">
            <a:xfrm>
              <a:off x="683572" y="4147905"/>
              <a:ext cx="8640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组合</a:t>
              </a:r>
            </a:p>
          </p:txBody>
        </p:sp>
        <p:sp>
          <p:nvSpPr>
            <p:cNvPr id="211978" name="文本框 15"/>
            <p:cNvSpPr txBox="1">
              <a:spLocks noChangeArrowheads="1"/>
            </p:cNvSpPr>
            <p:nvPr/>
          </p:nvSpPr>
          <p:spPr bwMode="auto">
            <a:xfrm>
              <a:off x="683572" y="5225679"/>
              <a:ext cx="8640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普通关联</a:t>
              </a:r>
            </a:p>
          </p:txBody>
        </p:sp>
      </p:grp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8229600" cy="566738"/>
          </a:xfrm>
        </p:spPr>
        <p:txBody>
          <a:bodyPr/>
          <a:lstStyle/>
          <a:p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MCS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案例分析</a:t>
            </a:r>
            <a:r>
              <a:rPr lang="en-US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获得的分析类图</a:t>
            </a:r>
          </a:p>
        </p:txBody>
      </p:sp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196975"/>
            <a:ext cx="8324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标注 3"/>
          <p:cNvSpPr>
            <a:spLocks noChangeArrowheads="1"/>
          </p:cNvSpPr>
          <p:nvPr/>
        </p:nvSpPr>
        <p:spPr bwMode="auto">
          <a:xfrm>
            <a:off x="1201303" y="5157950"/>
            <a:ext cx="1051793" cy="468436"/>
          </a:xfrm>
          <a:prstGeom prst="wedgeRoundRectCallout">
            <a:avLst>
              <a:gd name="adj1" fmla="val -22356"/>
              <a:gd name="adj2" fmla="val -89423"/>
              <a:gd name="adj3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问题？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423863" y="4267981"/>
            <a:ext cx="2606675" cy="5000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+mn-ea"/>
                <a:ea typeface="+mn-ea"/>
              </a:rPr>
              <a:t>全局性的需求分析模型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23863" y="3030135"/>
            <a:ext cx="2347937" cy="1190953"/>
          </a:xfrm>
          <a:prstGeom prst="rect">
            <a:avLst/>
          </a:prstGeom>
          <a:noFill/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通过步骤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1,2,3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从顺序图变换得到类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图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一一对应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"/>
</p:tagLst>
</file>

<file path=ppt/theme/theme1.xml><?xml version="1.0" encoding="utf-8"?>
<a:theme xmlns:a="http://schemas.openxmlformats.org/drawingml/2006/main" name="3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MG Cursus">
  <a:themeElements>
    <a:clrScheme name="">
      <a:dk1>
        <a:srgbClr val="000066"/>
      </a:dk1>
      <a:lt1>
        <a:srgbClr val="FFFFFF"/>
      </a:lt1>
      <a:dk2>
        <a:srgbClr val="0000FF"/>
      </a:dk2>
      <a:lt2>
        <a:srgbClr val="8791A5"/>
      </a:lt2>
      <a:accent1>
        <a:srgbClr val="C0C0C0"/>
      </a:accent1>
      <a:accent2>
        <a:srgbClr val="3333CC"/>
      </a:accent2>
      <a:accent3>
        <a:srgbClr val="FFFFFF"/>
      </a:accent3>
      <a:accent4>
        <a:srgbClr val="000056"/>
      </a:accent4>
      <a:accent5>
        <a:srgbClr val="DCDCDC"/>
      </a:accent5>
      <a:accent6>
        <a:srgbClr val="2D2DB9"/>
      </a:accent6>
      <a:hlink>
        <a:srgbClr val="FF00FF"/>
      </a:hlink>
      <a:folHlink>
        <a:srgbClr val="9933FF"/>
      </a:folHlink>
    </a:clrScheme>
    <a:fontScheme name="CMG Cursus.pot">
      <a:majorFont>
        <a:latin typeface="隶书"/>
        <a:ea typeface="隶书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•"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MG Cursu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G Cursu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G Cursus.pot 8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56"/>
        </a:accent4>
        <a:accent5>
          <a:srgbClr val="FFFFFF"/>
        </a:accent5>
        <a:accent6>
          <a:srgbClr val="2D2D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D:\office97\Templates\CMG Cursus.pot</Template>
  <TotalTime>164984</TotalTime>
  <Words>5062</Words>
  <Application>Microsoft Office PowerPoint</Application>
  <PresentationFormat>全屏显示(4:3)</PresentationFormat>
  <Paragraphs>685</Paragraphs>
  <Slides>104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24" baseType="lpstr">
      <vt:lpstr>黑体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Bookman Old Style</vt:lpstr>
      <vt:lpstr>Tahoma</vt:lpstr>
      <vt:lpstr>Times New Roman</vt:lpstr>
      <vt:lpstr>Verdana</vt:lpstr>
      <vt:lpstr>Wingdings</vt:lpstr>
      <vt:lpstr>3_CMG Cursus</vt:lpstr>
      <vt:lpstr>2_CMG Cursus</vt:lpstr>
      <vt:lpstr>CMG Cursus</vt:lpstr>
      <vt:lpstr>4_CMG Cursus</vt:lpstr>
      <vt:lpstr>7_CMG Cursus</vt:lpstr>
      <vt:lpstr>5_CMG Cursus</vt:lpstr>
      <vt:lpstr>位图图像</vt:lpstr>
      <vt:lpstr>                 软件工程 第4讲 需求分析   4.1 需求分析的任务    4.2 用例分析(第1部分：UML顺序图)</vt:lpstr>
      <vt:lpstr>何谓需求分析</vt:lpstr>
      <vt:lpstr>需求分析的任务…</vt:lpstr>
      <vt:lpstr>为什么必须分析软件需求？</vt:lpstr>
      <vt:lpstr>如何展开需求分析？</vt:lpstr>
      <vt:lpstr>什么是用例分析？</vt:lpstr>
      <vt:lpstr>如何展开用例分析？</vt:lpstr>
      <vt:lpstr>用例中，交互动作序列的图形化表示</vt:lpstr>
      <vt:lpstr>UML顺序图示例（1）</vt:lpstr>
      <vt:lpstr>顺序图中，对象的表示形式</vt:lpstr>
      <vt:lpstr>UML顺序图示例（2）</vt:lpstr>
      <vt:lpstr>UML顺序图示例（3）</vt:lpstr>
      <vt:lpstr>UML顺序图示例（4）</vt:lpstr>
      <vt:lpstr>UML顺序图示例（5）</vt:lpstr>
      <vt:lpstr>顺序图中消息的语法</vt:lpstr>
      <vt:lpstr>UML顺序图示例（6）</vt:lpstr>
      <vt:lpstr>UML顺序图示例（7）</vt:lpstr>
      <vt:lpstr>UML顺序图示例（8）</vt:lpstr>
      <vt:lpstr>UML顺序图示例（9）</vt:lpstr>
      <vt:lpstr>小结：如何展开用例分析？</vt:lpstr>
      <vt:lpstr>用例表示为顺序图的基本思路</vt:lpstr>
      <vt:lpstr>上述思路的顺序图表示</vt:lpstr>
      <vt:lpstr>为什么引入边界类和控制类？</vt:lpstr>
      <vt:lpstr>边界类的职责</vt:lpstr>
      <vt:lpstr>边界类的职责(续)</vt:lpstr>
      <vt:lpstr>控制类的职责</vt:lpstr>
      <vt:lpstr>  控制类如何完成任务？</vt:lpstr>
      <vt:lpstr>什么是辅助类？</vt:lpstr>
      <vt:lpstr>什么是实体类？</vt:lpstr>
      <vt:lpstr>实体类的特征</vt:lpstr>
      <vt:lpstr>小结：表示用例的顺序图的样板</vt:lpstr>
      <vt:lpstr>如何展开用例分析？</vt:lpstr>
      <vt:lpstr>再回到月球车控制仿真问题(MCS)</vt:lpstr>
      <vt:lpstr>MCS的用例图</vt:lpstr>
      <vt:lpstr>用例“移动至指定位置”的 基本交互动作序列</vt:lpstr>
      <vt:lpstr>“移动”用例的顺序图表示（第1步）</vt:lpstr>
      <vt:lpstr>用例“移动至指定位置”的 基本交互动作序列 (2)</vt:lpstr>
      <vt:lpstr>“移动”用例的顺序图表示（第2步）</vt:lpstr>
      <vt:lpstr>“移动”用例的顺序图表示（第2步）</vt:lpstr>
      <vt:lpstr>用例“移动至指定位置”的 基本交互动作序列 (3)</vt:lpstr>
      <vt:lpstr>“移动”用例的顺序图表示（第3步）</vt:lpstr>
      <vt:lpstr>“移动”用例的顺序图表示 (顺序图1)</vt:lpstr>
      <vt:lpstr>月球车移动过程中允许暂停</vt:lpstr>
      <vt:lpstr>允许暂停的顺序图表示（第1步）</vt:lpstr>
      <vt:lpstr>月球车移动过程中允许暂停 (2)</vt:lpstr>
      <vt:lpstr>允许暂停的顺序图表示（第2步）</vt:lpstr>
      <vt:lpstr>必须相应地修改 “移动至指定位置(顺序图1)”</vt:lpstr>
      <vt:lpstr>MCS的用例图(2)</vt:lpstr>
      <vt:lpstr>“移动至指定位置[避障]”用例</vt:lpstr>
      <vt:lpstr>用例“移动至指定位置[避障]”的 顺序图表示</vt:lpstr>
      <vt:lpstr>障碍识别软件如何发现障碍?</vt:lpstr>
      <vt:lpstr>再次精化 “移动至指定位置(顺序图1)”</vt:lpstr>
      <vt:lpstr>现在，终于完整构建了 “移动至指定位置、移动至指定位置[避障]” 两个用例的顺序图表示</vt:lpstr>
      <vt:lpstr>用例“移动至指定位置”的顺序图1（基本动作序列）</vt:lpstr>
      <vt:lpstr>用例“移动至指定位置”的顺序图2（支持暂停）</vt:lpstr>
      <vt:lpstr>“移动至指定位置[避障]”用例的顺序图</vt:lpstr>
      <vt:lpstr>案例分析小结 (1)</vt:lpstr>
      <vt:lpstr>案例分析小结 (2)</vt:lpstr>
      <vt:lpstr>案例分析小结 (3)</vt:lpstr>
      <vt:lpstr>案例分析小结 (4)</vt:lpstr>
      <vt:lpstr>总结：如何展开用例分析？</vt:lpstr>
      <vt:lpstr>               软件工程 第4讲 需求分析   4.3 用例分析(第2部分：UML类图)</vt:lpstr>
      <vt:lpstr>回顾：如何展开用例分析？</vt:lpstr>
      <vt:lpstr>同一分析类分散在不同的顺序图之中</vt:lpstr>
      <vt:lpstr>问题提出</vt:lpstr>
      <vt:lpstr>这种全局模型应该如何表示？</vt:lpstr>
      <vt:lpstr>UML类图示例(1)</vt:lpstr>
      <vt:lpstr>UML类图示例(2)</vt:lpstr>
      <vt:lpstr>UML类图示例(3)</vt:lpstr>
      <vt:lpstr>UML类图示例(4)</vt:lpstr>
      <vt:lpstr>最重要的类间关系：继承、聚合与关联</vt:lpstr>
      <vt:lpstr>类之间的聚合关系</vt:lpstr>
      <vt:lpstr>数量对应</vt:lpstr>
      <vt:lpstr>除聚合外，另一种重要且常用的类间关系</vt:lpstr>
      <vt:lpstr>关联关系的方向</vt:lpstr>
      <vt:lpstr>UML类图小结</vt:lpstr>
      <vt:lpstr>示例</vt:lpstr>
      <vt:lpstr>范例（续）</vt:lpstr>
      <vt:lpstr>示例（续）</vt:lpstr>
      <vt:lpstr>示例（续）</vt:lpstr>
      <vt:lpstr>范例（续）</vt:lpstr>
      <vt:lpstr>示例（续）</vt:lpstr>
      <vt:lpstr>回到原来的问题： 如何构造“覆盖多项用例需求”的全局模型图？</vt:lpstr>
      <vt:lpstr>                 软件工程 第4讲 需求分析   4.3 用例分析(第4部分：如何从顺序图       导出类图)</vt:lpstr>
      <vt:lpstr>回顾：如何展开用例分析？</vt:lpstr>
      <vt:lpstr>从顺序图推导类图的基本方法(1)</vt:lpstr>
      <vt:lpstr>但是，分析类的职责与消息不必完全一一对应</vt:lpstr>
      <vt:lpstr>两种选项，孰优孰劣？</vt:lpstr>
      <vt:lpstr>确保分析类图与分析模型中的顺序图严格一致！</vt:lpstr>
      <vt:lpstr>综合多张顺序图，可以…</vt:lpstr>
      <vt:lpstr>MCS案例分析——从消息推导分析类的职责(步骤1)</vt:lpstr>
      <vt:lpstr>MCS案例分析——从消息推导分析类的职责(步骤2)</vt:lpstr>
      <vt:lpstr>MCS案例分析——从消息推导分析类的职责(步骤3)</vt:lpstr>
      <vt:lpstr>如何处理边界类与外部执行者之间的消息传递？</vt:lpstr>
      <vt:lpstr>小结：从顺序图推导类图的基本方法</vt:lpstr>
      <vt:lpstr>从顺序图推导类图的基本方法(2)</vt:lpstr>
      <vt:lpstr>接下来的问题是：关联、聚合还是组合？</vt:lpstr>
      <vt:lpstr>如何确定关联（以及聚合、组合）关系上的 数量对应？</vt:lpstr>
      <vt:lpstr>MCS案例分析—获得的分析类图</vt:lpstr>
      <vt:lpstr>从消息推导分析类间的关系：仍存在问题</vt:lpstr>
      <vt:lpstr>小结：从顺序图推导类图的基本方法(2)</vt:lpstr>
      <vt:lpstr>总结(1)：从顺序图推导类图的基本方法</vt:lpstr>
      <vt:lpstr>总结(2)：如何展开用例分析？</vt:lpstr>
      <vt:lpstr>总结(3)：如何展开需求分析？</vt:lpstr>
    </vt:vector>
  </TitlesOfParts>
  <Company>CCIMM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businessFlow</dc:title>
  <dc:subject>Tech. Topics</dc:subject>
  <dc:creator>Eric Tan</dc:creator>
  <cp:lastModifiedBy>qfeng</cp:lastModifiedBy>
  <cp:revision>1536</cp:revision>
  <cp:lastPrinted>1998-05-11T11:07:01Z</cp:lastPrinted>
  <dcterms:created xsi:type="dcterms:W3CDTF">1998-05-11T09:17:39Z</dcterms:created>
  <dcterms:modified xsi:type="dcterms:W3CDTF">2022-10-20T15:39:34Z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eliens@cs.vu.nl</vt:lpwstr>
  </property>
  <property fmtid="{D5CDD505-2E9C-101B-9397-08002B2CF9AE}" pid="8" name="HomePage">
    <vt:lpwstr>http://www.cs.vu.nl/~eliens/online/courses/cmg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H:\www\cmg\html</vt:lpwstr>
  </property>
</Properties>
</file>