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sldIdLst>
    <p:sldId id="256" r:id="rId3"/>
    <p:sldId id="257" r:id="rId4"/>
    <p:sldId id="258" r:id="rId5"/>
    <p:sldId id="259" r:id="rId6"/>
    <p:sldId id="260" r:id="rId7"/>
    <p:sldId id="265" r:id="rId8"/>
    <p:sldId id="261" r:id="rId9"/>
    <p:sldId id="262" r:id="rId10"/>
    <p:sldId id="266" r:id="rId11"/>
    <p:sldId id="267" r:id="rId12"/>
    <p:sldId id="268" r:id="rId13"/>
    <p:sldId id="288" r:id="rId14"/>
    <p:sldId id="269" r:id="rId15"/>
    <p:sldId id="270" r:id="rId16"/>
    <p:sldId id="263" r:id="rId17"/>
    <p:sldId id="271" r:id="rId18"/>
    <p:sldId id="264" r:id="rId19"/>
    <p:sldId id="272" r:id="rId20"/>
    <p:sldId id="273" r:id="rId21"/>
    <p:sldId id="274" r:id="rId22"/>
    <p:sldId id="275" r:id="rId23"/>
    <p:sldId id="276" r:id="rId24"/>
    <p:sldId id="278" r:id="rId25"/>
    <p:sldId id="277"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panose="020B0502040204020203" pitchFamily="34" charset="0"/>
              <a:ea typeface="微软雅黑"/>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E4ABCE6-078F-4E10-870D-31DFC5C45351}" type="slidenum">
              <a:rPr lang="zh-CN" altLang="en-US" sz="1200" kern="1200" noProof="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fld>
            <a:endParaRPr lang="zh-CN" altLang="en-US" sz="1200" kern="1200" noProof="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46428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xmlns="" id="{AAB7DA95-701A-A591-8DF6-C35BC32DF74A}"/>
              </a:ext>
            </a:extLst>
          </p:cNvPr>
          <p:cNvSpPr>
            <a:spLocks noGrp="1"/>
          </p:cNvSpPr>
          <p:nvPr>
            <p:ph type="title"/>
          </p:nvPr>
        </p:nvSpPr>
        <p:spPr>
          <a:xfrm>
            <a:off x="1626323" y="3141575"/>
            <a:ext cx="9484674" cy="1325563"/>
          </a:xfrm>
          <a:prstGeom prst="rect">
            <a:avLst/>
          </a:prstGeom>
        </p:spPr>
        <p:txBody>
          <a:bodyPr/>
          <a:lstStyle>
            <a:lvl1pPr marL="0" algn="ctr" defTabSz="914400" rtl="0" eaLnBrk="1" latinLnBrk="0" hangingPunct="1">
              <a:defRPr lang="zh-CN" altLang="en-US" sz="4800" b="1" kern="1200" dirty="0">
                <a:solidFill>
                  <a:schemeClr val="bg1"/>
                </a:solidFill>
                <a:latin typeface="华文新魏" panose="02010800040101010101" pitchFamily="2" charset="-122"/>
                <a:ea typeface="华文新魏" panose="02010800040101010101" pitchFamily="2" charset="-122"/>
                <a:cs typeface="+mn-cs"/>
              </a:defRPr>
            </a:lvl1pPr>
          </a:lstStyle>
          <a:p>
            <a:r>
              <a:rPr lang="zh-CN" altLang="en-US" dirty="0"/>
              <a:t>单击此处编辑母版标题样式</a:t>
            </a:r>
          </a:p>
        </p:txBody>
      </p:sp>
      <p:sp>
        <p:nvSpPr>
          <p:cNvPr id="13" name="内容占位符 12">
            <a:extLst>
              <a:ext uri="{FF2B5EF4-FFF2-40B4-BE49-F238E27FC236}">
                <a16:creationId xmlns:a16="http://schemas.microsoft.com/office/drawing/2014/main" xmlns="" id="{659DF1E7-436D-BA14-1D80-D2F84D600DA2}"/>
              </a:ext>
            </a:extLst>
          </p:cNvPr>
          <p:cNvSpPr>
            <a:spLocks noGrp="1"/>
          </p:cNvSpPr>
          <p:nvPr>
            <p:ph sz="quarter" idx="10"/>
          </p:nvPr>
        </p:nvSpPr>
        <p:spPr>
          <a:xfrm>
            <a:off x="2115405" y="1882013"/>
            <a:ext cx="8110775" cy="1259562"/>
          </a:xfrm>
          <a:prstGeom prst="rect">
            <a:avLst/>
          </a:prstGeom>
        </p:spPr>
        <p:txBody>
          <a:bodyPr/>
          <a:lstStyle>
            <a:lvl1pPr algn="ctr">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1pPr>
            <a:lvl2pPr marL="4572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2pPr>
            <a:lvl3pPr marL="9144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3pPr>
            <a:lvl4pPr marL="13716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4pPr>
            <a:lvl5pPr marL="1828800" indent="0" algn="ctr">
              <a:buFontTx/>
              <a:buNone/>
              <a:defRPr lang="zh-CN" altLang="en-US" sz="6000" b="1" kern="1200" dirty="0">
                <a:solidFill>
                  <a:schemeClr val="accent2">
                    <a:lumMod val="40000"/>
                    <a:lumOff val="60000"/>
                  </a:schemeClr>
                </a:solidFill>
                <a:latin typeface="华文新魏" panose="02010800040101010101" pitchFamily="2" charset="-122"/>
                <a:ea typeface="华文新魏" panose="02010800040101010101" pitchFamily="2" charset="-122"/>
                <a:cs typeface="+mn-cs"/>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单击此处编辑母版文本</a:t>
            </a:r>
          </a:p>
        </p:txBody>
      </p:sp>
    </p:spTree>
    <p:extLst>
      <p:ext uri="{BB962C8B-B14F-4D97-AF65-F5344CB8AC3E}">
        <p14:creationId xmlns:p14="http://schemas.microsoft.com/office/powerpoint/2010/main" val="19603900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45891"/>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descr="建筑与房屋的城市空拍图&#10;&#10;描述已自动生成">
            <a:extLst>
              <a:ext uri="{FF2B5EF4-FFF2-40B4-BE49-F238E27FC236}">
                <a16:creationId xmlns:a16="http://schemas.microsoft.com/office/drawing/2014/main" xmlns="" id="{AEF72594-5767-0235-BB2C-378F7B92B638}"/>
              </a:ext>
            </a:extLst>
          </p:cNvPr>
          <p:cNvPicPr>
            <a:picLocks noChangeAspect="1"/>
          </p:cNvPicPr>
          <p:nvPr userDrawn="1"/>
        </p:nvPicPr>
        <p:blipFill>
          <a:blip r:embed="rId3">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矩形 8">
            <a:extLst>
              <a:ext uri="{FF2B5EF4-FFF2-40B4-BE49-F238E27FC236}">
                <a16:creationId xmlns:a16="http://schemas.microsoft.com/office/drawing/2014/main" xmlns="" id="{93FB743F-55C3-6861-A1FF-AB5143029587}"/>
              </a:ext>
            </a:extLst>
          </p:cNvPr>
          <p:cNvSpPr/>
          <p:nvPr userDrawn="1"/>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5F90"/>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xmlns="" id="{90CE5361-FB76-7E5E-9A8F-8D056A1BB44B}"/>
              </a:ext>
            </a:extLst>
          </p:cNvPr>
          <p:cNvGrpSpPr/>
          <p:nvPr userDrawn="1"/>
        </p:nvGrpSpPr>
        <p:grpSpPr>
          <a:xfrm>
            <a:off x="3195205" y="5684519"/>
            <a:ext cx="5801591" cy="1173481"/>
            <a:chOff x="3195205" y="5355433"/>
            <a:chExt cx="5801591" cy="1502568"/>
          </a:xfrm>
        </p:grpSpPr>
        <p:sp>
          <p:nvSpPr>
            <p:cNvPr id="13" name="任意多边形: 形状 12">
              <a:extLst>
                <a:ext uri="{FF2B5EF4-FFF2-40B4-BE49-F238E27FC236}">
                  <a16:creationId xmlns:a16="http://schemas.microsoft.com/office/drawing/2014/main" xmlns="" id="{4E0E2DB2-9CA3-E8E3-0A02-08E66CE5A284}"/>
                </a:ext>
              </a:extLst>
            </p:cNvPr>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任意多边形: 形状 13">
              <a:extLst>
                <a:ext uri="{FF2B5EF4-FFF2-40B4-BE49-F238E27FC236}">
                  <a16:creationId xmlns:a16="http://schemas.microsoft.com/office/drawing/2014/main" xmlns="" id="{FBEC5A86-9C31-6128-EF23-FD4EDA2A3837}"/>
                </a:ext>
              </a:extLst>
            </p:cNvPr>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任意多边形: 形状 14">
              <a:extLst>
                <a:ext uri="{FF2B5EF4-FFF2-40B4-BE49-F238E27FC236}">
                  <a16:creationId xmlns:a16="http://schemas.microsoft.com/office/drawing/2014/main" xmlns="" id="{998CECE2-7E48-73FB-7406-AAD408BC5DF1}"/>
                </a:ext>
              </a:extLst>
            </p:cNvPr>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任意多边形: 形状 15">
              <a:extLst>
                <a:ext uri="{FF2B5EF4-FFF2-40B4-BE49-F238E27FC236}">
                  <a16:creationId xmlns:a16="http://schemas.microsoft.com/office/drawing/2014/main" xmlns="" id="{0844D3C5-CDAB-3824-CBF3-558E12D399FB}"/>
                </a:ext>
              </a:extLst>
            </p:cNvPr>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xmlns="" id="{3B437A07-E683-843F-E9AB-81DCC9925536}"/>
                </a:ext>
              </a:extLst>
            </p:cNvPr>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任意多边形: 形状 17">
              <a:extLst>
                <a:ext uri="{FF2B5EF4-FFF2-40B4-BE49-F238E27FC236}">
                  <a16:creationId xmlns:a16="http://schemas.microsoft.com/office/drawing/2014/main" xmlns="" id="{353B2A20-4450-53D3-9C79-9CD2CE9E5445}"/>
                </a:ext>
              </a:extLst>
            </p:cNvPr>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xmlns="" id="{7F5642DA-F435-B22A-F83C-8FD291DCECCB}"/>
                </a:ext>
              </a:extLst>
            </p:cNvPr>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任意多边形: 形状 19">
              <a:extLst>
                <a:ext uri="{FF2B5EF4-FFF2-40B4-BE49-F238E27FC236}">
                  <a16:creationId xmlns:a16="http://schemas.microsoft.com/office/drawing/2014/main" xmlns="" id="{0AB57F42-D079-FB28-76C8-A8C38A5CF7C0}"/>
                </a:ext>
              </a:extLst>
            </p:cNvPr>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任意多边形: 形状 20">
              <a:extLst>
                <a:ext uri="{FF2B5EF4-FFF2-40B4-BE49-F238E27FC236}">
                  <a16:creationId xmlns:a16="http://schemas.microsoft.com/office/drawing/2014/main" xmlns="" id="{83E8116E-4793-C943-5676-00C7B5241094}"/>
                </a:ext>
              </a:extLst>
            </p:cNvPr>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任意多边形: 形状 21">
              <a:extLst>
                <a:ext uri="{FF2B5EF4-FFF2-40B4-BE49-F238E27FC236}">
                  <a16:creationId xmlns:a16="http://schemas.microsoft.com/office/drawing/2014/main" xmlns="" id="{CFE8200D-D10B-62F6-FFD8-99CB205D3C91}"/>
                </a:ext>
              </a:extLst>
            </p:cNvPr>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任意多边形: 形状 22">
              <a:extLst>
                <a:ext uri="{FF2B5EF4-FFF2-40B4-BE49-F238E27FC236}">
                  <a16:creationId xmlns:a16="http://schemas.microsoft.com/office/drawing/2014/main" xmlns="" id="{CBAE6CED-7B09-A3DD-BB1B-5F32D78ED249}"/>
                </a:ext>
              </a:extLst>
            </p:cNvPr>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任意多边形: 形状 23">
              <a:extLst>
                <a:ext uri="{FF2B5EF4-FFF2-40B4-BE49-F238E27FC236}">
                  <a16:creationId xmlns:a16="http://schemas.microsoft.com/office/drawing/2014/main" xmlns="" id="{AA6ACF27-9A57-D8EF-A0D9-11BDC71C2B67}"/>
                </a:ext>
              </a:extLst>
            </p:cNvPr>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任意多边形: 形状 24">
              <a:extLst>
                <a:ext uri="{FF2B5EF4-FFF2-40B4-BE49-F238E27FC236}">
                  <a16:creationId xmlns:a16="http://schemas.microsoft.com/office/drawing/2014/main" xmlns="" id="{4477B2F3-BAA6-56C7-F119-2A88AE918308}"/>
                </a:ext>
              </a:extLst>
            </p:cNvPr>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任意多边形: 形状 25">
              <a:extLst>
                <a:ext uri="{FF2B5EF4-FFF2-40B4-BE49-F238E27FC236}">
                  <a16:creationId xmlns:a16="http://schemas.microsoft.com/office/drawing/2014/main" xmlns="" id="{EFDDCD2E-22B3-32D1-7755-31AA85F43B63}"/>
                </a:ext>
              </a:extLst>
            </p:cNvPr>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任意多边形: 形状 26">
              <a:extLst>
                <a:ext uri="{FF2B5EF4-FFF2-40B4-BE49-F238E27FC236}">
                  <a16:creationId xmlns:a16="http://schemas.microsoft.com/office/drawing/2014/main" xmlns="" id="{73ED5DC8-6185-843E-8D7C-1BDBEF7E2030}"/>
                </a:ext>
              </a:extLst>
            </p:cNvPr>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任意多边形: 形状 27">
              <a:extLst>
                <a:ext uri="{FF2B5EF4-FFF2-40B4-BE49-F238E27FC236}">
                  <a16:creationId xmlns:a16="http://schemas.microsoft.com/office/drawing/2014/main" xmlns="" id="{752CD76F-64D3-9338-2CF5-11DA63C9E20B}"/>
                </a:ext>
              </a:extLst>
            </p:cNvPr>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任意多边形: 形状 28">
              <a:extLst>
                <a:ext uri="{FF2B5EF4-FFF2-40B4-BE49-F238E27FC236}">
                  <a16:creationId xmlns:a16="http://schemas.microsoft.com/office/drawing/2014/main" xmlns="" id="{643381B8-1B6C-7721-3AE3-DB7B3572864E}"/>
                </a:ext>
              </a:extLst>
            </p:cNvPr>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任意多边形: 形状 29">
              <a:extLst>
                <a:ext uri="{FF2B5EF4-FFF2-40B4-BE49-F238E27FC236}">
                  <a16:creationId xmlns:a16="http://schemas.microsoft.com/office/drawing/2014/main" xmlns="" id="{2629EAE9-D229-3DEC-D17F-6DCD918DCC78}"/>
                </a:ext>
              </a:extLst>
            </p:cNvPr>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任意多边形: 形状 30">
              <a:extLst>
                <a:ext uri="{FF2B5EF4-FFF2-40B4-BE49-F238E27FC236}">
                  <a16:creationId xmlns:a16="http://schemas.microsoft.com/office/drawing/2014/main" xmlns="" id="{80F2ADAB-A2CD-982D-BC52-5D5B3DBC443E}"/>
                </a:ext>
              </a:extLst>
            </p:cNvPr>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任意多边形: 形状 31">
              <a:extLst>
                <a:ext uri="{FF2B5EF4-FFF2-40B4-BE49-F238E27FC236}">
                  <a16:creationId xmlns:a16="http://schemas.microsoft.com/office/drawing/2014/main" xmlns="" id="{E904CEA1-53B1-86EB-04DE-E9A1903F94D9}"/>
                </a:ext>
              </a:extLst>
            </p:cNvPr>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任意多边形: 形状 32">
              <a:extLst>
                <a:ext uri="{FF2B5EF4-FFF2-40B4-BE49-F238E27FC236}">
                  <a16:creationId xmlns:a16="http://schemas.microsoft.com/office/drawing/2014/main" xmlns="" id="{7B754D46-34C0-4243-38BD-AB247ACB7DA7}"/>
                </a:ext>
              </a:extLst>
            </p:cNvPr>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任意多边形: 形状 33">
              <a:extLst>
                <a:ext uri="{FF2B5EF4-FFF2-40B4-BE49-F238E27FC236}">
                  <a16:creationId xmlns:a16="http://schemas.microsoft.com/office/drawing/2014/main" xmlns="" id="{2CB144AD-C8A8-C671-2348-62620C5E0F2A}"/>
                </a:ext>
              </a:extLst>
            </p:cNvPr>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任意多边形: 形状 34">
              <a:extLst>
                <a:ext uri="{FF2B5EF4-FFF2-40B4-BE49-F238E27FC236}">
                  <a16:creationId xmlns:a16="http://schemas.microsoft.com/office/drawing/2014/main" xmlns="" id="{DB95D0A3-EC7D-4778-E35B-14105C630B13}"/>
                </a:ext>
              </a:extLst>
            </p:cNvPr>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任意多边形: 形状 35">
              <a:extLst>
                <a:ext uri="{FF2B5EF4-FFF2-40B4-BE49-F238E27FC236}">
                  <a16:creationId xmlns:a16="http://schemas.microsoft.com/office/drawing/2014/main" xmlns="" id="{DA732368-0DB2-7CE1-E3E9-B75AC51B37C5}"/>
                </a:ext>
              </a:extLst>
            </p:cNvPr>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任意多边形: 形状 36">
              <a:extLst>
                <a:ext uri="{FF2B5EF4-FFF2-40B4-BE49-F238E27FC236}">
                  <a16:creationId xmlns:a16="http://schemas.microsoft.com/office/drawing/2014/main" xmlns="" id="{9BD7A386-430A-7877-CF12-86646233E2A1}"/>
                </a:ext>
              </a:extLst>
            </p:cNvPr>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任意多边形: 形状 37">
              <a:extLst>
                <a:ext uri="{FF2B5EF4-FFF2-40B4-BE49-F238E27FC236}">
                  <a16:creationId xmlns:a16="http://schemas.microsoft.com/office/drawing/2014/main" xmlns="" id="{5F3197CC-F0E6-BD92-FCB2-13A83C78530B}"/>
                </a:ext>
              </a:extLst>
            </p:cNvPr>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任意多边形: 形状 38">
              <a:extLst>
                <a:ext uri="{FF2B5EF4-FFF2-40B4-BE49-F238E27FC236}">
                  <a16:creationId xmlns:a16="http://schemas.microsoft.com/office/drawing/2014/main" xmlns="" id="{506723CB-D2B7-FB84-60FB-8401F4F9982D}"/>
                </a:ext>
              </a:extLst>
            </p:cNvPr>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任意多边形: 形状 39">
              <a:extLst>
                <a:ext uri="{FF2B5EF4-FFF2-40B4-BE49-F238E27FC236}">
                  <a16:creationId xmlns:a16="http://schemas.microsoft.com/office/drawing/2014/main" xmlns="" id="{428B4639-66B4-4DB4-E29F-33FF448002FE}"/>
                </a:ext>
              </a:extLst>
            </p:cNvPr>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任意多边形: 形状 40">
              <a:extLst>
                <a:ext uri="{FF2B5EF4-FFF2-40B4-BE49-F238E27FC236}">
                  <a16:creationId xmlns:a16="http://schemas.microsoft.com/office/drawing/2014/main" xmlns="" id="{0DB41BC5-7B8B-4F6F-6EF2-E28896F0062A}"/>
                </a:ext>
              </a:extLst>
            </p:cNvPr>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任意多边形: 形状 41">
              <a:extLst>
                <a:ext uri="{FF2B5EF4-FFF2-40B4-BE49-F238E27FC236}">
                  <a16:creationId xmlns:a16="http://schemas.microsoft.com/office/drawing/2014/main" xmlns="" id="{EF872979-39D4-D879-AEA4-A085EBFE6B24}"/>
                </a:ext>
              </a:extLst>
            </p:cNvPr>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任意多边形: 形状 42">
              <a:extLst>
                <a:ext uri="{FF2B5EF4-FFF2-40B4-BE49-F238E27FC236}">
                  <a16:creationId xmlns:a16="http://schemas.microsoft.com/office/drawing/2014/main" xmlns="" id="{BAA9806D-B925-B766-833B-B2484E8FBE5C}"/>
                </a:ext>
              </a:extLst>
            </p:cNvPr>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任意多边形: 形状 43">
              <a:extLst>
                <a:ext uri="{FF2B5EF4-FFF2-40B4-BE49-F238E27FC236}">
                  <a16:creationId xmlns:a16="http://schemas.microsoft.com/office/drawing/2014/main" xmlns="" id="{9E72DC77-2BDA-AB5C-2B53-E65D6DB69810}"/>
                </a:ext>
              </a:extLst>
            </p:cNvPr>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任意多边形: 形状 44">
              <a:extLst>
                <a:ext uri="{FF2B5EF4-FFF2-40B4-BE49-F238E27FC236}">
                  <a16:creationId xmlns:a16="http://schemas.microsoft.com/office/drawing/2014/main" xmlns="" id="{F86AC55F-C1FD-A6F6-F649-AD651DAA3278}"/>
                </a:ext>
              </a:extLst>
            </p:cNvPr>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任意多边形: 形状 45">
              <a:extLst>
                <a:ext uri="{FF2B5EF4-FFF2-40B4-BE49-F238E27FC236}">
                  <a16:creationId xmlns:a16="http://schemas.microsoft.com/office/drawing/2014/main" xmlns="" id="{7717AD3A-2CFD-EE5D-056D-D226D00E3821}"/>
                </a:ext>
              </a:extLst>
            </p:cNvPr>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任意多边形: 形状 46">
              <a:extLst>
                <a:ext uri="{FF2B5EF4-FFF2-40B4-BE49-F238E27FC236}">
                  <a16:creationId xmlns:a16="http://schemas.microsoft.com/office/drawing/2014/main" xmlns="" id="{4292F6F1-2C27-288E-E311-D4C42DFABEA2}"/>
                </a:ext>
              </a:extLst>
            </p:cNvPr>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任意多边形: 形状 47">
              <a:extLst>
                <a:ext uri="{FF2B5EF4-FFF2-40B4-BE49-F238E27FC236}">
                  <a16:creationId xmlns:a16="http://schemas.microsoft.com/office/drawing/2014/main" xmlns="" id="{B6446914-FF66-8581-3EEC-26DE13819AC6}"/>
                </a:ext>
              </a:extLst>
            </p:cNvPr>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任意多边形: 形状 48">
              <a:extLst>
                <a:ext uri="{FF2B5EF4-FFF2-40B4-BE49-F238E27FC236}">
                  <a16:creationId xmlns:a16="http://schemas.microsoft.com/office/drawing/2014/main" xmlns="" id="{703C403B-4D5F-AB5E-9BC7-38C7F56B3A06}"/>
                </a:ext>
              </a:extLst>
            </p:cNvPr>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任意多边形: 形状 49">
              <a:extLst>
                <a:ext uri="{FF2B5EF4-FFF2-40B4-BE49-F238E27FC236}">
                  <a16:creationId xmlns:a16="http://schemas.microsoft.com/office/drawing/2014/main" xmlns="" id="{DBA8C30A-2DDF-CA94-044B-D9F28B05F8AC}"/>
                </a:ext>
              </a:extLst>
            </p:cNvPr>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任意多边形: 形状 50">
              <a:extLst>
                <a:ext uri="{FF2B5EF4-FFF2-40B4-BE49-F238E27FC236}">
                  <a16:creationId xmlns:a16="http://schemas.microsoft.com/office/drawing/2014/main" xmlns="" id="{1155D74E-3195-3026-2E98-2FA992F8ABFB}"/>
                </a:ext>
              </a:extLst>
            </p:cNvPr>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任意多边形: 形状 51">
              <a:extLst>
                <a:ext uri="{FF2B5EF4-FFF2-40B4-BE49-F238E27FC236}">
                  <a16:creationId xmlns:a16="http://schemas.microsoft.com/office/drawing/2014/main" xmlns="" id="{1A87DA08-D80C-5A32-5FF5-8BC68A355F27}"/>
                </a:ext>
              </a:extLst>
            </p:cNvPr>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任意多边形: 形状 52">
              <a:extLst>
                <a:ext uri="{FF2B5EF4-FFF2-40B4-BE49-F238E27FC236}">
                  <a16:creationId xmlns:a16="http://schemas.microsoft.com/office/drawing/2014/main" xmlns="" id="{0C7B586C-31AA-6219-4D0E-B18E1DEBD3C6}"/>
                </a:ext>
              </a:extLst>
            </p:cNvPr>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任意多边形: 形状 53">
              <a:extLst>
                <a:ext uri="{FF2B5EF4-FFF2-40B4-BE49-F238E27FC236}">
                  <a16:creationId xmlns:a16="http://schemas.microsoft.com/office/drawing/2014/main" xmlns="" id="{286999E7-2EC7-555D-DFB1-9A945DE4540D}"/>
                </a:ext>
              </a:extLst>
            </p:cNvPr>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任意多边形: 形状 54">
              <a:extLst>
                <a:ext uri="{FF2B5EF4-FFF2-40B4-BE49-F238E27FC236}">
                  <a16:creationId xmlns:a16="http://schemas.microsoft.com/office/drawing/2014/main" xmlns="" id="{D53ADCE1-A186-7671-B253-7801E83A1129}"/>
                </a:ext>
              </a:extLst>
            </p:cNvPr>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任意多边形: 形状 55">
              <a:extLst>
                <a:ext uri="{FF2B5EF4-FFF2-40B4-BE49-F238E27FC236}">
                  <a16:creationId xmlns:a16="http://schemas.microsoft.com/office/drawing/2014/main" xmlns="" id="{C7692261-B978-7284-216B-EFBB892D08F5}"/>
                </a:ext>
              </a:extLst>
            </p:cNvPr>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任意多边形: 形状 56">
              <a:extLst>
                <a:ext uri="{FF2B5EF4-FFF2-40B4-BE49-F238E27FC236}">
                  <a16:creationId xmlns:a16="http://schemas.microsoft.com/office/drawing/2014/main" xmlns="" id="{5F1B3782-4E51-A2E2-8C86-4624AA1D1860}"/>
                </a:ext>
              </a:extLst>
            </p:cNvPr>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任意多边形: 形状 57">
              <a:extLst>
                <a:ext uri="{FF2B5EF4-FFF2-40B4-BE49-F238E27FC236}">
                  <a16:creationId xmlns:a16="http://schemas.microsoft.com/office/drawing/2014/main" xmlns="" id="{1B0C4EEA-8AEB-A8FB-9667-C816A766C52D}"/>
                </a:ext>
              </a:extLst>
            </p:cNvPr>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任意多边形: 形状 58">
              <a:extLst>
                <a:ext uri="{FF2B5EF4-FFF2-40B4-BE49-F238E27FC236}">
                  <a16:creationId xmlns:a16="http://schemas.microsoft.com/office/drawing/2014/main" xmlns="" id="{D73EDC64-BE00-31A1-06A8-9A3C9D078F3A}"/>
                </a:ext>
              </a:extLst>
            </p:cNvPr>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任意多边形: 形状 59">
              <a:extLst>
                <a:ext uri="{FF2B5EF4-FFF2-40B4-BE49-F238E27FC236}">
                  <a16:creationId xmlns:a16="http://schemas.microsoft.com/office/drawing/2014/main" xmlns="" id="{C3A8E485-0B1F-65C4-B2A3-37F3270EE357}"/>
                </a:ext>
              </a:extLst>
            </p:cNvPr>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1" name="任意多边形: 形状 60">
              <a:extLst>
                <a:ext uri="{FF2B5EF4-FFF2-40B4-BE49-F238E27FC236}">
                  <a16:creationId xmlns:a16="http://schemas.microsoft.com/office/drawing/2014/main" xmlns="" id="{9264632A-09D3-71AE-99DB-0E9058D8EB29}"/>
                </a:ext>
              </a:extLst>
            </p:cNvPr>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任意多边形: 形状 61">
              <a:extLst>
                <a:ext uri="{FF2B5EF4-FFF2-40B4-BE49-F238E27FC236}">
                  <a16:creationId xmlns:a16="http://schemas.microsoft.com/office/drawing/2014/main" xmlns="" id="{FB3EBC7F-D1DF-08FE-5089-236FCF730C10}"/>
                </a:ext>
              </a:extLst>
            </p:cNvPr>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3" name="任意多边形: 形状 62">
              <a:extLst>
                <a:ext uri="{FF2B5EF4-FFF2-40B4-BE49-F238E27FC236}">
                  <a16:creationId xmlns:a16="http://schemas.microsoft.com/office/drawing/2014/main" xmlns="" id="{21B5A467-B4F1-FAFD-CB5A-96703009F9DB}"/>
                </a:ext>
              </a:extLst>
            </p:cNvPr>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4" name="任意多边形: 形状 63">
              <a:extLst>
                <a:ext uri="{FF2B5EF4-FFF2-40B4-BE49-F238E27FC236}">
                  <a16:creationId xmlns:a16="http://schemas.microsoft.com/office/drawing/2014/main" xmlns="" id="{3140E57B-9367-2CC9-D370-5F11862C4163}"/>
                </a:ext>
              </a:extLst>
            </p:cNvPr>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 name="任意多边形: 形状 64">
              <a:extLst>
                <a:ext uri="{FF2B5EF4-FFF2-40B4-BE49-F238E27FC236}">
                  <a16:creationId xmlns:a16="http://schemas.microsoft.com/office/drawing/2014/main" xmlns="" id="{7BD1C6B9-66C0-74AB-BAC2-D2C04E6AEF7C}"/>
                </a:ext>
              </a:extLst>
            </p:cNvPr>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6" name="任意多边形: 形状 65">
              <a:extLst>
                <a:ext uri="{FF2B5EF4-FFF2-40B4-BE49-F238E27FC236}">
                  <a16:creationId xmlns:a16="http://schemas.microsoft.com/office/drawing/2014/main" xmlns="" id="{57D944F1-5D86-67E3-B6D4-B32251FF8FD2}"/>
                </a:ext>
              </a:extLst>
            </p:cNvPr>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任意多边形: 形状 66">
              <a:extLst>
                <a:ext uri="{FF2B5EF4-FFF2-40B4-BE49-F238E27FC236}">
                  <a16:creationId xmlns:a16="http://schemas.microsoft.com/office/drawing/2014/main" xmlns="" id="{B5AFD7E5-BCD6-61DA-B884-97EF10DA87C8}"/>
                </a:ext>
              </a:extLst>
            </p:cNvPr>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任意多边形: 形状 67">
              <a:extLst>
                <a:ext uri="{FF2B5EF4-FFF2-40B4-BE49-F238E27FC236}">
                  <a16:creationId xmlns:a16="http://schemas.microsoft.com/office/drawing/2014/main" xmlns="" id="{636C4067-F781-DA04-BB03-F11810C18143}"/>
                </a:ext>
              </a:extLst>
            </p:cNvPr>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9" name="任意多边形: 形状 68">
              <a:extLst>
                <a:ext uri="{FF2B5EF4-FFF2-40B4-BE49-F238E27FC236}">
                  <a16:creationId xmlns:a16="http://schemas.microsoft.com/office/drawing/2014/main" xmlns="" id="{A2AC8265-853A-E67E-B4BE-4F6790FF915A}"/>
                </a:ext>
              </a:extLst>
            </p:cNvPr>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任意多边形: 形状 69">
              <a:extLst>
                <a:ext uri="{FF2B5EF4-FFF2-40B4-BE49-F238E27FC236}">
                  <a16:creationId xmlns:a16="http://schemas.microsoft.com/office/drawing/2014/main" xmlns="" id="{AA0DCF39-B333-DA56-6B5C-423E46B16787}"/>
                </a:ext>
              </a:extLst>
            </p:cNvPr>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1" name="任意多边形: 形状 70">
              <a:extLst>
                <a:ext uri="{FF2B5EF4-FFF2-40B4-BE49-F238E27FC236}">
                  <a16:creationId xmlns:a16="http://schemas.microsoft.com/office/drawing/2014/main" xmlns="" id="{B0BDCCD5-7C46-E16D-A181-E88D57A3B84B}"/>
                </a:ext>
              </a:extLst>
            </p:cNvPr>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任意多边形: 形状 71">
              <a:extLst>
                <a:ext uri="{FF2B5EF4-FFF2-40B4-BE49-F238E27FC236}">
                  <a16:creationId xmlns:a16="http://schemas.microsoft.com/office/drawing/2014/main" xmlns="" id="{870B1423-6D7B-8DC1-902E-17F1CA2D9F0B}"/>
                </a:ext>
              </a:extLst>
            </p:cNvPr>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任意多边形: 形状 72">
              <a:extLst>
                <a:ext uri="{FF2B5EF4-FFF2-40B4-BE49-F238E27FC236}">
                  <a16:creationId xmlns:a16="http://schemas.microsoft.com/office/drawing/2014/main" xmlns="" id="{E5A97700-29FB-94A5-36BB-953D1795DAFE}"/>
                </a:ext>
              </a:extLst>
            </p:cNvPr>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任意多边形: 形状 73">
              <a:extLst>
                <a:ext uri="{FF2B5EF4-FFF2-40B4-BE49-F238E27FC236}">
                  <a16:creationId xmlns:a16="http://schemas.microsoft.com/office/drawing/2014/main" xmlns="" id="{5FE04725-ACD0-472A-98AF-A919753641F8}"/>
                </a:ext>
              </a:extLst>
            </p:cNvPr>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任意多边形: 形状 74">
              <a:extLst>
                <a:ext uri="{FF2B5EF4-FFF2-40B4-BE49-F238E27FC236}">
                  <a16:creationId xmlns:a16="http://schemas.microsoft.com/office/drawing/2014/main" xmlns="" id="{A4AAC737-56FD-630E-F0E1-FC7890F2AA48}"/>
                </a:ext>
              </a:extLst>
            </p:cNvPr>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任意多边形: 形状 75">
              <a:extLst>
                <a:ext uri="{FF2B5EF4-FFF2-40B4-BE49-F238E27FC236}">
                  <a16:creationId xmlns:a16="http://schemas.microsoft.com/office/drawing/2014/main" xmlns="" id="{02262A20-0D38-1FAB-0B1C-CFC3B17D2A58}"/>
                </a:ext>
              </a:extLst>
            </p:cNvPr>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任意多边形: 形状 76">
              <a:extLst>
                <a:ext uri="{FF2B5EF4-FFF2-40B4-BE49-F238E27FC236}">
                  <a16:creationId xmlns:a16="http://schemas.microsoft.com/office/drawing/2014/main" xmlns="" id="{0E5F77D5-25BB-6F45-3F97-D4E9519AA585}"/>
                </a:ext>
              </a:extLst>
            </p:cNvPr>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任意多边形: 形状 77">
              <a:extLst>
                <a:ext uri="{FF2B5EF4-FFF2-40B4-BE49-F238E27FC236}">
                  <a16:creationId xmlns:a16="http://schemas.microsoft.com/office/drawing/2014/main" xmlns="" id="{8B33FB48-FBF2-78DB-B76E-8EB9D38D4098}"/>
                </a:ext>
              </a:extLst>
            </p:cNvPr>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任意多边形: 形状 78">
              <a:extLst>
                <a:ext uri="{FF2B5EF4-FFF2-40B4-BE49-F238E27FC236}">
                  <a16:creationId xmlns:a16="http://schemas.microsoft.com/office/drawing/2014/main" xmlns="" id="{042A78A5-8437-00ED-9B65-31002AC4D4B5}"/>
                </a:ext>
              </a:extLst>
            </p:cNvPr>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任意多边形: 形状 79">
              <a:extLst>
                <a:ext uri="{FF2B5EF4-FFF2-40B4-BE49-F238E27FC236}">
                  <a16:creationId xmlns:a16="http://schemas.microsoft.com/office/drawing/2014/main" xmlns="" id="{15D4E1E6-CB46-8F95-A08C-9857318FC81A}"/>
                </a:ext>
              </a:extLst>
            </p:cNvPr>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任意多边形: 形状 80">
              <a:extLst>
                <a:ext uri="{FF2B5EF4-FFF2-40B4-BE49-F238E27FC236}">
                  <a16:creationId xmlns:a16="http://schemas.microsoft.com/office/drawing/2014/main" xmlns="" id="{7D2E4307-480D-0A3F-60EE-DE6A83B2B288}"/>
                </a:ext>
              </a:extLst>
            </p:cNvPr>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任意多边形: 形状 81">
              <a:extLst>
                <a:ext uri="{FF2B5EF4-FFF2-40B4-BE49-F238E27FC236}">
                  <a16:creationId xmlns:a16="http://schemas.microsoft.com/office/drawing/2014/main" xmlns="" id="{808F3308-DF1F-11BB-849A-80AE1D223AAF}"/>
                </a:ext>
              </a:extLst>
            </p:cNvPr>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3" name="任意多边形: 形状 82">
              <a:extLst>
                <a:ext uri="{FF2B5EF4-FFF2-40B4-BE49-F238E27FC236}">
                  <a16:creationId xmlns:a16="http://schemas.microsoft.com/office/drawing/2014/main" xmlns="" id="{C7D92C57-EFB1-07D3-4535-8C5F1DB54406}"/>
                </a:ext>
              </a:extLst>
            </p:cNvPr>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4" name="任意多边形: 形状 83">
              <a:extLst>
                <a:ext uri="{FF2B5EF4-FFF2-40B4-BE49-F238E27FC236}">
                  <a16:creationId xmlns:a16="http://schemas.microsoft.com/office/drawing/2014/main" xmlns="" id="{3C1A89F5-EC21-E3C5-9768-1450BBFE47D5}"/>
                </a:ext>
              </a:extLst>
            </p:cNvPr>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5" name="任意多边形: 形状 84">
              <a:extLst>
                <a:ext uri="{FF2B5EF4-FFF2-40B4-BE49-F238E27FC236}">
                  <a16:creationId xmlns:a16="http://schemas.microsoft.com/office/drawing/2014/main" xmlns="" id="{057A5FCD-0783-031C-AB00-7DF6C0A017E8}"/>
                </a:ext>
              </a:extLst>
            </p:cNvPr>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6" name="任意多边形: 形状 85">
              <a:extLst>
                <a:ext uri="{FF2B5EF4-FFF2-40B4-BE49-F238E27FC236}">
                  <a16:creationId xmlns:a16="http://schemas.microsoft.com/office/drawing/2014/main" xmlns="" id="{E4132BF4-695D-2FC9-AD28-A825344F5BBB}"/>
                </a:ext>
              </a:extLst>
            </p:cNvPr>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7" name="任意多边形: 形状 86">
              <a:extLst>
                <a:ext uri="{FF2B5EF4-FFF2-40B4-BE49-F238E27FC236}">
                  <a16:creationId xmlns:a16="http://schemas.microsoft.com/office/drawing/2014/main" xmlns="" id="{6C381A0B-F94E-13EB-C176-C1890CE0A109}"/>
                </a:ext>
              </a:extLst>
            </p:cNvPr>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8" name="任意多边形: 形状 87">
              <a:extLst>
                <a:ext uri="{FF2B5EF4-FFF2-40B4-BE49-F238E27FC236}">
                  <a16:creationId xmlns:a16="http://schemas.microsoft.com/office/drawing/2014/main" xmlns="" id="{2DF8970A-8704-67E3-C879-C770CB3AEC6F}"/>
                </a:ext>
              </a:extLst>
            </p:cNvPr>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9" name="任意多边形: 形状 88">
              <a:extLst>
                <a:ext uri="{FF2B5EF4-FFF2-40B4-BE49-F238E27FC236}">
                  <a16:creationId xmlns:a16="http://schemas.microsoft.com/office/drawing/2014/main" xmlns="" id="{DD87D530-CCFF-CE40-4871-B4650E14E60A}"/>
                </a:ext>
              </a:extLst>
            </p:cNvPr>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0" name="任意多边形: 形状 89">
              <a:extLst>
                <a:ext uri="{FF2B5EF4-FFF2-40B4-BE49-F238E27FC236}">
                  <a16:creationId xmlns:a16="http://schemas.microsoft.com/office/drawing/2014/main" xmlns="" id="{62C7ADEB-6F18-59E3-17BF-E0DAF2B801C1}"/>
                </a:ext>
              </a:extLst>
            </p:cNvPr>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1" name="任意多边形: 形状 90">
              <a:extLst>
                <a:ext uri="{FF2B5EF4-FFF2-40B4-BE49-F238E27FC236}">
                  <a16:creationId xmlns:a16="http://schemas.microsoft.com/office/drawing/2014/main" xmlns="" id="{C5E8FEAA-61E8-0842-AC81-93A5C0619745}"/>
                </a:ext>
              </a:extLst>
            </p:cNvPr>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2" name="任意多边形: 形状 91">
              <a:extLst>
                <a:ext uri="{FF2B5EF4-FFF2-40B4-BE49-F238E27FC236}">
                  <a16:creationId xmlns:a16="http://schemas.microsoft.com/office/drawing/2014/main" xmlns="" id="{0A8B77FE-374F-65B3-B108-79AC8C667BF7}"/>
                </a:ext>
              </a:extLst>
            </p:cNvPr>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3" name="任意多边形: 形状 92">
              <a:extLst>
                <a:ext uri="{FF2B5EF4-FFF2-40B4-BE49-F238E27FC236}">
                  <a16:creationId xmlns:a16="http://schemas.microsoft.com/office/drawing/2014/main" xmlns="" id="{5D173BD2-5122-59B9-61EC-F09575A643E4}"/>
                </a:ext>
              </a:extLst>
            </p:cNvPr>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4" name="任意多边形: 形状 93">
              <a:extLst>
                <a:ext uri="{FF2B5EF4-FFF2-40B4-BE49-F238E27FC236}">
                  <a16:creationId xmlns:a16="http://schemas.microsoft.com/office/drawing/2014/main" xmlns="" id="{6B00B5FF-5FC9-3321-CEED-E90D8F4D7306}"/>
                </a:ext>
              </a:extLst>
            </p:cNvPr>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5" name="任意多边形: 形状 94">
              <a:extLst>
                <a:ext uri="{FF2B5EF4-FFF2-40B4-BE49-F238E27FC236}">
                  <a16:creationId xmlns:a16="http://schemas.microsoft.com/office/drawing/2014/main" xmlns="" id="{0E04A60B-BEDD-358C-637F-3AFB6299953E}"/>
                </a:ext>
              </a:extLst>
            </p:cNvPr>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6" name="任意多边形: 形状 95">
              <a:extLst>
                <a:ext uri="{FF2B5EF4-FFF2-40B4-BE49-F238E27FC236}">
                  <a16:creationId xmlns:a16="http://schemas.microsoft.com/office/drawing/2014/main" xmlns="" id="{C2B988DA-39C0-FD7C-1610-48CC300A53B7}"/>
                </a:ext>
              </a:extLst>
            </p:cNvPr>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7" name="任意多边形: 形状 96">
              <a:extLst>
                <a:ext uri="{FF2B5EF4-FFF2-40B4-BE49-F238E27FC236}">
                  <a16:creationId xmlns:a16="http://schemas.microsoft.com/office/drawing/2014/main" xmlns="" id="{E0DF4489-D9DF-C55D-E2C0-88F20F0EFB86}"/>
                </a:ext>
              </a:extLst>
            </p:cNvPr>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任意多边形: 形状 97">
              <a:extLst>
                <a:ext uri="{FF2B5EF4-FFF2-40B4-BE49-F238E27FC236}">
                  <a16:creationId xmlns:a16="http://schemas.microsoft.com/office/drawing/2014/main" xmlns="" id="{F7CAA341-EB0F-D3A6-846E-81B8D11DB758}"/>
                </a:ext>
              </a:extLst>
            </p:cNvPr>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9" name="任意多边形: 形状 98">
              <a:extLst>
                <a:ext uri="{FF2B5EF4-FFF2-40B4-BE49-F238E27FC236}">
                  <a16:creationId xmlns:a16="http://schemas.microsoft.com/office/drawing/2014/main" xmlns="" id="{BBFA1E95-757C-D8A4-B03F-932FEF7F0321}"/>
                </a:ext>
              </a:extLst>
            </p:cNvPr>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0" name="任意多边形: 形状 99">
              <a:extLst>
                <a:ext uri="{FF2B5EF4-FFF2-40B4-BE49-F238E27FC236}">
                  <a16:creationId xmlns:a16="http://schemas.microsoft.com/office/drawing/2014/main" xmlns="" id="{71D1B369-5A14-8558-EE68-A9BDFE8FF28D}"/>
                </a:ext>
              </a:extLst>
            </p:cNvPr>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1" name="任意多边形: 形状 100">
              <a:extLst>
                <a:ext uri="{FF2B5EF4-FFF2-40B4-BE49-F238E27FC236}">
                  <a16:creationId xmlns:a16="http://schemas.microsoft.com/office/drawing/2014/main" xmlns="" id="{BB08BE8D-D07E-FEFB-08F5-D05EFE615C2D}"/>
                </a:ext>
              </a:extLst>
            </p:cNvPr>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2" name="任意多边形: 形状 101">
              <a:extLst>
                <a:ext uri="{FF2B5EF4-FFF2-40B4-BE49-F238E27FC236}">
                  <a16:creationId xmlns:a16="http://schemas.microsoft.com/office/drawing/2014/main" xmlns="" id="{43A97F33-E87A-81CC-C934-39BAA1E8C0F2}"/>
                </a:ext>
              </a:extLst>
            </p:cNvPr>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3" name="任意多边形: 形状 102">
              <a:extLst>
                <a:ext uri="{FF2B5EF4-FFF2-40B4-BE49-F238E27FC236}">
                  <a16:creationId xmlns:a16="http://schemas.microsoft.com/office/drawing/2014/main" xmlns="" id="{99886778-1803-6A63-3236-52AC2F75A8DA}"/>
                </a:ext>
              </a:extLst>
            </p:cNvPr>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4" name="任意多边形: 形状 103">
              <a:extLst>
                <a:ext uri="{FF2B5EF4-FFF2-40B4-BE49-F238E27FC236}">
                  <a16:creationId xmlns:a16="http://schemas.microsoft.com/office/drawing/2014/main" xmlns="" id="{23576DA5-BD42-698E-3873-65311BC830F8}"/>
                </a:ext>
              </a:extLst>
            </p:cNvPr>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5" name="任意多边形: 形状 104">
              <a:extLst>
                <a:ext uri="{FF2B5EF4-FFF2-40B4-BE49-F238E27FC236}">
                  <a16:creationId xmlns:a16="http://schemas.microsoft.com/office/drawing/2014/main" xmlns="" id="{3B28B218-CA78-3830-1000-DBBA076C500F}"/>
                </a:ext>
              </a:extLst>
            </p:cNvPr>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6" name="任意多边形: 形状 105">
              <a:extLst>
                <a:ext uri="{FF2B5EF4-FFF2-40B4-BE49-F238E27FC236}">
                  <a16:creationId xmlns:a16="http://schemas.microsoft.com/office/drawing/2014/main" xmlns="" id="{6CFD4902-4D86-C14B-0420-326A2863877D}"/>
                </a:ext>
              </a:extLst>
            </p:cNvPr>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7" name="任意多边形: 形状 106">
              <a:extLst>
                <a:ext uri="{FF2B5EF4-FFF2-40B4-BE49-F238E27FC236}">
                  <a16:creationId xmlns:a16="http://schemas.microsoft.com/office/drawing/2014/main" xmlns="" id="{A31356A3-0EFF-A7E5-1667-91F9DE044F05}"/>
                </a:ext>
              </a:extLst>
            </p:cNvPr>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8" name="任意多边形: 形状 107">
              <a:extLst>
                <a:ext uri="{FF2B5EF4-FFF2-40B4-BE49-F238E27FC236}">
                  <a16:creationId xmlns:a16="http://schemas.microsoft.com/office/drawing/2014/main" xmlns="" id="{27C502FE-6194-A9C4-1A93-71011454AA84}"/>
                </a:ext>
              </a:extLst>
            </p:cNvPr>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9" name="任意多边形: 形状 108">
              <a:extLst>
                <a:ext uri="{FF2B5EF4-FFF2-40B4-BE49-F238E27FC236}">
                  <a16:creationId xmlns:a16="http://schemas.microsoft.com/office/drawing/2014/main" xmlns="" id="{B1A21206-F075-34EE-3B3B-9DAE11FA82E2}"/>
                </a:ext>
              </a:extLst>
            </p:cNvPr>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0" name="任意多边形: 形状 109">
              <a:extLst>
                <a:ext uri="{FF2B5EF4-FFF2-40B4-BE49-F238E27FC236}">
                  <a16:creationId xmlns:a16="http://schemas.microsoft.com/office/drawing/2014/main" xmlns="" id="{344B18F0-FBD5-110F-8E38-9CD7F68B9C05}"/>
                </a:ext>
              </a:extLst>
            </p:cNvPr>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1" name="任意多边形: 形状 110">
              <a:extLst>
                <a:ext uri="{FF2B5EF4-FFF2-40B4-BE49-F238E27FC236}">
                  <a16:creationId xmlns:a16="http://schemas.microsoft.com/office/drawing/2014/main" xmlns="" id="{CCA60DA6-BED6-E73E-E251-DFA9406BACA3}"/>
                </a:ext>
              </a:extLst>
            </p:cNvPr>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2" name="任意多边形: 形状 111">
              <a:extLst>
                <a:ext uri="{FF2B5EF4-FFF2-40B4-BE49-F238E27FC236}">
                  <a16:creationId xmlns:a16="http://schemas.microsoft.com/office/drawing/2014/main" xmlns="" id="{095D5388-7642-101E-D328-E8A017F72106}"/>
                </a:ext>
              </a:extLst>
            </p:cNvPr>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3" name="任意多边形: 形状 112">
              <a:extLst>
                <a:ext uri="{FF2B5EF4-FFF2-40B4-BE49-F238E27FC236}">
                  <a16:creationId xmlns:a16="http://schemas.microsoft.com/office/drawing/2014/main" xmlns="" id="{0D7F90C0-731F-8021-071F-6C327A4DE14B}"/>
                </a:ext>
              </a:extLst>
            </p:cNvPr>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4" name="任意多边形: 形状 113">
              <a:extLst>
                <a:ext uri="{FF2B5EF4-FFF2-40B4-BE49-F238E27FC236}">
                  <a16:creationId xmlns:a16="http://schemas.microsoft.com/office/drawing/2014/main" xmlns="" id="{63BF808E-5344-10F4-878E-2928628DFE75}"/>
                </a:ext>
              </a:extLst>
            </p:cNvPr>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5" name="任意多边形: 形状 114">
              <a:extLst>
                <a:ext uri="{FF2B5EF4-FFF2-40B4-BE49-F238E27FC236}">
                  <a16:creationId xmlns:a16="http://schemas.microsoft.com/office/drawing/2014/main" xmlns="" id="{A8836379-7811-B887-DC46-6F3A2147C905}"/>
                </a:ext>
              </a:extLst>
            </p:cNvPr>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6" name="任意多边形: 形状 115">
              <a:extLst>
                <a:ext uri="{FF2B5EF4-FFF2-40B4-BE49-F238E27FC236}">
                  <a16:creationId xmlns:a16="http://schemas.microsoft.com/office/drawing/2014/main" xmlns="" id="{11E715BF-BE34-9BC3-3D55-08FDCB75AC0E}"/>
                </a:ext>
              </a:extLst>
            </p:cNvPr>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 name="任意多边形: 形状 116">
              <a:extLst>
                <a:ext uri="{FF2B5EF4-FFF2-40B4-BE49-F238E27FC236}">
                  <a16:creationId xmlns:a16="http://schemas.microsoft.com/office/drawing/2014/main" xmlns="" id="{51FD2C5F-FF52-16B8-9A02-6CF35B2063AC}"/>
                </a:ext>
              </a:extLst>
            </p:cNvPr>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8" name="任意多边形: 形状 117">
              <a:extLst>
                <a:ext uri="{FF2B5EF4-FFF2-40B4-BE49-F238E27FC236}">
                  <a16:creationId xmlns:a16="http://schemas.microsoft.com/office/drawing/2014/main" xmlns="" id="{5F495DD0-5563-7728-AD1E-EAD8FBC9AFEE}"/>
                </a:ext>
              </a:extLst>
            </p:cNvPr>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9" name="任意多边形: 形状 118">
              <a:extLst>
                <a:ext uri="{FF2B5EF4-FFF2-40B4-BE49-F238E27FC236}">
                  <a16:creationId xmlns:a16="http://schemas.microsoft.com/office/drawing/2014/main" xmlns="" id="{3733C81C-7713-ED42-85E4-9C64D4B713C7}"/>
                </a:ext>
              </a:extLst>
            </p:cNvPr>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0" name="任意多边形: 形状 119">
              <a:extLst>
                <a:ext uri="{FF2B5EF4-FFF2-40B4-BE49-F238E27FC236}">
                  <a16:creationId xmlns:a16="http://schemas.microsoft.com/office/drawing/2014/main" xmlns="" id="{77F1633B-5BD2-2D36-13E3-6F5ACF7E4B7B}"/>
                </a:ext>
              </a:extLst>
            </p:cNvPr>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1" name="任意多边形: 形状 120">
              <a:extLst>
                <a:ext uri="{FF2B5EF4-FFF2-40B4-BE49-F238E27FC236}">
                  <a16:creationId xmlns:a16="http://schemas.microsoft.com/office/drawing/2014/main" xmlns="" id="{3AF9CDD1-7EA9-2620-72FE-9A41E6D17860}"/>
                </a:ext>
              </a:extLst>
            </p:cNvPr>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2" name="任意多边形: 形状 121">
              <a:extLst>
                <a:ext uri="{FF2B5EF4-FFF2-40B4-BE49-F238E27FC236}">
                  <a16:creationId xmlns:a16="http://schemas.microsoft.com/office/drawing/2014/main" xmlns="" id="{795069F0-EE8A-830F-5474-774C49CB0371}"/>
                </a:ext>
              </a:extLst>
            </p:cNvPr>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3" name="任意多边形: 形状 122">
              <a:extLst>
                <a:ext uri="{FF2B5EF4-FFF2-40B4-BE49-F238E27FC236}">
                  <a16:creationId xmlns:a16="http://schemas.microsoft.com/office/drawing/2014/main" xmlns="" id="{D63A97E4-4951-13F4-4FF9-198A816967ED}"/>
                </a:ext>
              </a:extLst>
            </p:cNvPr>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4" name="任意多边形: 形状 123">
              <a:extLst>
                <a:ext uri="{FF2B5EF4-FFF2-40B4-BE49-F238E27FC236}">
                  <a16:creationId xmlns:a16="http://schemas.microsoft.com/office/drawing/2014/main" xmlns="" id="{BAB7E183-C011-491C-6311-07FB2F49BD66}"/>
                </a:ext>
              </a:extLst>
            </p:cNvPr>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5" name="任意多边形: 形状 124">
              <a:extLst>
                <a:ext uri="{FF2B5EF4-FFF2-40B4-BE49-F238E27FC236}">
                  <a16:creationId xmlns:a16="http://schemas.microsoft.com/office/drawing/2014/main" xmlns="" id="{262FBCE7-AEAC-1D7A-B0E7-DD70246F24B8}"/>
                </a:ext>
              </a:extLst>
            </p:cNvPr>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6" name="任意多边形: 形状 125">
              <a:extLst>
                <a:ext uri="{FF2B5EF4-FFF2-40B4-BE49-F238E27FC236}">
                  <a16:creationId xmlns:a16="http://schemas.microsoft.com/office/drawing/2014/main" xmlns="" id="{9B0900C1-A091-678C-9E50-014255352402}"/>
                </a:ext>
              </a:extLst>
            </p:cNvPr>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7" name="任意多边形: 形状 126">
              <a:extLst>
                <a:ext uri="{FF2B5EF4-FFF2-40B4-BE49-F238E27FC236}">
                  <a16:creationId xmlns:a16="http://schemas.microsoft.com/office/drawing/2014/main" xmlns="" id="{FADBDED4-FAA7-4333-2AB7-E83D4B0AFBB2}"/>
                </a:ext>
              </a:extLst>
            </p:cNvPr>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8" name="任意多边形: 形状 127">
              <a:extLst>
                <a:ext uri="{FF2B5EF4-FFF2-40B4-BE49-F238E27FC236}">
                  <a16:creationId xmlns:a16="http://schemas.microsoft.com/office/drawing/2014/main" xmlns="" id="{BBCA83A2-4E73-17D5-FBB0-59150349226B}"/>
                </a:ext>
              </a:extLst>
            </p:cNvPr>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9" name="任意多边形: 形状 128">
              <a:extLst>
                <a:ext uri="{FF2B5EF4-FFF2-40B4-BE49-F238E27FC236}">
                  <a16:creationId xmlns:a16="http://schemas.microsoft.com/office/drawing/2014/main" xmlns="" id="{38C6F614-F38E-5F52-EF68-A496B96BFD94}"/>
                </a:ext>
              </a:extLst>
            </p:cNvPr>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0" name="任意多边形: 形状 129">
              <a:extLst>
                <a:ext uri="{FF2B5EF4-FFF2-40B4-BE49-F238E27FC236}">
                  <a16:creationId xmlns:a16="http://schemas.microsoft.com/office/drawing/2014/main" xmlns="" id="{868B9300-D5AA-FBC4-B132-02ACA1CDB736}"/>
                </a:ext>
              </a:extLst>
            </p:cNvPr>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1" name="任意多边形: 形状 130">
              <a:extLst>
                <a:ext uri="{FF2B5EF4-FFF2-40B4-BE49-F238E27FC236}">
                  <a16:creationId xmlns:a16="http://schemas.microsoft.com/office/drawing/2014/main" xmlns="" id="{E305090F-22B1-C657-5217-DA6233400D7B}"/>
                </a:ext>
              </a:extLst>
            </p:cNvPr>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2" name="任意多边形: 形状 131">
              <a:extLst>
                <a:ext uri="{FF2B5EF4-FFF2-40B4-BE49-F238E27FC236}">
                  <a16:creationId xmlns:a16="http://schemas.microsoft.com/office/drawing/2014/main" xmlns="" id="{BC0A6C8C-456E-C02A-A33F-83164DCB78BC}"/>
                </a:ext>
              </a:extLst>
            </p:cNvPr>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3" name="任意多边形: 形状 132">
              <a:extLst>
                <a:ext uri="{FF2B5EF4-FFF2-40B4-BE49-F238E27FC236}">
                  <a16:creationId xmlns:a16="http://schemas.microsoft.com/office/drawing/2014/main" xmlns="" id="{6D0E60C7-795E-F226-404F-1AB8CA39D70F}"/>
                </a:ext>
              </a:extLst>
            </p:cNvPr>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4" name="任意多边形: 形状 133">
              <a:extLst>
                <a:ext uri="{FF2B5EF4-FFF2-40B4-BE49-F238E27FC236}">
                  <a16:creationId xmlns:a16="http://schemas.microsoft.com/office/drawing/2014/main" xmlns="" id="{5E57E4C5-8110-8C5C-57DC-7ADA44E9F1C5}"/>
                </a:ext>
              </a:extLst>
            </p:cNvPr>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5" name="任意多边形: 形状 134">
              <a:extLst>
                <a:ext uri="{FF2B5EF4-FFF2-40B4-BE49-F238E27FC236}">
                  <a16:creationId xmlns:a16="http://schemas.microsoft.com/office/drawing/2014/main" xmlns="" id="{4A1E4EA8-DE3F-735E-0475-4FCCD7F3FE96}"/>
                </a:ext>
              </a:extLst>
            </p:cNvPr>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6" name="任意多边形: 形状 135">
              <a:extLst>
                <a:ext uri="{FF2B5EF4-FFF2-40B4-BE49-F238E27FC236}">
                  <a16:creationId xmlns:a16="http://schemas.microsoft.com/office/drawing/2014/main" xmlns="" id="{AC00A3B2-53B4-1522-016E-74E951C84CAA}"/>
                </a:ext>
              </a:extLst>
            </p:cNvPr>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7" name="任意多边形: 形状 136">
              <a:extLst>
                <a:ext uri="{FF2B5EF4-FFF2-40B4-BE49-F238E27FC236}">
                  <a16:creationId xmlns:a16="http://schemas.microsoft.com/office/drawing/2014/main" xmlns="" id="{67245020-E5ED-60DF-64FA-C5A0584088EC}"/>
                </a:ext>
              </a:extLst>
            </p:cNvPr>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8" name="任意多边形: 形状 137">
              <a:extLst>
                <a:ext uri="{FF2B5EF4-FFF2-40B4-BE49-F238E27FC236}">
                  <a16:creationId xmlns:a16="http://schemas.microsoft.com/office/drawing/2014/main" xmlns="" id="{68135C73-559F-70D3-DB65-8A364C5D228F}"/>
                </a:ext>
              </a:extLst>
            </p:cNvPr>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9" name="任意多边形: 形状 138">
              <a:extLst>
                <a:ext uri="{FF2B5EF4-FFF2-40B4-BE49-F238E27FC236}">
                  <a16:creationId xmlns:a16="http://schemas.microsoft.com/office/drawing/2014/main" xmlns="" id="{ED3B4AAB-01C2-9E12-4DE5-1C18E14DF16B}"/>
                </a:ext>
              </a:extLst>
            </p:cNvPr>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0" name="任意多边形: 形状 139">
              <a:extLst>
                <a:ext uri="{FF2B5EF4-FFF2-40B4-BE49-F238E27FC236}">
                  <a16:creationId xmlns:a16="http://schemas.microsoft.com/office/drawing/2014/main" xmlns="" id="{83DF5C4C-77C8-EDF4-B6BA-685AC0CE5E0B}"/>
                </a:ext>
              </a:extLst>
            </p:cNvPr>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1" name="任意多边形: 形状 140">
              <a:extLst>
                <a:ext uri="{FF2B5EF4-FFF2-40B4-BE49-F238E27FC236}">
                  <a16:creationId xmlns:a16="http://schemas.microsoft.com/office/drawing/2014/main" xmlns="" id="{89357BFC-AE08-9B4A-DA9E-F3CE672B023D}"/>
                </a:ext>
              </a:extLst>
            </p:cNvPr>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2" name="任意多边形: 形状 141">
              <a:extLst>
                <a:ext uri="{FF2B5EF4-FFF2-40B4-BE49-F238E27FC236}">
                  <a16:creationId xmlns:a16="http://schemas.microsoft.com/office/drawing/2014/main" xmlns="" id="{647FF7B0-0A5E-433A-AD87-3FDEB72DFACD}"/>
                </a:ext>
              </a:extLst>
            </p:cNvPr>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3" name="任意多边形: 形状 142">
              <a:extLst>
                <a:ext uri="{FF2B5EF4-FFF2-40B4-BE49-F238E27FC236}">
                  <a16:creationId xmlns:a16="http://schemas.microsoft.com/office/drawing/2014/main" xmlns="" id="{1C444BBF-924F-938D-344D-85748AB65F0C}"/>
                </a:ext>
              </a:extLst>
            </p:cNvPr>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4" name="任意多边形: 形状 143">
              <a:extLst>
                <a:ext uri="{FF2B5EF4-FFF2-40B4-BE49-F238E27FC236}">
                  <a16:creationId xmlns:a16="http://schemas.microsoft.com/office/drawing/2014/main" xmlns="" id="{7B494364-11B6-FA7F-B342-26DC4FC890C8}"/>
                </a:ext>
              </a:extLst>
            </p:cNvPr>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5" name="任意多边形: 形状 144">
              <a:extLst>
                <a:ext uri="{FF2B5EF4-FFF2-40B4-BE49-F238E27FC236}">
                  <a16:creationId xmlns:a16="http://schemas.microsoft.com/office/drawing/2014/main" xmlns="" id="{48B519A1-F577-8947-F814-194BC21000E9}"/>
                </a:ext>
              </a:extLst>
            </p:cNvPr>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 name="任意多边形: 形状 145">
              <a:extLst>
                <a:ext uri="{FF2B5EF4-FFF2-40B4-BE49-F238E27FC236}">
                  <a16:creationId xmlns:a16="http://schemas.microsoft.com/office/drawing/2014/main" xmlns="" id="{BB399247-71AF-788C-9AC8-775CEE9EEB2A}"/>
                </a:ext>
              </a:extLst>
            </p:cNvPr>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 name="任意多边形: 形状 146">
              <a:extLst>
                <a:ext uri="{FF2B5EF4-FFF2-40B4-BE49-F238E27FC236}">
                  <a16:creationId xmlns:a16="http://schemas.microsoft.com/office/drawing/2014/main" xmlns="" id="{1FF5EA80-ED75-889D-DF77-7BCAF75410CA}"/>
                </a:ext>
              </a:extLst>
            </p:cNvPr>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 name="任意多边形: 形状 147">
              <a:extLst>
                <a:ext uri="{FF2B5EF4-FFF2-40B4-BE49-F238E27FC236}">
                  <a16:creationId xmlns:a16="http://schemas.microsoft.com/office/drawing/2014/main" xmlns="" id="{CFFF175E-0FCA-CB6C-6532-FBEB26305C2D}"/>
                </a:ext>
              </a:extLst>
            </p:cNvPr>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 name="任意多边形: 形状 148">
              <a:extLst>
                <a:ext uri="{FF2B5EF4-FFF2-40B4-BE49-F238E27FC236}">
                  <a16:creationId xmlns:a16="http://schemas.microsoft.com/office/drawing/2014/main" xmlns="" id="{DFD764A6-76DF-FAAE-45E9-E51297D304DA}"/>
                </a:ext>
              </a:extLst>
            </p:cNvPr>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 name="任意多边形: 形状 149">
              <a:extLst>
                <a:ext uri="{FF2B5EF4-FFF2-40B4-BE49-F238E27FC236}">
                  <a16:creationId xmlns:a16="http://schemas.microsoft.com/office/drawing/2014/main" xmlns="" id="{13CF1C53-9079-A1AB-0EA3-F4E3B298B99E}"/>
                </a:ext>
              </a:extLst>
            </p:cNvPr>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 name="任意多边形: 形状 150">
              <a:extLst>
                <a:ext uri="{FF2B5EF4-FFF2-40B4-BE49-F238E27FC236}">
                  <a16:creationId xmlns:a16="http://schemas.microsoft.com/office/drawing/2014/main" xmlns="" id="{AD882369-2BA0-5625-0459-98644FAB93A7}"/>
                </a:ext>
              </a:extLst>
            </p:cNvPr>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 name="任意多边形: 形状 151">
              <a:extLst>
                <a:ext uri="{FF2B5EF4-FFF2-40B4-BE49-F238E27FC236}">
                  <a16:creationId xmlns:a16="http://schemas.microsoft.com/office/drawing/2014/main" xmlns="" id="{30B8EC5E-FDB4-48BA-0C1A-3DD54BAFB9BE}"/>
                </a:ext>
              </a:extLst>
            </p:cNvPr>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 name="任意多边形: 形状 152">
              <a:extLst>
                <a:ext uri="{FF2B5EF4-FFF2-40B4-BE49-F238E27FC236}">
                  <a16:creationId xmlns:a16="http://schemas.microsoft.com/office/drawing/2014/main" xmlns="" id="{C77F9313-D5EE-1852-CCC0-ED144994147A}"/>
                </a:ext>
              </a:extLst>
            </p:cNvPr>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 name="任意多边形: 形状 153">
              <a:extLst>
                <a:ext uri="{FF2B5EF4-FFF2-40B4-BE49-F238E27FC236}">
                  <a16:creationId xmlns:a16="http://schemas.microsoft.com/office/drawing/2014/main" xmlns="" id="{DC6B35AC-FA32-60C7-C089-9EA471483DA7}"/>
                </a:ext>
              </a:extLst>
            </p:cNvPr>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 name="任意多边形: 形状 154">
              <a:extLst>
                <a:ext uri="{FF2B5EF4-FFF2-40B4-BE49-F238E27FC236}">
                  <a16:creationId xmlns:a16="http://schemas.microsoft.com/office/drawing/2014/main" xmlns="" id="{9D890EFB-A5F9-0107-6EF6-96751C933D77}"/>
                </a:ext>
              </a:extLst>
            </p:cNvPr>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 name="任意多边形: 形状 155">
              <a:extLst>
                <a:ext uri="{FF2B5EF4-FFF2-40B4-BE49-F238E27FC236}">
                  <a16:creationId xmlns:a16="http://schemas.microsoft.com/office/drawing/2014/main" xmlns="" id="{AEFCEE77-4474-1AEC-A91B-6E2E8941CE22}"/>
                </a:ext>
              </a:extLst>
            </p:cNvPr>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 name="任意多边形: 形状 156">
              <a:extLst>
                <a:ext uri="{FF2B5EF4-FFF2-40B4-BE49-F238E27FC236}">
                  <a16:creationId xmlns:a16="http://schemas.microsoft.com/office/drawing/2014/main" xmlns="" id="{836FFA73-5BF0-B311-A9E5-03ED5D5F2AE3}"/>
                </a:ext>
              </a:extLst>
            </p:cNvPr>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 name="任意多边形: 形状 157">
              <a:extLst>
                <a:ext uri="{FF2B5EF4-FFF2-40B4-BE49-F238E27FC236}">
                  <a16:creationId xmlns:a16="http://schemas.microsoft.com/office/drawing/2014/main" xmlns="" id="{8DDD2D24-58A9-A7B1-E3D3-C43552C4F43A}"/>
                </a:ext>
              </a:extLst>
            </p:cNvPr>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 name="任意多边形: 形状 158">
              <a:extLst>
                <a:ext uri="{FF2B5EF4-FFF2-40B4-BE49-F238E27FC236}">
                  <a16:creationId xmlns:a16="http://schemas.microsoft.com/office/drawing/2014/main" xmlns="" id="{B9E158AE-CB8F-C5AD-3959-9E039ED042D4}"/>
                </a:ext>
              </a:extLst>
            </p:cNvPr>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 name="任意多边形: 形状 159">
              <a:extLst>
                <a:ext uri="{FF2B5EF4-FFF2-40B4-BE49-F238E27FC236}">
                  <a16:creationId xmlns:a16="http://schemas.microsoft.com/office/drawing/2014/main" xmlns="" id="{3995F773-3AA1-95CC-9E96-5DB083FE965A}"/>
                </a:ext>
              </a:extLst>
            </p:cNvPr>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 name="任意多边形: 形状 160">
              <a:extLst>
                <a:ext uri="{FF2B5EF4-FFF2-40B4-BE49-F238E27FC236}">
                  <a16:creationId xmlns:a16="http://schemas.microsoft.com/office/drawing/2014/main" xmlns="" id="{3B2EF548-2AC7-1B70-FA83-2C652CC3D734}"/>
                </a:ext>
              </a:extLst>
            </p:cNvPr>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 name="任意多边形: 形状 161">
              <a:extLst>
                <a:ext uri="{FF2B5EF4-FFF2-40B4-BE49-F238E27FC236}">
                  <a16:creationId xmlns:a16="http://schemas.microsoft.com/office/drawing/2014/main" xmlns="" id="{60174756-0E5B-C69A-3C95-43090300EE42}"/>
                </a:ext>
              </a:extLst>
            </p:cNvPr>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 name="任意多边形: 形状 162">
              <a:extLst>
                <a:ext uri="{FF2B5EF4-FFF2-40B4-BE49-F238E27FC236}">
                  <a16:creationId xmlns:a16="http://schemas.microsoft.com/office/drawing/2014/main" xmlns="" id="{837321C3-83B1-95A1-8D22-C001009A961B}"/>
                </a:ext>
              </a:extLst>
            </p:cNvPr>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 name="任意多边形: 形状 163">
              <a:extLst>
                <a:ext uri="{FF2B5EF4-FFF2-40B4-BE49-F238E27FC236}">
                  <a16:creationId xmlns:a16="http://schemas.microsoft.com/office/drawing/2014/main" xmlns="" id="{1113391B-DE5A-FF60-0DFE-EB64CC00472E}"/>
                </a:ext>
              </a:extLst>
            </p:cNvPr>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 name="任意多边形: 形状 164">
              <a:extLst>
                <a:ext uri="{FF2B5EF4-FFF2-40B4-BE49-F238E27FC236}">
                  <a16:creationId xmlns:a16="http://schemas.microsoft.com/office/drawing/2014/main" xmlns="" id="{B6682169-825C-A459-8371-9B8F80DFC808}"/>
                </a:ext>
              </a:extLst>
            </p:cNvPr>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 name="任意多边形: 形状 165">
              <a:extLst>
                <a:ext uri="{FF2B5EF4-FFF2-40B4-BE49-F238E27FC236}">
                  <a16:creationId xmlns:a16="http://schemas.microsoft.com/office/drawing/2014/main" xmlns="" id="{AC03B5FF-8AA5-316F-ACEC-952E75C39C02}"/>
                </a:ext>
              </a:extLst>
            </p:cNvPr>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 name="任意多边形: 形状 166">
              <a:extLst>
                <a:ext uri="{FF2B5EF4-FFF2-40B4-BE49-F238E27FC236}">
                  <a16:creationId xmlns:a16="http://schemas.microsoft.com/office/drawing/2014/main" xmlns="" id="{67DD5D7C-F5E9-CE39-9115-3A0944E24DD2}"/>
                </a:ext>
              </a:extLst>
            </p:cNvPr>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 name="任意多边形: 形状 167">
              <a:extLst>
                <a:ext uri="{FF2B5EF4-FFF2-40B4-BE49-F238E27FC236}">
                  <a16:creationId xmlns:a16="http://schemas.microsoft.com/office/drawing/2014/main" xmlns="" id="{D374EF93-D056-7388-B854-354AF5E9CADC}"/>
                </a:ext>
              </a:extLst>
            </p:cNvPr>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 name="任意多边形: 形状 168">
              <a:extLst>
                <a:ext uri="{FF2B5EF4-FFF2-40B4-BE49-F238E27FC236}">
                  <a16:creationId xmlns:a16="http://schemas.microsoft.com/office/drawing/2014/main" xmlns="" id="{FE5013E0-0AE5-F4D2-968D-016792AB4F02}"/>
                </a:ext>
              </a:extLst>
            </p:cNvPr>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 name="任意多边形: 形状 169">
              <a:extLst>
                <a:ext uri="{FF2B5EF4-FFF2-40B4-BE49-F238E27FC236}">
                  <a16:creationId xmlns:a16="http://schemas.microsoft.com/office/drawing/2014/main" xmlns="" id="{617E2933-C606-54C8-6111-C6AC91899407}"/>
                </a:ext>
              </a:extLst>
            </p:cNvPr>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 name="任意多边形: 形状 170">
              <a:extLst>
                <a:ext uri="{FF2B5EF4-FFF2-40B4-BE49-F238E27FC236}">
                  <a16:creationId xmlns:a16="http://schemas.microsoft.com/office/drawing/2014/main" xmlns="" id="{DEE72B64-9EE5-B767-19C1-52E21F6F187E}"/>
                </a:ext>
              </a:extLst>
            </p:cNvPr>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 name="任意多边形: 形状 171">
              <a:extLst>
                <a:ext uri="{FF2B5EF4-FFF2-40B4-BE49-F238E27FC236}">
                  <a16:creationId xmlns:a16="http://schemas.microsoft.com/office/drawing/2014/main" xmlns="" id="{96586B7B-E5FF-8675-9322-F61250CB2CDB}"/>
                </a:ext>
              </a:extLst>
            </p:cNvPr>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 name="任意多边形: 形状 172">
              <a:extLst>
                <a:ext uri="{FF2B5EF4-FFF2-40B4-BE49-F238E27FC236}">
                  <a16:creationId xmlns:a16="http://schemas.microsoft.com/office/drawing/2014/main" xmlns="" id="{B0383989-C07D-8F2D-4F53-38C0CF87CB2E}"/>
                </a:ext>
              </a:extLst>
            </p:cNvPr>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 name="任意多边形: 形状 173">
              <a:extLst>
                <a:ext uri="{FF2B5EF4-FFF2-40B4-BE49-F238E27FC236}">
                  <a16:creationId xmlns:a16="http://schemas.microsoft.com/office/drawing/2014/main" xmlns="" id="{9715461D-CEEF-7401-9935-B090D4404566}"/>
                </a:ext>
              </a:extLst>
            </p:cNvPr>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 name="任意多边形: 形状 174">
              <a:extLst>
                <a:ext uri="{FF2B5EF4-FFF2-40B4-BE49-F238E27FC236}">
                  <a16:creationId xmlns:a16="http://schemas.microsoft.com/office/drawing/2014/main" xmlns="" id="{644FD87B-0B89-D52B-EC7D-BFC41800767C}"/>
                </a:ext>
              </a:extLst>
            </p:cNvPr>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 name="任意多边形: 形状 175">
              <a:extLst>
                <a:ext uri="{FF2B5EF4-FFF2-40B4-BE49-F238E27FC236}">
                  <a16:creationId xmlns:a16="http://schemas.microsoft.com/office/drawing/2014/main" xmlns="" id="{3A7985B7-23E3-11A6-32F5-CBFCA8B75C63}"/>
                </a:ext>
              </a:extLst>
            </p:cNvPr>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 name="任意多边形: 形状 176">
              <a:extLst>
                <a:ext uri="{FF2B5EF4-FFF2-40B4-BE49-F238E27FC236}">
                  <a16:creationId xmlns:a16="http://schemas.microsoft.com/office/drawing/2014/main" xmlns="" id="{7D300ED8-8C64-E1C9-D943-7B99C47F0B01}"/>
                </a:ext>
              </a:extLst>
            </p:cNvPr>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 name="任意多边形: 形状 177">
              <a:extLst>
                <a:ext uri="{FF2B5EF4-FFF2-40B4-BE49-F238E27FC236}">
                  <a16:creationId xmlns:a16="http://schemas.microsoft.com/office/drawing/2014/main" xmlns="" id="{D1C550FA-3A04-377D-5BF3-DC5187CA7ACF}"/>
                </a:ext>
              </a:extLst>
            </p:cNvPr>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 name="任意多边形: 形状 178">
              <a:extLst>
                <a:ext uri="{FF2B5EF4-FFF2-40B4-BE49-F238E27FC236}">
                  <a16:creationId xmlns:a16="http://schemas.microsoft.com/office/drawing/2014/main" xmlns="" id="{4A04A44B-FC4F-439F-FD03-1C3887EABC6E}"/>
                </a:ext>
              </a:extLst>
            </p:cNvPr>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 name="任意多边形: 形状 179">
              <a:extLst>
                <a:ext uri="{FF2B5EF4-FFF2-40B4-BE49-F238E27FC236}">
                  <a16:creationId xmlns:a16="http://schemas.microsoft.com/office/drawing/2014/main" xmlns="" id="{A3D412DC-4B8F-FB7C-9B6E-3B835EA3C745}"/>
                </a:ext>
              </a:extLst>
            </p:cNvPr>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 name="任意多边形: 形状 180">
              <a:extLst>
                <a:ext uri="{FF2B5EF4-FFF2-40B4-BE49-F238E27FC236}">
                  <a16:creationId xmlns:a16="http://schemas.microsoft.com/office/drawing/2014/main" xmlns="" id="{879CF4D1-7BF2-2EA0-CFF5-89264D59B46F}"/>
                </a:ext>
              </a:extLst>
            </p:cNvPr>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 name="任意多边形: 形状 181">
              <a:extLst>
                <a:ext uri="{FF2B5EF4-FFF2-40B4-BE49-F238E27FC236}">
                  <a16:creationId xmlns:a16="http://schemas.microsoft.com/office/drawing/2014/main" xmlns="" id="{56033E29-49AC-AEAA-CE64-CEEBB75106A5}"/>
                </a:ext>
              </a:extLst>
            </p:cNvPr>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 name="任意多边形: 形状 182">
              <a:extLst>
                <a:ext uri="{FF2B5EF4-FFF2-40B4-BE49-F238E27FC236}">
                  <a16:creationId xmlns:a16="http://schemas.microsoft.com/office/drawing/2014/main" xmlns="" id="{A384D157-8D16-B2D2-B1A3-412575004BB5}"/>
                </a:ext>
              </a:extLst>
            </p:cNvPr>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 name="任意多边形: 形状 183">
              <a:extLst>
                <a:ext uri="{FF2B5EF4-FFF2-40B4-BE49-F238E27FC236}">
                  <a16:creationId xmlns:a16="http://schemas.microsoft.com/office/drawing/2014/main" xmlns="" id="{1D96EAC2-9865-BA4F-D7AC-5FCE66BA182B}"/>
                </a:ext>
              </a:extLst>
            </p:cNvPr>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 name="任意多边形: 形状 184">
              <a:extLst>
                <a:ext uri="{FF2B5EF4-FFF2-40B4-BE49-F238E27FC236}">
                  <a16:creationId xmlns:a16="http://schemas.microsoft.com/office/drawing/2014/main" xmlns="" id="{76518428-237C-16E2-4A0B-0C745299380C}"/>
                </a:ext>
              </a:extLst>
            </p:cNvPr>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 name="任意多边形: 形状 185">
              <a:extLst>
                <a:ext uri="{FF2B5EF4-FFF2-40B4-BE49-F238E27FC236}">
                  <a16:creationId xmlns:a16="http://schemas.microsoft.com/office/drawing/2014/main" xmlns="" id="{5E0B029D-ADD8-5033-EF9D-9729CC031F60}"/>
                </a:ext>
              </a:extLst>
            </p:cNvPr>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 name="任意多边形: 形状 186">
              <a:extLst>
                <a:ext uri="{FF2B5EF4-FFF2-40B4-BE49-F238E27FC236}">
                  <a16:creationId xmlns:a16="http://schemas.microsoft.com/office/drawing/2014/main" xmlns="" id="{12AF9B25-8420-7BA6-6058-00606764FA69}"/>
                </a:ext>
              </a:extLst>
            </p:cNvPr>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 name="任意多边形: 形状 187">
              <a:extLst>
                <a:ext uri="{FF2B5EF4-FFF2-40B4-BE49-F238E27FC236}">
                  <a16:creationId xmlns:a16="http://schemas.microsoft.com/office/drawing/2014/main" xmlns="" id="{E25D44E1-FE07-62AF-98C7-C4BF0E05284B}"/>
                </a:ext>
              </a:extLst>
            </p:cNvPr>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 name="任意多边形: 形状 188">
              <a:extLst>
                <a:ext uri="{FF2B5EF4-FFF2-40B4-BE49-F238E27FC236}">
                  <a16:creationId xmlns:a16="http://schemas.microsoft.com/office/drawing/2014/main" xmlns="" id="{0745FF71-2E6E-1AFB-30D8-C3087EE1FD92}"/>
                </a:ext>
              </a:extLst>
            </p:cNvPr>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 name="任意多边形: 形状 189">
              <a:extLst>
                <a:ext uri="{FF2B5EF4-FFF2-40B4-BE49-F238E27FC236}">
                  <a16:creationId xmlns:a16="http://schemas.microsoft.com/office/drawing/2014/main" xmlns="" id="{19899236-203B-A1CB-0C73-B271E562E3B5}"/>
                </a:ext>
              </a:extLst>
            </p:cNvPr>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 name="任意多边形: 形状 190">
              <a:extLst>
                <a:ext uri="{FF2B5EF4-FFF2-40B4-BE49-F238E27FC236}">
                  <a16:creationId xmlns:a16="http://schemas.microsoft.com/office/drawing/2014/main" xmlns="" id="{DAA1D83B-DC6A-EBF1-5961-4D5B59F4A819}"/>
                </a:ext>
              </a:extLst>
            </p:cNvPr>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 name="任意多边形: 形状 191">
              <a:extLst>
                <a:ext uri="{FF2B5EF4-FFF2-40B4-BE49-F238E27FC236}">
                  <a16:creationId xmlns:a16="http://schemas.microsoft.com/office/drawing/2014/main" xmlns="" id="{A7EDDB12-7E8A-56F4-5E1B-DB79A6C4C409}"/>
                </a:ext>
              </a:extLst>
            </p:cNvPr>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 name="任意多边形: 形状 192">
              <a:extLst>
                <a:ext uri="{FF2B5EF4-FFF2-40B4-BE49-F238E27FC236}">
                  <a16:creationId xmlns:a16="http://schemas.microsoft.com/office/drawing/2014/main" xmlns="" id="{28A649EA-25BC-1205-4582-75F05BC94262}"/>
                </a:ext>
              </a:extLst>
            </p:cNvPr>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 name="任意多边形: 形状 193">
              <a:extLst>
                <a:ext uri="{FF2B5EF4-FFF2-40B4-BE49-F238E27FC236}">
                  <a16:creationId xmlns:a16="http://schemas.microsoft.com/office/drawing/2014/main" xmlns="" id="{F252FE0C-B7E0-7903-E470-9AF57A97BDA1}"/>
                </a:ext>
              </a:extLst>
            </p:cNvPr>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5" name="任意多边形: 形状 194">
              <a:extLst>
                <a:ext uri="{FF2B5EF4-FFF2-40B4-BE49-F238E27FC236}">
                  <a16:creationId xmlns:a16="http://schemas.microsoft.com/office/drawing/2014/main" xmlns="" id="{790D656C-649B-FF29-5BDD-B8C13C07BD92}"/>
                </a:ext>
              </a:extLst>
            </p:cNvPr>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6" name="任意多边形: 形状 195">
              <a:extLst>
                <a:ext uri="{FF2B5EF4-FFF2-40B4-BE49-F238E27FC236}">
                  <a16:creationId xmlns:a16="http://schemas.microsoft.com/office/drawing/2014/main" xmlns="" id="{00D7F2AA-A9EC-8C83-5669-4A5F952EB90B}"/>
                </a:ext>
              </a:extLst>
            </p:cNvPr>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7" name="任意多边形: 形状 196">
              <a:extLst>
                <a:ext uri="{FF2B5EF4-FFF2-40B4-BE49-F238E27FC236}">
                  <a16:creationId xmlns:a16="http://schemas.microsoft.com/office/drawing/2014/main" xmlns="" id="{092A0766-5EE1-3207-0A96-D826F78025EB}"/>
                </a:ext>
              </a:extLst>
            </p:cNvPr>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8" name="任意多边形: 形状 197">
              <a:extLst>
                <a:ext uri="{FF2B5EF4-FFF2-40B4-BE49-F238E27FC236}">
                  <a16:creationId xmlns:a16="http://schemas.microsoft.com/office/drawing/2014/main" xmlns="" id="{B579A36E-4D99-D389-2529-5914866BF96B}"/>
                </a:ext>
              </a:extLst>
            </p:cNvPr>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9" name="任意多边形: 形状 198">
              <a:extLst>
                <a:ext uri="{FF2B5EF4-FFF2-40B4-BE49-F238E27FC236}">
                  <a16:creationId xmlns:a16="http://schemas.microsoft.com/office/drawing/2014/main" xmlns="" id="{B420CFF6-2246-3DCA-54F5-C43F853B4E45}"/>
                </a:ext>
              </a:extLst>
            </p:cNvPr>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0" name="任意多边形: 形状 199">
              <a:extLst>
                <a:ext uri="{FF2B5EF4-FFF2-40B4-BE49-F238E27FC236}">
                  <a16:creationId xmlns:a16="http://schemas.microsoft.com/office/drawing/2014/main" xmlns="" id="{ABDEFF10-2AF3-5354-BF98-BC5340BC6F84}"/>
                </a:ext>
              </a:extLst>
            </p:cNvPr>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1" name="任意多边形: 形状 200">
              <a:extLst>
                <a:ext uri="{FF2B5EF4-FFF2-40B4-BE49-F238E27FC236}">
                  <a16:creationId xmlns:a16="http://schemas.microsoft.com/office/drawing/2014/main" xmlns="" id="{4FD44219-5AB5-C311-8131-66D0136697BA}"/>
                </a:ext>
              </a:extLst>
            </p:cNvPr>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2" name="任意多边形: 形状 201">
              <a:extLst>
                <a:ext uri="{FF2B5EF4-FFF2-40B4-BE49-F238E27FC236}">
                  <a16:creationId xmlns:a16="http://schemas.microsoft.com/office/drawing/2014/main" xmlns="" id="{48433B71-790C-3B44-1451-A45F54002955}"/>
                </a:ext>
              </a:extLst>
            </p:cNvPr>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3" name="任意多边形: 形状 202">
              <a:extLst>
                <a:ext uri="{FF2B5EF4-FFF2-40B4-BE49-F238E27FC236}">
                  <a16:creationId xmlns:a16="http://schemas.microsoft.com/office/drawing/2014/main" xmlns="" id="{3F4AA0EF-BD7C-D01F-30B0-0963DAE748C0}"/>
                </a:ext>
              </a:extLst>
            </p:cNvPr>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4" name="任意多边形: 形状 203">
              <a:extLst>
                <a:ext uri="{FF2B5EF4-FFF2-40B4-BE49-F238E27FC236}">
                  <a16:creationId xmlns:a16="http://schemas.microsoft.com/office/drawing/2014/main" xmlns="" id="{0F2D3C59-789C-31E0-CA23-C99977122478}"/>
                </a:ext>
              </a:extLst>
            </p:cNvPr>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5" name="任意多边形: 形状 204">
              <a:extLst>
                <a:ext uri="{FF2B5EF4-FFF2-40B4-BE49-F238E27FC236}">
                  <a16:creationId xmlns:a16="http://schemas.microsoft.com/office/drawing/2014/main" xmlns="" id="{8F9BCC2A-04C6-C12C-72C9-339DDABEA33A}"/>
                </a:ext>
              </a:extLst>
            </p:cNvPr>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6" name="任意多边形: 形状 205">
              <a:extLst>
                <a:ext uri="{FF2B5EF4-FFF2-40B4-BE49-F238E27FC236}">
                  <a16:creationId xmlns:a16="http://schemas.microsoft.com/office/drawing/2014/main" xmlns="" id="{2BD91F01-4FB3-B4CA-66AD-0E8E55E8825B}"/>
                </a:ext>
              </a:extLst>
            </p:cNvPr>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7" name="任意多边形: 形状 206">
              <a:extLst>
                <a:ext uri="{FF2B5EF4-FFF2-40B4-BE49-F238E27FC236}">
                  <a16:creationId xmlns:a16="http://schemas.microsoft.com/office/drawing/2014/main" xmlns="" id="{41805CD6-07A1-D41B-6669-55D724B6B2E9}"/>
                </a:ext>
              </a:extLst>
            </p:cNvPr>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8" name="任意多边形: 形状 207">
              <a:extLst>
                <a:ext uri="{FF2B5EF4-FFF2-40B4-BE49-F238E27FC236}">
                  <a16:creationId xmlns:a16="http://schemas.microsoft.com/office/drawing/2014/main" xmlns="" id="{40415913-78B6-CFD8-4F1B-FB25FCACD3E1}"/>
                </a:ext>
              </a:extLst>
            </p:cNvPr>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9" name="任意多边形: 形状 208">
              <a:extLst>
                <a:ext uri="{FF2B5EF4-FFF2-40B4-BE49-F238E27FC236}">
                  <a16:creationId xmlns:a16="http://schemas.microsoft.com/office/drawing/2014/main" xmlns="" id="{8F7F95FD-50C6-D984-1A40-860949D10AE0}"/>
                </a:ext>
              </a:extLst>
            </p:cNvPr>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0" name="任意多边形: 形状 209">
              <a:extLst>
                <a:ext uri="{FF2B5EF4-FFF2-40B4-BE49-F238E27FC236}">
                  <a16:creationId xmlns:a16="http://schemas.microsoft.com/office/drawing/2014/main" xmlns="" id="{596FCB5C-B5EB-64C4-20B8-3BB467B02E6A}"/>
                </a:ext>
              </a:extLst>
            </p:cNvPr>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1" name="任意多边形: 形状 210">
              <a:extLst>
                <a:ext uri="{FF2B5EF4-FFF2-40B4-BE49-F238E27FC236}">
                  <a16:creationId xmlns:a16="http://schemas.microsoft.com/office/drawing/2014/main" xmlns="" id="{0C56880B-B07F-7D9D-2FF3-615EDD8429BD}"/>
                </a:ext>
              </a:extLst>
            </p:cNvPr>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2" name="任意多边形: 形状 211">
              <a:extLst>
                <a:ext uri="{FF2B5EF4-FFF2-40B4-BE49-F238E27FC236}">
                  <a16:creationId xmlns:a16="http://schemas.microsoft.com/office/drawing/2014/main" xmlns="" id="{079B0642-B707-A692-05E5-028DD84E863B}"/>
                </a:ext>
              </a:extLst>
            </p:cNvPr>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3" name="任意多边形: 形状 212">
              <a:extLst>
                <a:ext uri="{FF2B5EF4-FFF2-40B4-BE49-F238E27FC236}">
                  <a16:creationId xmlns:a16="http://schemas.microsoft.com/office/drawing/2014/main" xmlns="" id="{C1365FD2-A93D-5717-D1E0-2B1A01B141C2}"/>
                </a:ext>
              </a:extLst>
            </p:cNvPr>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4" name="任意多边形: 形状 213">
              <a:extLst>
                <a:ext uri="{FF2B5EF4-FFF2-40B4-BE49-F238E27FC236}">
                  <a16:creationId xmlns:a16="http://schemas.microsoft.com/office/drawing/2014/main" xmlns="" id="{0561E3F3-2CD5-E773-0735-33A3A6C332ED}"/>
                </a:ext>
              </a:extLst>
            </p:cNvPr>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 name="任意多边形: 形状 214">
              <a:extLst>
                <a:ext uri="{FF2B5EF4-FFF2-40B4-BE49-F238E27FC236}">
                  <a16:creationId xmlns:a16="http://schemas.microsoft.com/office/drawing/2014/main" xmlns="" id="{4E43CC21-2092-DC22-82B7-E00B3AA68B05}"/>
                </a:ext>
              </a:extLst>
            </p:cNvPr>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6" name="任意多边形: 形状 215">
              <a:extLst>
                <a:ext uri="{FF2B5EF4-FFF2-40B4-BE49-F238E27FC236}">
                  <a16:creationId xmlns:a16="http://schemas.microsoft.com/office/drawing/2014/main" xmlns="" id="{BA6FD008-E1B6-D196-1954-5B7F41D9B31F}"/>
                </a:ext>
              </a:extLst>
            </p:cNvPr>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7" name="任意多边形: 形状 216">
              <a:extLst>
                <a:ext uri="{FF2B5EF4-FFF2-40B4-BE49-F238E27FC236}">
                  <a16:creationId xmlns:a16="http://schemas.microsoft.com/office/drawing/2014/main" xmlns="" id="{96360EBB-AE3A-AE76-AAB5-100DBC0C0C37}"/>
                </a:ext>
              </a:extLst>
            </p:cNvPr>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8" name="任意多边形: 形状 217">
              <a:extLst>
                <a:ext uri="{FF2B5EF4-FFF2-40B4-BE49-F238E27FC236}">
                  <a16:creationId xmlns:a16="http://schemas.microsoft.com/office/drawing/2014/main" xmlns="" id="{6CE47546-E957-61F2-31B3-B8CEC9B441B8}"/>
                </a:ext>
              </a:extLst>
            </p:cNvPr>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9" name="任意多边形: 形状 218">
              <a:extLst>
                <a:ext uri="{FF2B5EF4-FFF2-40B4-BE49-F238E27FC236}">
                  <a16:creationId xmlns:a16="http://schemas.microsoft.com/office/drawing/2014/main" xmlns="" id="{FC46778C-8988-8EF6-4C1A-1F915D798C89}"/>
                </a:ext>
              </a:extLst>
            </p:cNvPr>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0" name="任意多边形: 形状 219">
              <a:extLst>
                <a:ext uri="{FF2B5EF4-FFF2-40B4-BE49-F238E27FC236}">
                  <a16:creationId xmlns:a16="http://schemas.microsoft.com/office/drawing/2014/main" xmlns="" id="{50941843-1B7F-7E1B-C43B-F9FAC450E154}"/>
                </a:ext>
              </a:extLst>
            </p:cNvPr>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1" name="任意多边形: 形状 220">
              <a:extLst>
                <a:ext uri="{FF2B5EF4-FFF2-40B4-BE49-F238E27FC236}">
                  <a16:creationId xmlns:a16="http://schemas.microsoft.com/office/drawing/2014/main" xmlns="" id="{8AB869D7-E3B9-FAEB-513E-3694208FF7F5}"/>
                </a:ext>
              </a:extLst>
            </p:cNvPr>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2" name="任意多边形: 形状 221">
              <a:extLst>
                <a:ext uri="{FF2B5EF4-FFF2-40B4-BE49-F238E27FC236}">
                  <a16:creationId xmlns:a16="http://schemas.microsoft.com/office/drawing/2014/main" xmlns="" id="{800F7B41-D099-9373-D952-52B5EB31C6FC}"/>
                </a:ext>
              </a:extLst>
            </p:cNvPr>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3" name="任意多边形: 形状 222">
              <a:extLst>
                <a:ext uri="{FF2B5EF4-FFF2-40B4-BE49-F238E27FC236}">
                  <a16:creationId xmlns:a16="http://schemas.microsoft.com/office/drawing/2014/main" xmlns="" id="{4BEAA1E7-9A54-6AED-DF59-2B039A6F7F44}"/>
                </a:ext>
              </a:extLst>
            </p:cNvPr>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4" name="任意多边形: 形状 223">
              <a:extLst>
                <a:ext uri="{FF2B5EF4-FFF2-40B4-BE49-F238E27FC236}">
                  <a16:creationId xmlns:a16="http://schemas.microsoft.com/office/drawing/2014/main" xmlns="" id="{9D2D88FB-D6EF-4000-744D-C7599F5B2757}"/>
                </a:ext>
              </a:extLst>
            </p:cNvPr>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5" name="任意多边形: 形状 224">
              <a:extLst>
                <a:ext uri="{FF2B5EF4-FFF2-40B4-BE49-F238E27FC236}">
                  <a16:creationId xmlns:a16="http://schemas.microsoft.com/office/drawing/2014/main" xmlns="" id="{55F4ACB8-37DB-AC3F-9F03-8CB2E1008299}"/>
                </a:ext>
              </a:extLst>
            </p:cNvPr>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6" name="任意多边形: 形状 225">
              <a:extLst>
                <a:ext uri="{FF2B5EF4-FFF2-40B4-BE49-F238E27FC236}">
                  <a16:creationId xmlns:a16="http://schemas.microsoft.com/office/drawing/2014/main" xmlns="" id="{CCF00F13-5151-D0A3-8C97-6C89FED5F7AB}"/>
                </a:ext>
              </a:extLst>
            </p:cNvPr>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7" name="任意多边形: 形状 226">
              <a:extLst>
                <a:ext uri="{FF2B5EF4-FFF2-40B4-BE49-F238E27FC236}">
                  <a16:creationId xmlns:a16="http://schemas.microsoft.com/office/drawing/2014/main" xmlns="" id="{71096742-CF0D-0336-3D8C-02EE60C1EE4B}"/>
                </a:ext>
              </a:extLst>
            </p:cNvPr>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8" name="任意多边形: 形状 227">
              <a:extLst>
                <a:ext uri="{FF2B5EF4-FFF2-40B4-BE49-F238E27FC236}">
                  <a16:creationId xmlns:a16="http://schemas.microsoft.com/office/drawing/2014/main" xmlns="" id="{2A2A17CB-4AB7-ECC1-975B-8E2ADB45E49B}"/>
                </a:ext>
              </a:extLst>
            </p:cNvPr>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9" name="任意多边形: 形状 228">
              <a:extLst>
                <a:ext uri="{FF2B5EF4-FFF2-40B4-BE49-F238E27FC236}">
                  <a16:creationId xmlns:a16="http://schemas.microsoft.com/office/drawing/2014/main" xmlns="" id="{7178FCAB-F230-392F-58A7-74CA66A7D056}"/>
                </a:ext>
              </a:extLst>
            </p:cNvPr>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0" name="任意多边形: 形状 229">
              <a:extLst>
                <a:ext uri="{FF2B5EF4-FFF2-40B4-BE49-F238E27FC236}">
                  <a16:creationId xmlns:a16="http://schemas.microsoft.com/office/drawing/2014/main" xmlns="" id="{D9DAFC75-09E2-F435-6006-B2F4D3C3B32A}"/>
                </a:ext>
              </a:extLst>
            </p:cNvPr>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1" name="任意多边形: 形状 230">
              <a:extLst>
                <a:ext uri="{FF2B5EF4-FFF2-40B4-BE49-F238E27FC236}">
                  <a16:creationId xmlns:a16="http://schemas.microsoft.com/office/drawing/2014/main" xmlns="" id="{4413D52B-1429-D084-CE88-D8CE142FD62B}"/>
                </a:ext>
              </a:extLst>
            </p:cNvPr>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2" name="任意多边形: 形状 231">
              <a:extLst>
                <a:ext uri="{FF2B5EF4-FFF2-40B4-BE49-F238E27FC236}">
                  <a16:creationId xmlns:a16="http://schemas.microsoft.com/office/drawing/2014/main" xmlns="" id="{F84CC772-A94F-2C2D-21B5-25AFDFA41D40}"/>
                </a:ext>
              </a:extLst>
            </p:cNvPr>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3" name="任意多边形: 形状 232">
              <a:extLst>
                <a:ext uri="{FF2B5EF4-FFF2-40B4-BE49-F238E27FC236}">
                  <a16:creationId xmlns:a16="http://schemas.microsoft.com/office/drawing/2014/main" xmlns="" id="{9FE25F8E-5F53-25F5-A2A3-5B6211B23E3C}"/>
                </a:ext>
              </a:extLst>
            </p:cNvPr>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4" name="任意多边形: 形状 233">
              <a:extLst>
                <a:ext uri="{FF2B5EF4-FFF2-40B4-BE49-F238E27FC236}">
                  <a16:creationId xmlns:a16="http://schemas.microsoft.com/office/drawing/2014/main" xmlns="" id="{A205D05E-04A6-FD11-53C3-C0E17E490FC3}"/>
                </a:ext>
              </a:extLst>
            </p:cNvPr>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5" name="任意多边形: 形状 234">
              <a:extLst>
                <a:ext uri="{FF2B5EF4-FFF2-40B4-BE49-F238E27FC236}">
                  <a16:creationId xmlns:a16="http://schemas.microsoft.com/office/drawing/2014/main" xmlns="" id="{D118A48A-E41D-7DAF-4A55-2D1DC0AE8BC0}"/>
                </a:ext>
              </a:extLst>
            </p:cNvPr>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6" name="任意多边形: 形状 235">
              <a:extLst>
                <a:ext uri="{FF2B5EF4-FFF2-40B4-BE49-F238E27FC236}">
                  <a16:creationId xmlns:a16="http://schemas.microsoft.com/office/drawing/2014/main" xmlns="" id="{62E3AD05-0793-2253-4DFC-D59546D205E8}"/>
                </a:ext>
              </a:extLst>
            </p:cNvPr>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7" name="任意多边形: 形状 236">
              <a:extLst>
                <a:ext uri="{FF2B5EF4-FFF2-40B4-BE49-F238E27FC236}">
                  <a16:creationId xmlns:a16="http://schemas.microsoft.com/office/drawing/2014/main" xmlns="" id="{0967750D-4236-31BD-36CD-85B526CC4854}"/>
                </a:ext>
              </a:extLst>
            </p:cNvPr>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8" name="任意多边形: 形状 237">
              <a:extLst>
                <a:ext uri="{FF2B5EF4-FFF2-40B4-BE49-F238E27FC236}">
                  <a16:creationId xmlns:a16="http://schemas.microsoft.com/office/drawing/2014/main" xmlns="" id="{3A0B1112-4EA0-5791-C0CC-85C48F17B6BC}"/>
                </a:ext>
              </a:extLst>
            </p:cNvPr>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9" name="任意多边形: 形状 238">
              <a:extLst>
                <a:ext uri="{FF2B5EF4-FFF2-40B4-BE49-F238E27FC236}">
                  <a16:creationId xmlns:a16="http://schemas.microsoft.com/office/drawing/2014/main" xmlns="" id="{71333270-E34C-F5B8-D90F-C3B34E2AAE5D}"/>
                </a:ext>
              </a:extLst>
            </p:cNvPr>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0" name="任意多边形: 形状 239">
              <a:extLst>
                <a:ext uri="{FF2B5EF4-FFF2-40B4-BE49-F238E27FC236}">
                  <a16:creationId xmlns:a16="http://schemas.microsoft.com/office/drawing/2014/main" xmlns="" id="{EF0F685B-B437-F214-FC23-148A66687B56}"/>
                </a:ext>
              </a:extLst>
            </p:cNvPr>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1" name="任意多边形: 形状 240">
              <a:extLst>
                <a:ext uri="{FF2B5EF4-FFF2-40B4-BE49-F238E27FC236}">
                  <a16:creationId xmlns:a16="http://schemas.microsoft.com/office/drawing/2014/main" xmlns="" id="{DD4AC0D6-1341-0A09-534C-EBBB74BC0C40}"/>
                </a:ext>
              </a:extLst>
            </p:cNvPr>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2" name="任意多边形: 形状 241">
              <a:extLst>
                <a:ext uri="{FF2B5EF4-FFF2-40B4-BE49-F238E27FC236}">
                  <a16:creationId xmlns:a16="http://schemas.microsoft.com/office/drawing/2014/main" xmlns="" id="{4184B114-A02A-56B7-B44E-063270116D54}"/>
                </a:ext>
              </a:extLst>
            </p:cNvPr>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3" name="任意多边形: 形状 242">
              <a:extLst>
                <a:ext uri="{FF2B5EF4-FFF2-40B4-BE49-F238E27FC236}">
                  <a16:creationId xmlns:a16="http://schemas.microsoft.com/office/drawing/2014/main" xmlns="" id="{8E30C9D2-8964-82A4-4B25-779BA71531C1}"/>
                </a:ext>
              </a:extLst>
            </p:cNvPr>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4" name="任意多边形: 形状 243">
              <a:extLst>
                <a:ext uri="{FF2B5EF4-FFF2-40B4-BE49-F238E27FC236}">
                  <a16:creationId xmlns:a16="http://schemas.microsoft.com/office/drawing/2014/main" xmlns="" id="{62111420-62CB-69F1-038C-1FA9A39C2466}"/>
                </a:ext>
              </a:extLst>
            </p:cNvPr>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5" name="任意多边形: 形状 244">
              <a:extLst>
                <a:ext uri="{FF2B5EF4-FFF2-40B4-BE49-F238E27FC236}">
                  <a16:creationId xmlns:a16="http://schemas.microsoft.com/office/drawing/2014/main" xmlns="" id="{C6B96B6F-5854-5617-3B2B-8D10D8F0E7AA}"/>
                </a:ext>
              </a:extLst>
            </p:cNvPr>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6" name="任意多边形: 形状 245">
              <a:extLst>
                <a:ext uri="{FF2B5EF4-FFF2-40B4-BE49-F238E27FC236}">
                  <a16:creationId xmlns:a16="http://schemas.microsoft.com/office/drawing/2014/main" xmlns="" id="{7FA1A2C6-A56E-888C-CBBF-02D49C615A85}"/>
                </a:ext>
              </a:extLst>
            </p:cNvPr>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7" name="任意多边形: 形状 246">
              <a:extLst>
                <a:ext uri="{FF2B5EF4-FFF2-40B4-BE49-F238E27FC236}">
                  <a16:creationId xmlns:a16="http://schemas.microsoft.com/office/drawing/2014/main" xmlns="" id="{315314C7-BAD9-FDA8-8B5E-08089DC16FF5}"/>
                </a:ext>
              </a:extLst>
            </p:cNvPr>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8" name="任意多边形: 形状 247">
              <a:extLst>
                <a:ext uri="{FF2B5EF4-FFF2-40B4-BE49-F238E27FC236}">
                  <a16:creationId xmlns:a16="http://schemas.microsoft.com/office/drawing/2014/main" xmlns="" id="{3F6F459A-1E94-AF16-2049-7ED06BCAACFD}"/>
                </a:ext>
              </a:extLst>
            </p:cNvPr>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9" name="任意多边形: 形状 248">
              <a:extLst>
                <a:ext uri="{FF2B5EF4-FFF2-40B4-BE49-F238E27FC236}">
                  <a16:creationId xmlns:a16="http://schemas.microsoft.com/office/drawing/2014/main" xmlns="" id="{40E7DE50-4B42-8D5E-BB34-0EB0CB50B93A}"/>
                </a:ext>
              </a:extLst>
            </p:cNvPr>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0" name="任意多边形: 形状 249">
              <a:extLst>
                <a:ext uri="{FF2B5EF4-FFF2-40B4-BE49-F238E27FC236}">
                  <a16:creationId xmlns:a16="http://schemas.microsoft.com/office/drawing/2014/main" xmlns="" id="{120C3E69-7C85-D923-8DC1-299EC7EA72F7}"/>
                </a:ext>
              </a:extLst>
            </p:cNvPr>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1" name="任意多边形: 形状 250">
              <a:extLst>
                <a:ext uri="{FF2B5EF4-FFF2-40B4-BE49-F238E27FC236}">
                  <a16:creationId xmlns:a16="http://schemas.microsoft.com/office/drawing/2014/main" xmlns="" id="{2D81F762-E031-BD0A-CA80-13B1E586B044}"/>
                </a:ext>
              </a:extLst>
            </p:cNvPr>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2" name="任意多边形: 形状 251">
              <a:extLst>
                <a:ext uri="{FF2B5EF4-FFF2-40B4-BE49-F238E27FC236}">
                  <a16:creationId xmlns:a16="http://schemas.microsoft.com/office/drawing/2014/main" xmlns="" id="{C8A4D52E-B70D-C9B5-B5BB-CA849A3506A1}"/>
                </a:ext>
              </a:extLst>
            </p:cNvPr>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3" name="任意多边形: 形状 252">
              <a:extLst>
                <a:ext uri="{FF2B5EF4-FFF2-40B4-BE49-F238E27FC236}">
                  <a16:creationId xmlns:a16="http://schemas.microsoft.com/office/drawing/2014/main" xmlns="" id="{9D91FAFC-5FA9-A0A8-EB9B-22C74A543325}"/>
                </a:ext>
              </a:extLst>
            </p:cNvPr>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4" name="任意多边形: 形状 253">
              <a:extLst>
                <a:ext uri="{FF2B5EF4-FFF2-40B4-BE49-F238E27FC236}">
                  <a16:creationId xmlns:a16="http://schemas.microsoft.com/office/drawing/2014/main" xmlns="" id="{92FBFDF8-D221-D7EC-F191-3BF5828A7E4A}"/>
                </a:ext>
              </a:extLst>
            </p:cNvPr>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5" name="任意多边形: 形状 254">
              <a:extLst>
                <a:ext uri="{FF2B5EF4-FFF2-40B4-BE49-F238E27FC236}">
                  <a16:creationId xmlns:a16="http://schemas.microsoft.com/office/drawing/2014/main" xmlns="" id="{024834A2-9086-B3FE-563E-710824F6CAEE}"/>
                </a:ext>
              </a:extLst>
            </p:cNvPr>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6" name="任意多边形: 形状 255">
              <a:extLst>
                <a:ext uri="{FF2B5EF4-FFF2-40B4-BE49-F238E27FC236}">
                  <a16:creationId xmlns:a16="http://schemas.microsoft.com/office/drawing/2014/main" xmlns="" id="{F6BF475C-B577-0C72-21A8-D0BD3AD97236}"/>
                </a:ext>
              </a:extLst>
            </p:cNvPr>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7" name="任意多边形: 形状 256">
              <a:extLst>
                <a:ext uri="{FF2B5EF4-FFF2-40B4-BE49-F238E27FC236}">
                  <a16:creationId xmlns:a16="http://schemas.microsoft.com/office/drawing/2014/main" xmlns="" id="{A11533F2-2710-C4B4-ED34-88CFF4660BE9}"/>
                </a:ext>
              </a:extLst>
            </p:cNvPr>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8" name="任意多边形: 形状 257">
              <a:extLst>
                <a:ext uri="{FF2B5EF4-FFF2-40B4-BE49-F238E27FC236}">
                  <a16:creationId xmlns:a16="http://schemas.microsoft.com/office/drawing/2014/main" xmlns="" id="{0264A946-34A6-3EF7-0A96-874C75197EDC}"/>
                </a:ext>
              </a:extLst>
            </p:cNvPr>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9" name="任意多边形: 形状 258">
              <a:extLst>
                <a:ext uri="{FF2B5EF4-FFF2-40B4-BE49-F238E27FC236}">
                  <a16:creationId xmlns:a16="http://schemas.microsoft.com/office/drawing/2014/main" xmlns="" id="{A5A67390-0F46-4B19-7C34-118076660A8A}"/>
                </a:ext>
              </a:extLst>
            </p:cNvPr>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0" name="任意多边形: 形状 259">
              <a:extLst>
                <a:ext uri="{FF2B5EF4-FFF2-40B4-BE49-F238E27FC236}">
                  <a16:creationId xmlns:a16="http://schemas.microsoft.com/office/drawing/2014/main" xmlns="" id="{DDD91C6B-A670-4DB9-7D84-0373E822FC06}"/>
                </a:ext>
              </a:extLst>
            </p:cNvPr>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1" name="任意多边形: 形状 260">
              <a:extLst>
                <a:ext uri="{FF2B5EF4-FFF2-40B4-BE49-F238E27FC236}">
                  <a16:creationId xmlns:a16="http://schemas.microsoft.com/office/drawing/2014/main" xmlns="" id="{103463B3-61FA-9864-D1E5-E252FF24283D}"/>
                </a:ext>
              </a:extLst>
            </p:cNvPr>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2" name="任意多边形: 形状 261">
              <a:extLst>
                <a:ext uri="{FF2B5EF4-FFF2-40B4-BE49-F238E27FC236}">
                  <a16:creationId xmlns:a16="http://schemas.microsoft.com/office/drawing/2014/main" xmlns="" id="{28DF754D-06DD-10BD-10EF-B473A6F9E17F}"/>
                </a:ext>
              </a:extLst>
            </p:cNvPr>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3" name="任意多边形: 形状 262">
              <a:extLst>
                <a:ext uri="{FF2B5EF4-FFF2-40B4-BE49-F238E27FC236}">
                  <a16:creationId xmlns:a16="http://schemas.microsoft.com/office/drawing/2014/main" xmlns="" id="{51A2928D-EF0D-2097-3C3C-B9095675A337}"/>
                </a:ext>
              </a:extLst>
            </p:cNvPr>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4" name="任意多边形: 形状 263">
              <a:extLst>
                <a:ext uri="{FF2B5EF4-FFF2-40B4-BE49-F238E27FC236}">
                  <a16:creationId xmlns:a16="http://schemas.microsoft.com/office/drawing/2014/main" xmlns="" id="{0D167915-3634-E7D4-D30E-878183241D1D}"/>
                </a:ext>
              </a:extLst>
            </p:cNvPr>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5" name="任意多边形: 形状 264">
              <a:extLst>
                <a:ext uri="{FF2B5EF4-FFF2-40B4-BE49-F238E27FC236}">
                  <a16:creationId xmlns:a16="http://schemas.microsoft.com/office/drawing/2014/main" xmlns="" id="{704D9E0F-B2F6-A7CD-D123-FD5E9481ACCC}"/>
                </a:ext>
              </a:extLst>
            </p:cNvPr>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6" name="任意多边形: 形状 265">
              <a:extLst>
                <a:ext uri="{FF2B5EF4-FFF2-40B4-BE49-F238E27FC236}">
                  <a16:creationId xmlns:a16="http://schemas.microsoft.com/office/drawing/2014/main" xmlns="" id="{11EE72E2-821B-0891-9B5A-381B750192BE}"/>
                </a:ext>
              </a:extLst>
            </p:cNvPr>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7" name="任意多边形: 形状 266">
              <a:extLst>
                <a:ext uri="{FF2B5EF4-FFF2-40B4-BE49-F238E27FC236}">
                  <a16:creationId xmlns:a16="http://schemas.microsoft.com/office/drawing/2014/main" xmlns="" id="{28A7CE1F-2A19-59F4-2DE4-74379699B90E}"/>
                </a:ext>
              </a:extLst>
            </p:cNvPr>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8" name="任意多边形: 形状 267">
              <a:extLst>
                <a:ext uri="{FF2B5EF4-FFF2-40B4-BE49-F238E27FC236}">
                  <a16:creationId xmlns:a16="http://schemas.microsoft.com/office/drawing/2014/main" xmlns="" id="{04FCEDC1-3AAD-6545-5095-31F5F392946E}"/>
                </a:ext>
              </a:extLst>
            </p:cNvPr>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9" name="任意多边形: 形状 268">
              <a:extLst>
                <a:ext uri="{FF2B5EF4-FFF2-40B4-BE49-F238E27FC236}">
                  <a16:creationId xmlns:a16="http://schemas.microsoft.com/office/drawing/2014/main" xmlns="" id="{E2C6C5F7-EBDF-5C71-7FB0-EDB216DF90DB}"/>
                </a:ext>
              </a:extLst>
            </p:cNvPr>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0" name="任意多边形: 形状 269">
              <a:extLst>
                <a:ext uri="{FF2B5EF4-FFF2-40B4-BE49-F238E27FC236}">
                  <a16:creationId xmlns:a16="http://schemas.microsoft.com/office/drawing/2014/main" xmlns="" id="{FC000C7B-1172-341E-9C56-F816C553725B}"/>
                </a:ext>
              </a:extLst>
            </p:cNvPr>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1" name="任意多边形: 形状 270">
              <a:extLst>
                <a:ext uri="{FF2B5EF4-FFF2-40B4-BE49-F238E27FC236}">
                  <a16:creationId xmlns:a16="http://schemas.microsoft.com/office/drawing/2014/main" xmlns="" id="{22428F94-76FE-6945-93DA-AAAD0A464D68}"/>
                </a:ext>
              </a:extLst>
            </p:cNvPr>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2" name="任意多边形: 形状 271">
              <a:extLst>
                <a:ext uri="{FF2B5EF4-FFF2-40B4-BE49-F238E27FC236}">
                  <a16:creationId xmlns:a16="http://schemas.microsoft.com/office/drawing/2014/main" xmlns="" id="{4D5D8D23-C2BC-CF36-9658-E0F4BEA08CEC}"/>
                </a:ext>
              </a:extLst>
            </p:cNvPr>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3" name="任意多边形: 形状 272">
              <a:extLst>
                <a:ext uri="{FF2B5EF4-FFF2-40B4-BE49-F238E27FC236}">
                  <a16:creationId xmlns:a16="http://schemas.microsoft.com/office/drawing/2014/main" xmlns="" id="{04F70D50-66E2-1BAF-77D9-83498B8BE840}"/>
                </a:ext>
              </a:extLst>
            </p:cNvPr>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4" name="任意多边形: 形状 273">
              <a:extLst>
                <a:ext uri="{FF2B5EF4-FFF2-40B4-BE49-F238E27FC236}">
                  <a16:creationId xmlns:a16="http://schemas.microsoft.com/office/drawing/2014/main" xmlns="" id="{D04FF276-A5A2-AC76-01DE-45D6E703EDFE}"/>
                </a:ext>
              </a:extLst>
            </p:cNvPr>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5" name="任意多边形: 形状 274">
              <a:extLst>
                <a:ext uri="{FF2B5EF4-FFF2-40B4-BE49-F238E27FC236}">
                  <a16:creationId xmlns:a16="http://schemas.microsoft.com/office/drawing/2014/main" xmlns="" id="{21A6923B-9B84-7522-C6A4-9F7AAC97E228}"/>
                </a:ext>
              </a:extLst>
            </p:cNvPr>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6" name="任意多边形: 形状 275">
              <a:extLst>
                <a:ext uri="{FF2B5EF4-FFF2-40B4-BE49-F238E27FC236}">
                  <a16:creationId xmlns:a16="http://schemas.microsoft.com/office/drawing/2014/main" xmlns="" id="{2C154B0E-CA7F-7457-1B34-629A457FC649}"/>
                </a:ext>
              </a:extLst>
            </p:cNvPr>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7" name="任意多边形: 形状 276">
              <a:extLst>
                <a:ext uri="{FF2B5EF4-FFF2-40B4-BE49-F238E27FC236}">
                  <a16:creationId xmlns:a16="http://schemas.microsoft.com/office/drawing/2014/main" xmlns="" id="{529F8309-9BE1-10CE-86A6-D0C322A32365}"/>
                </a:ext>
              </a:extLst>
            </p:cNvPr>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8" name="任意多边形: 形状 277">
              <a:extLst>
                <a:ext uri="{FF2B5EF4-FFF2-40B4-BE49-F238E27FC236}">
                  <a16:creationId xmlns:a16="http://schemas.microsoft.com/office/drawing/2014/main" xmlns="" id="{48108FBA-143B-47D9-3626-26F1FA4C4DAD}"/>
                </a:ext>
              </a:extLst>
            </p:cNvPr>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9" name="任意多边形: 形状 278">
              <a:extLst>
                <a:ext uri="{FF2B5EF4-FFF2-40B4-BE49-F238E27FC236}">
                  <a16:creationId xmlns:a16="http://schemas.microsoft.com/office/drawing/2014/main" xmlns="" id="{DC6A45E6-90D4-CDA6-2132-DA5E2622D623}"/>
                </a:ext>
              </a:extLst>
            </p:cNvPr>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0" name="任意多边形: 形状 279">
              <a:extLst>
                <a:ext uri="{FF2B5EF4-FFF2-40B4-BE49-F238E27FC236}">
                  <a16:creationId xmlns:a16="http://schemas.microsoft.com/office/drawing/2014/main" xmlns="" id="{71B6E2A8-3D62-1B82-E739-75E7E2684477}"/>
                </a:ext>
              </a:extLst>
            </p:cNvPr>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1" name="任意多边形: 形状 280">
              <a:extLst>
                <a:ext uri="{FF2B5EF4-FFF2-40B4-BE49-F238E27FC236}">
                  <a16:creationId xmlns:a16="http://schemas.microsoft.com/office/drawing/2014/main" xmlns="" id="{F9421563-7959-5949-6CAC-039009903F98}"/>
                </a:ext>
              </a:extLst>
            </p:cNvPr>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2" name="任意多边形: 形状 281">
              <a:extLst>
                <a:ext uri="{FF2B5EF4-FFF2-40B4-BE49-F238E27FC236}">
                  <a16:creationId xmlns:a16="http://schemas.microsoft.com/office/drawing/2014/main" xmlns="" id="{E38F402A-601C-148C-8300-4F8F356D2D28}"/>
                </a:ext>
              </a:extLst>
            </p:cNvPr>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3" name="任意多边形: 形状 282">
              <a:extLst>
                <a:ext uri="{FF2B5EF4-FFF2-40B4-BE49-F238E27FC236}">
                  <a16:creationId xmlns:a16="http://schemas.microsoft.com/office/drawing/2014/main" xmlns="" id="{E69E4A3B-AD02-AE3D-D8CD-C7A1A351E1BE}"/>
                </a:ext>
              </a:extLst>
            </p:cNvPr>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4" name="任意多边形: 形状 283">
              <a:extLst>
                <a:ext uri="{FF2B5EF4-FFF2-40B4-BE49-F238E27FC236}">
                  <a16:creationId xmlns:a16="http://schemas.microsoft.com/office/drawing/2014/main" xmlns="" id="{F8AF1339-07E7-E15B-88C6-CF2F041D641D}"/>
                </a:ext>
              </a:extLst>
            </p:cNvPr>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5" name="任意多边形: 形状 284">
              <a:extLst>
                <a:ext uri="{FF2B5EF4-FFF2-40B4-BE49-F238E27FC236}">
                  <a16:creationId xmlns:a16="http://schemas.microsoft.com/office/drawing/2014/main" xmlns="" id="{06A34402-1622-E72C-3489-17CCFA449D0F}"/>
                </a:ext>
              </a:extLst>
            </p:cNvPr>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6" name="任意多边形: 形状 285">
              <a:extLst>
                <a:ext uri="{FF2B5EF4-FFF2-40B4-BE49-F238E27FC236}">
                  <a16:creationId xmlns:a16="http://schemas.microsoft.com/office/drawing/2014/main" xmlns="" id="{5A9D1506-1064-68D6-9095-DE13AF2AE031}"/>
                </a:ext>
              </a:extLst>
            </p:cNvPr>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7" name="任意多边形: 形状 286">
              <a:extLst>
                <a:ext uri="{FF2B5EF4-FFF2-40B4-BE49-F238E27FC236}">
                  <a16:creationId xmlns:a16="http://schemas.microsoft.com/office/drawing/2014/main" xmlns="" id="{6D99AC5B-8C35-B756-A467-E923FF3AA48C}"/>
                </a:ext>
              </a:extLst>
            </p:cNvPr>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8" name="任意多边形: 形状 287">
              <a:extLst>
                <a:ext uri="{FF2B5EF4-FFF2-40B4-BE49-F238E27FC236}">
                  <a16:creationId xmlns:a16="http://schemas.microsoft.com/office/drawing/2014/main" xmlns="" id="{637BDDC3-A5BD-5B50-954B-330221EA5A89}"/>
                </a:ext>
              </a:extLst>
            </p:cNvPr>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9" name="任意多边形: 形状 288">
              <a:extLst>
                <a:ext uri="{FF2B5EF4-FFF2-40B4-BE49-F238E27FC236}">
                  <a16:creationId xmlns:a16="http://schemas.microsoft.com/office/drawing/2014/main" xmlns="" id="{C8BDA364-EA56-BE58-005E-F97984D4A8F6}"/>
                </a:ext>
              </a:extLst>
            </p:cNvPr>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0" name="任意多边形: 形状 289">
              <a:extLst>
                <a:ext uri="{FF2B5EF4-FFF2-40B4-BE49-F238E27FC236}">
                  <a16:creationId xmlns:a16="http://schemas.microsoft.com/office/drawing/2014/main" xmlns="" id="{317B3DC4-0A69-7D0E-ECB3-02D6F821A118}"/>
                </a:ext>
              </a:extLst>
            </p:cNvPr>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1" name="任意多边形: 形状 290">
              <a:extLst>
                <a:ext uri="{FF2B5EF4-FFF2-40B4-BE49-F238E27FC236}">
                  <a16:creationId xmlns:a16="http://schemas.microsoft.com/office/drawing/2014/main" xmlns="" id="{48A406AB-0187-3AD7-90CE-CCB598C5E17A}"/>
                </a:ext>
              </a:extLst>
            </p:cNvPr>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2" name="任意多边形: 形状 291">
              <a:extLst>
                <a:ext uri="{FF2B5EF4-FFF2-40B4-BE49-F238E27FC236}">
                  <a16:creationId xmlns:a16="http://schemas.microsoft.com/office/drawing/2014/main" xmlns="" id="{CB107411-2149-6DEE-2123-3C21D918C97A}"/>
                </a:ext>
              </a:extLst>
            </p:cNvPr>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3" name="任意多边形: 形状 292">
              <a:extLst>
                <a:ext uri="{FF2B5EF4-FFF2-40B4-BE49-F238E27FC236}">
                  <a16:creationId xmlns:a16="http://schemas.microsoft.com/office/drawing/2014/main" xmlns="" id="{963E6488-8F90-B142-BD99-C2F519E3ECFB}"/>
                </a:ext>
              </a:extLst>
            </p:cNvPr>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4" name="任意多边形: 形状 293">
              <a:extLst>
                <a:ext uri="{FF2B5EF4-FFF2-40B4-BE49-F238E27FC236}">
                  <a16:creationId xmlns:a16="http://schemas.microsoft.com/office/drawing/2014/main" xmlns="" id="{FF889288-D1AE-FFC6-CD40-24F8769ABC15}"/>
                </a:ext>
              </a:extLst>
            </p:cNvPr>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5" name="任意多边形: 形状 294">
              <a:extLst>
                <a:ext uri="{FF2B5EF4-FFF2-40B4-BE49-F238E27FC236}">
                  <a16:creationId xmlns:a16="http://schemas.microsoft.com/office/drawing/2014/main" xmlns="" id="{04E11594-C6BE-4617-BFDC-EC2208635322}"/>
                </a:ext>
              </a:extLst>
            </p:cNvPr>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6" name="任意多边形: 形状 295">
              <a:extLst>
                <a:ext uri="{FF2B5EF4-FFF2-40B4-BE49-F238E27FC236}">
                  <a16:creationId xmlns:a16="http://schemas.microsoft.com/office/drawing/2014/main" xmlns="" id="{C6F52DB1-5EE2-8D15-4CB2-5FAEFF1AD380}"/>
                </a:ext>
              </a:extLst>
            </p:cNvPr>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7" name="任意多边形: 形状 296">
              <a:extLst>
                <a:ext uri="{FF2B5EF4-FFF2-40B4-BE49-F238E27FC236}">
                  <a16:creationId xmlns:a16="http://schemas.microsoft.com/office/drawing/2014/main" xmlns="" id="{9360640E-24B8-A273-D297-F7A23DB69AD2}"/>
                </a:ext>
              </a:extLst>
            </p:cNvPr>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8" name="任意多边形: 形状 297">
              <a:extLst>
                <a:ext uri="{FF2B5EF4-FFF2-40B4-BE49-F238E27FC236}">
                  <a16:creationId xmlns:a16="http://schemas.microsoft.com/office/drawing/2014/main" xmlns="" id="{5DD963E4-EB55-ED72-523A-1AA75CB2ED24}"/>
                </a:ext>
              </a:extLst>
            </p:cNvPr>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9" name="任意多边形: 形状 298">
              <a:extLst>
                <a:ext uri="{FF2B5EF4-FFF2-40B4-BE49-F238E27FC236}">
                  <a16:creationId xmlns:a16="http://schemas.microsoft.com/office/drawing/2014/main" xmlns="" id="{872FB7D4-E30D-2329-2E65-B84ED00CFF51}"/>
                </a:ext>
              </a:extLst>
            </p:cNvPr>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0" name="任意多边形: 形状 299">
              <a:extLst>
                <a:ext uri="{FF2B5EF4-FFF2-40B4-BE49-F238E27FC236}">
                  <a16:creationId xmlns:a16="http://schemas.microsoft.com/office/drawing/2014/main" xmlns="" id="{09BD5F1B-7EDA-5FA4-44B5-95CFC2C43088}"/>
                </a:ext>
              </a:extLst>
            </p:cNvPr>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1" name="任意多边形: 形状 300">
              <a:extLst>
                <a:ext uri="{FF2B5EF4-FFF2-40B4-BE49-F238E27FC236}">
                  <a16:creationId xmlns:a16="http://schemas.microsoft.com/office/drawing/2014/main" xmlns="" id="{B148C565-14CF-BDEF-ABCC-BEB64E2DB96E}"/>
                </a:ext>
              </a:extLst>
            </p:cNvPr>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2" name="任意多边形: 形状 301">
              <a:extLst>
                <a:ext uri="{FF2B5EF4-FFF2-40B4-BE49-F238E27FC236}">
                  <a16:creationId xmlns:a16="http://schemas.microsoft.com/office/drawing/2014/main" xmlns="" id="{BB49387F-5130-B718-FAD4-A52B5E9D6C0E}"/>
                </a:ext>
              </a:extLst>
            </p:cNvPr>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3" name="任意多边形: 形状 302">
              <a:extLst>
                <a:ext uri="{FF2B5EF4-FFF2-40B4-BE49-F238E27FC236}">
                  <a16:creationId xmlns:a16="http://schemas.microsoft.com/office/drawing/2014/main" xmlns="" id="{EEE4D4D6-64BA-9AE6-7B6C-D0C5DF691D62}"/>
                </a:ext>
              </a:extLst>
            </p:cNvPr>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4" name="任意多边形: 形状 303">
              <a:extLst>
                <a:ext uri="{FF2B5EF4-FFF2-40B4-BE49-F238E27FC236}">
                  <a16:creationId xmlns:a16="http://schemas.microsoft.com/office/drawing/2014/main" xmlns="" id="{628C3EB7-8984-3012-170B-74DD7369A4AD}"/>
                </a:ext>
              </a:extLst>
            </p:cNvPr>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5" name="任意多边形: 形状 304">
              <a:extLst>
                <a:ext uri="{FF2B5EF4-FFF2-40B4-BE49-F238E27FC236}">
                  <a16:creationId xmlns:a16="http://schemas.microsoft.com/office/drawing/2014/main" xmlns="" id="{3E886995-67D1-547F-EFD4-6EE5CC9307A1}"/>
                </a:ext>
              </a:extLst>
            </p:cNvPr>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6" name="任意多边形: 形状 305">
              <a:extLst>
                <a:ext uri="{FF2B5EF4-FFF2-40B4-BE49-F238E27FC236}">
                  <a16:creationId xmlns:a16="http://schemas.microsoft.com/office/drawing/2014/main" xmlns="" id="{4109905F-28C4-6211-7D44-ECBCA0577EB3}"/>
                </a:ext>
              </a:extLst>
            </p:cNvPr>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7" name="任意多边形: 形状 306">
              <a:extLst>
                <a:ext uri="{FF2B5EF4-FFF2-40B4-BE49-F238E27FC236}">
                  <a16:creationId xmlns:a16="http://schemas.microsoft.com/office/drawing/2014/main" xmlns="" id="{C0498293-763A-31F5-DD74-3C03B4CF28A0}"/>
                </a:ext>
              </a:extLst>
            </p:cNvPr>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8" name="任意多边形: 形状 307">
              <a:extLst>
                <a:ext uri="{FF2B5EF4-FFF2-40B4-BE49-F238E27FC236}">
                  <a16:creationId xmlns:a16="http://schemas.microsoft.com/office/drawing/2014/main" xmlns="" id="{109F5C96-A8F5-FF05-05ED-DEE84EE3C616}"/>
                </a:ext>
              </a:extLst>
            </p:cNvPr>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9" name="任意多边形: 形状 308">
              <a:extLst>
                <a:ext uri="{FF2B5EF4-FFF2-40B4-BE49-F238E27FC236}">
                  <a16:creationId xmlns:a16="http://schemas.microsoft.com/office/drawing/2014/main" xmlns="" id="{2DA206FF-EE30-70D2-B18E-21724F711660}"/>
                </a:ext>
              </a:extLst>
            </p:cNvPr>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0" name="任意多边形: 形状 309">
              <a:extLst>
                <a:ext uri="{FF2B5EF4-FFF2-40B4-BE49-F238E27FC236}">
                  <a16:creationId xmlns:a16="http://schemas.microsoft.com/office/drawing/2014/main" xmlns="" id="{FC6B0C2F-9C90-DF9C-F528-FFB2D92188AA}"/>
                </a:ext>
              </a:extLst>
            </p:cNvPr>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1" name="任意多边形: 形状 310">
              <a:extLst>
                <a:ext uri="{FF2B5EF4-FFF2-40B4-BE49-F238E27FC236}">
                  <a16:creationId xmlns:a16="http://schemas.microsoft.com/office/drawing/2014/main" xmlns="" id="{088F887F-6E0F-513C-BC4F-E25A4DE3C69E}"/>
                </a:ext>
              </a:extLst>
            </p:cNvPr>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2" name="任意多边形: 形状 311">
              <a:extLst>
                <a:ext uri="{FF2B5EF4-FFF2-40B4-BE49-F238E27FC236}">
                  <a16:creationId xmlns:a16="http://schemas.microsoft.com/office/drawing/2014/main" xmlns="" id="{F3D11D8E-05AF-81FC-BA9E-D2C00E4BF589}"/>
                </a:ext>
              </a:extLst>
            </p:cNvPr>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3" name="任意多边形: 形状 312">
              <a:extLst>
                <a:ext uri="{FF2B5EF4-FFF2-40B4-BE49-F238E27FC236}">
                  <a16:creationId xmlns:a16="http://schemas.microsoft.com/office/drawing/2014/main" xmlns="" id="{1426EA98-5849-A99B-6313-FA37F6486D84}"/>
                </a:ext>
              </a:extLst>
            </p:cNvPr>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4" name="任意多边形: 形状 313">
              <a:extLst>
                <a:ext uri="{FF2B5EF4-FFF2-40B4-BE49-F238E27FC236}">
                  <a16:creationId xmlns:a16="http://schemas.microsoft.com/office/drawing/2014/main" xmlns="" id="{8097EA6B-D335-1165-70F9-844997A12E73}"/>
                </a:ext>
              </a:extLst>
            </p:cNvPr>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5" name="任意多边形: 形状 314">
              <a:extLst>
                <a:ext uri="{FF2B5EF4-FFF2-40B4-BE49-F238E27FC236}">
                  <a16:creationId xmlns:a16="http://schemas.microsoft.com/office/drawing/2014/main" xmlns="" id="{8124B8EE-463D-86E3-13D4-8976D278B067}"/>
                </a:ext>
              </a:extLst>
            </p:cNvPr>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6" name="任意多边形: 形状 315">
              <a:extLst>
                <a:ext uri="{FF2B5EF4-FFF2-40B4-BE49-F238E27FC236}">
                  <a16:creationId xmlns:a16="http://schemas.microsoft.com/office/drawing/2014/main" xmlns="" id="{84355F2E-002A-C6C5-6EB1-63B5A4AC6EBE}"/>
                </a:ext>
              </a:extLst>
            </p:cNvPr>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7" name="任意多边形: 形状 316">
              <a:extLst>
                <a:ext uri="{FF2B5EF4-FFF2-40B4-BE49-F238E27FC236}">
                  <a16:creationId xmlns:a16="http://schemas.microsoft.com/office/drawing/2014/main" xmlns="" id="{4115E45D-C128-A5CF-D8CB-EA4CFDD10A9A}"/>
                </a:ext>
              </a:extLst>
            </p:cNvPr>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8" name="任意多边形: 形状 317">
              <a:extLst>
                <a:ext uri="{FF2B5EF4-FFF2-40B4-BE49-F238E27FC236}">
                  <a16:creationId xmlns:a16="http://schemas.microsoft.com/office/drawing/2014/main" xmlns="" id="{C089B479-225D-3D49-0620-F9751BDE93CE}"/>
                </a:ext>
              </a:extLst>
            </p:cNvPr>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9" name="任意多边形: 形状 318">
              <a:extLst>
                <a:ext uri="{FF2B5EF4-FFF2-40B4-BE49-F238E27FC236}">
                  <a16:creationId xmlns:a16="http://schemas.microsoft.com/office/drawing/2014/main" xmlns="" id="{20088E2D-6C11-89F7-E50E-D8BFF71F0BB9}"/>
                </a:ext>
              </a:extLst>
            </p:cNvPr>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0" name="任意多边形: 形状 319">
              <a:extLst>
                <a:ext uri="{FF2B5EF4-FFF2-40B4-BE49-F238E27FC236}">
                  <a16:creationId xmlns:a16="http://schemas.microsoft.com/office/drawing/2014/main" xmlns="" id="{414B732B-3646-CD8A-20AD-7386E6DEB8FF}"/>
                </a:ext>
              </a:extLst>
            </p:cNvPr>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1" name="任意多边形: 形状 320">
              <a:extLst>
                <a:ext uri="{FF2B5EF4-FFF2-40B4-BE49-F238E27FC236}">
                  <a16:creationId xmlns:a16="http://schemas.microsoft.com/office/drawing/2014/main" xmlns="" id="{01D9D9CA-F004-8204-6F6C-305012EFD5C4}"/>
                </a:ext>
              </a:extLst>
            </p:cNvPr>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2" name="任意多边形: 形状 321">
              <a:extLst>
                <a:ext uri="{FF2B5EF4-FFF2-40B4-BE49-F238E27FC236}">
                  <a16:creationId xmlns:a16="http://schemas.microsoft.com/office/drawing/2014/main" xmlns="" id="{DEDE6537-65D2-1681-B259-3AAD2CBEFCBF}"/>
                </a:ext>
              </a:extLst>
            </p:cNvPr>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3" name="任意多边形: 形状 322">
              <a:extLst>
                <a:ext uri="{FF2B5EF4-FFF2-40B4-BE49-F238E27FC236}">
                  <a16:creationId xmlns:a16="http://schemas.microsoft.com/office/drawing/2014/main" xmlns="" id="{B2961E40-531A-9100-E499-E19DF1C76191}"/>
                </a:ext>
              </a:extLst>
            </p:cNvPr>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4" name="任意多边形: 形状 323">
              <a:extLst>
                <a:ext uri="{FF2B5EF4-FFF2-40B4-BE49-F238E27FC236}">
                  <a16:creationId xmlns:a16="http://schemas.microsoft.com/office/drawing/2014/main" xmlns="" id="{28EC3571-A8B6-0121-6E8F-C40C3FD170D2}"/>
                </a:ext>
              </a:extLst>
            </p:cNvPr>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5" name="任意多边形: 形状 324">
              <a:extLst>
                <a:ext uri="{FF2B5EF4-FFF2-40B4-BE49-F238E27FC236}">
                  <a16:creationId xmlns:a16="http://schemas.microsoft.com/office/drawing/2014/main" xmlns="" id="{73F9F7F4-CDD6-3FED-D341-E71E1C2019A8}"/>
                </a:ext>
              </a:extLst>
            </p:cNvPr>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6" name="任意多边形: 形状 325">
              <a:extLst>
                <a:ext uri="{FF2B5EF4-FFF2-40B4-BE49-F238E27FC236}">
                  <a16:creationId xmlns:a16="http://schemas.microsoft.com/office/drawing/2014/main" xmlns="" id="{B5C9A752-1822-784E-B792-8E426F2E2BFA}"/>
                </a:ext>
              </a:extLst>
            </p:cNvPr>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7" name="任意多边形: 形状 326">
              <a:extLst>
                <a:ext uri="{FF2B5EF4-FFF2-40B4-BE49-F238E27FC236}">
                  <a16:creationId xmlns:a16="http://schemas.microsoft.com/office/drawing/2014/main" xmlns="" id="{5FC8D385-7766-FBF3-6493-796EA51B298F}"/>
                </a:ext>
              </a:extLst>
            </p:cNvPr>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8" name="任意多边形: 形状 327">
              <a:extLst>
                <a:ext uri="{FF2B5EF4-FFF2-40B4-BE49-F238E27FC236}">
                  <a16:creationId xmlns:a16="http://schemas.microsoft.com/office/drawing/2014/main" xmlns="" id="{FB258215-7C39-2C25-CA4F-C3FB189D196E}"/>
                </a:ext>
              </a:extLst>
            </p:cNvPr>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9" name="任意多边形: 形状 328">
              <a:extLst>
                <a:ext uri="{FF2B5EF4-FFF2-40B4-BE49-F238E27FC236}">
                  <a16:creationId xmlns:a16="http://schemas.microsoft.com/office/drawing/2014/main" xmlns="" id="{145FCFF7-804D-A626-AED2-655A7E1637B2}"/>
                </a:ext>
              </a:extLst>
            </p:cNvPr>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0" name="任意多边形: 形状 329">
              <a:extLst>
                <a:ext uri="{FF2B5EF4-FFF2-40B4-BE49-F238E27FC236}">
                  <a16:creationId xmlns:a16="http://schemas.microsoft.com/office/drawing/2014/main" xmlns="" id="{58F96546-BA24-5C63-E0A8-2ACE9B89F643}"/>
                </a:ext>
              </a:extLst>
            </p:cNvPr>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1" name="任意多边形: 形状 330">
              <a:extLst>
                <a:ext uri="{FF2B5EF4-FFF2-40B4-BE49-F238E27FC236}">
                  <a16:creationId xmlns:a16="http://schemas.microsoft.com/office/drawing/2014/main" xmlns="" id="{F68ECE48-8EE5-3C1A-EF2B-7808CF05DC89}"/>
                </a:ext>
              </a:extLst>
            </p:cNvPr>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2" name="任意多边形: 形状 331">
              <a:extLst>
                <a:ext uri="{FF2B5EF4-FFF2-40B4-BE49-F238E27FC236}">
                  <a16:creationId xmlns:a16="http://schemas.microsoft.com/office/drawing/2014/main" xmlns="" id="{FAF89F18-3960-0990-FCEE-2C1F8C2DBF30}"/>
                </a:ext>
              </a:extLst>
            </p:cNvPr>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3" name="任意多边形: 形状 332">
              <a:extLst>
                <a:ext uri="{FF2B5EF4-FFF2-40B4-BE49-F238E27FC236}">
                  <a16:creationId xmlns:a16="http://schemas.microsoft.com/office/drawing/2014/main" xmlns="" id="{6C45C059-DB2B-023E-5C93-F9515B7262BB}"/>
                </a:ext>
              </a:extLst>
            </p:cNvPr>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4" name="任意多边形: 形状 333">
              <a:extLst>
                <a:ext uri="{FF2B5EF4-FFF2-40B4-BE49-F238E27FC236}">
                  <a16:creationId xmlns:a16="http://schemas.microsoft.com/office/drawing/2014/main" xmlns="" id="{DB553B18-1BC0-6FCE-B7E3-E8E94AC08052}"/>
                </a:ext>
              </a:extLst>
            </p:cNvPr>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5" name="任意多边形: 形状 334">
              <a:extLst>
                <a:ext uri="{FF2B5EF4-FFF2-40B4-BE49-F238E27FC236}">
                  <a16:creationId xmlns:a16="http://schemas.microsoft.com/office/drawing/2014/main" xmlns="" id="{9A2FA776-6165-7F98-77C8-D8923C93B001}"/>
                </a:ext>
              </a:extLst>
            </p:cNvPr>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6" name="任意多边形: 形状 335">
              <a:extLst>
                <a:ext uri="{FF2B5EF4-FFF2-40B4-BE49-F238E27FC236}">
                  <a16:creationId xmlns:a16="http://schemas.microsoft.com/office/drawing/2014/main" xmlns="" id="{07A212D6-0F00-7470-4B91-297C3ED62166}"/>
                </a:ext>
              </a:extLst>
            </p:cNvPr>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7" name="任意多边形: 形状 336">
              <a:extLst>
                <a:ext uri="{FF2B5EF4-FFF2-40B4-BE49-F238E27FC236}">
                  <a16:creationId xmlns:a16="http://schemas.microsoft.com/office/drawing/2014/main" xmlns="" id="{F36F8054-A120-FA75-205C-6D856E823D0F}"/>
                </a:ext>
              </a:extLst>
            </p:cNvPr>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8" name="任意多边形: 形状 337">
              <a:extLst>
                <a:ext uri="{FF2B5EF4-FFF2-40B4-BE49-F238E27FC236}">
                  <a16:creationId xmlns:a16="http://schemas.microsoft.com/office/drawing/2014/main" xmlns="" id="{E6C4A444-85CB-CF7C-F2A0-8FC4E04073AF}"/>
                </a:ext>
              </a:extLst>
            </p:cNvPr>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9" name="任意多边形: 形状 338">
              <a:extLst>
                <a:ext uri="{FF2B5EF4-FFF2-40B4-BE49-F238E27FC236}">
                  <a16:creationId xmlns:a16="http://schemas.microsoft.com/office/drawing/2014/main" xmlns="" id="{FDE14341-21A1-911D-3095-4D663EB52B60}"/>
                </a:ext>
              </a:extLst>
            </p:cNvPr>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0" name="任意多边形: 形状 339">
              <a:extLst>
                <a:ext uri="{FF2B5EF4-FFF2-40B4-BE49-F238E27FC236}">
                  <a16:creationId xmlns:a16="http://schemas.microsoft.com/office/drawing/2014/main" xmlns="" id="{E31824EF-4F8E-011A-1E9A-54A8DA3E1B86}"/>
                </a:ext>
              </a:extLst>
            </p:cNvPr>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1" name="任意多边形: 形状 340">
              <a:extLst>
                <a:ext uri="{FF2B5EF4-FFF2-40B4-BE49-F238E27FC236}">
                  <a16:creationId xmlns:a16="http://schemas.microsoft.com/office/drawing/2014/main" xmlns="" id="{4B0A89C6-61DB-18CE-EAD0-28CEC717EE61}"/>
                </a:ext>
              </a:extLst>
            </p:cNvPr>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2" name="任意多边形: 形状 341">
              <a:extLst>
                <a:ext uri="{FF2B5EF4-FFF2-40B4-BE49-F238E27FC236}">
                  <a16:creationId xmlns:a16="http://schemas.microsoft.com/office/drawing/2014/main" xmlns="" id="{F73C019A-B924-538C-FF6C-D0B89FCA2860}"/>
                </a:ext>
              </a:extLst>
            </p:cNvPr>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3" name="任意多边形: 形状 342">
              <a:extLst>
                <a:ext uri="{FF2B5EF4-FFF2-40B4-BE49-F238E27FC236}">
                  <a16:creationId xmlns:a16="http://schemas.microsoft.com/office/drawing/2014/main" xmlns="" id="{47CBC57A-0B4C-0C45-A674-342AB1B8304A}"/>
                </a:ext>
              </a:extLst>
            </p:cNvPr>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4" name="任意多边形: 形状 343">
              <a:extLst>
                <a:ext uri="{FF2B5EF4-FFF2-40B4-BE49-F238E27FC236}">
                  <a16:creationId xmlns:a16="http://schemas.microsoft.com/office/drawing/2014/main" xmlns="" id="{1FA227C8-13A6-0961-9A08-2286555D77A5}"/>
                </a:ext>
              </a:extLst>
            </p:cNvPr>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5" name="任意多边形: 形状 344">
              <a:extLst>
                <a:ext uri="{FF2B5EF4-FFF2-40B4-BE49-F238E27FC236}">
                  <a16:creationId xmlns:a16="http://schemas.microsoft.com/office/drawing/2014/main" xmlns="" id="{25D87271-5A2A-4B25-479A-9306332EE1DA}"/>
                </a:ext>
              </a:extLst>
            </p:cNvPr>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6" name="任意多边形: 形状 345">
              <a:extLst>
                <a:ext uri="{FF2B5EF4-FFF2-40B4-BE49-F238E27FC236}">
                  <a16:creationId xmlns:a16="http://schemas.microsoft.com/office/drawing/2014/main" xmlns="" id="{406B0C8C-C61E-DEDD-203B-4958F4ACA3C2}"/>
                </a:ext>
              </a:extLst>
            </p:cNvPr>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7" name="任意多边形: 形状 346">
              <a:extLst>
                <a:ext uri="{FF2B5EF4-FFF2-40B4-BE49-F238E27FC236}">
                  <a16:creationId xmlns:a16="http://schemas.microsoft.com/office/drawing/2014/main" xmlns="" id="{8FA8CDDB-950E-4224-6149-089BE22AF274}"/>
                </a:ext>
              </a:extLst>
            </p:cNvPr>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8" name="任意多边形: 形状 347">
              <a:extLst>
                <a:ext uri="{FF2B5EF4-FFF2-40B4-BE49-F238E27FC236}">
                  <a16:creationId xmlns:a16="http://schemas.microsoft.com/office/drawing/2014/main" xmlns="" id="{66CE245D-2C38-C2B0-CEED-FA5BADF42DC5}"/>
                </a:ext>
              </a:extLst>
            </p:cNvPr>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9" name="任意多边形: 形状 348">
              <a:extLst>
                <a:ext uri="{FF2B5EF4-FFF2-40B4-BE49-F238E27FC236}">
                  <a16:creationId xmlns:a16="http://schemas.microsoft.com/office/drawing/2014/main" xmlns="" id="{309B8567-5982-9589-7AA1-515A72B5D156}"/>
                </a:ext>
              </a:extLst>
            </p:cNvPr>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0" name="任意多边形: 形状 349">
              <a:extLst>
                <a:ext uri="{FF2B5EF4-FFF2-40B4-BE49-F238E27FC236}">
                  <a16:creationId xmlns:a16="http://schemas.microsoft.com/office/drawing/2014/main" xmlns="" id="{12A60E01-81C2-E463-7579-141E5FB4B6F5}"/>
                </a:ext>
              </a:extLst>
            </p:cNvPr>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1" name="任意多边形: 形状 350">
              <a:extLst>
                <a:ext uri="{FF2B5EF4-FFF2-40B4-BE49-F238E27FC236}">
                  <a16:creationId xmlns:a16="http://schemas.microsoft.com/office/drawing/2014/main" xmlns="" id="{3BA23FFA-8463-F7BD-416A-0B7B75B7EE57}"/>
                </a:ext>
              </a:extLst>
            </p:cNvPr>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2" name="任意多边形: 形状 351">
              <a:extLst>
                <a:ext uri="{FF2B5EF4-FFF2-40B4-BE49-F238E27FC236}">
                  <a16:creationId xmlns:a16="http://schemas.microsoft.com/office/drawing/2014/main" xmlns="" id="{0B4D465F-DD06-0B0D-6D7F-A674432B3C96}"/>
                </a:ext>
              </a:extLst>
            </p:cNvPr>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3" name="任意多边形: 形状 352">
              <a:extLst>
                <a:ext uri="{FF2B5EF4-FFF2-40B4-BE49-F238E27FC236}">
                  <a16:creationId xmlns:a16="http://schemas.microsoft.com/office/drawing/2014/main" xmlns="" id="{7367DB7A-4058-E92E-9F52-E9D9E8836E36}"/>
                </a:ext>
              </a:extLst>
            </p:cNvPr>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4" name="任意多边形: 形状 353">
              <a:extLst>
                <a:ext uri="{FF2B5EF4-FFF2-40B4-BE49-F238E27FC236}">
                  <a16:creationId xmlns:a16="http://schemas.microsoft.com/office/drawing/2014/main" xmlns="" id="{4CDCC3D4-20EF-D1FA-40EF-4602680CB4B4}"/>
                </a:ext>
              </a:extLst>
            </p:cNvPr>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5" name="任意多边形: 形状 354">
              <a:extLst>
                <a:ext uri="{FF2B5EF4-FFF2-40B4-BE49-F238E27FC236}">
                  <a16:creationId xmlns:a16="http://schemas.microsoft.com/office/drawing/2014/main" xmlns="" id="{A6FCEB0F-C4D7-A8B7-745A-8DD274597EF8}"/>
                </a:ext>
              </a:extLst>
            </p:cNvPr>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6" name="任意多边形: 形状 355">
              <a:extLst>
                <a:ext uri="{FF2B5EF4-FFF2-40B4-BE49-F238E27FC236}">
                  <a16:creationId xmlns:a16="http://schemas.microsoft.com/office/drawing/2014/main" xmlns="" id="{A01B386B-DE2D-2E06-F3CA-E0CDFCF85434}"/>
                </a:ext>
              </a:extLst>
            </p:cNvPr>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7" name="任意多边形: 形状 356">
              <a:extLst>
                <a:ext uri="{FF2B5EF4-FFF2-40B4-BE49-F238E27FC236}">
                  <a16:creationId xmlns:a16="http://schemas.microsoft.com/office/drawing/2014/main" xmlns="" id="{DF08AD0D-538D-E83C-670C-5B5148DA3DA0}"/>
                </a:ext>
              </a:extLst>
            </p:cNvPr>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8" name="任意多边形: 形状 357">
              <a:extLst>
                <a:ext uri="{FF2B5EF4-FFF2-40B4-BE49-F238E27FC236}">
                  <a16:creationId xmlns:a16="http://schemas.microsoft.com/office/drawing/2014/main" xmlns="" id="{1FA91BBB-9A33-6700-6A9B-B216259C3E0B}"/>
                </a:ext>
              </a:extLst>
            </p:cNvPr>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9" name="任意多边形: 形状 358">
              <a:extLst>
                <a:ext uri="{FF2B5EF4-FFF2-40B4-BE49-F238E27FC236}">
                  <a16:creationId xmlns:a16="http://schemas.microsoft.com/office/drawing/2014/main" xmlns="" id="{1DE71888-A81C-058B-C299-6642F7C2F154}"/>
                </a:ext>
              </a:extLst>
            </p:cNvPr>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0" name="任意多边形: 形状 359">
              <a:extLst>
                <a:ext uri="{FF2B5EF4-FFF2-40B4-BE49-F238E27FC236}">
                  <a16:creationId xmlns:a16="http://schemas.microsoft.com/office/drawing/2014/main" xmlns="" id="{03498F8F-F550-07FC-54DE-F0A8034F6457}"/>
                </a:ext>
              </a:extLst>
            </p:cNvPr>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1" name="任意多边形: 形状 360">
              <a:extLst>
                <a:ext uri="{FF2B5EF4-FFF2-40B4-BE49-F238E27FC236}">
                  <a16:creationId xmlns:a16="http://schemas.microsoft.com/office/drawing/2014/main" xmlns="" id="{3AFEF2DB-838D-3681-222E-ABED08A07AD4}"/>
                </a:ext>
              </a:extLst>
            </p:cNvPr>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2" name="任意多边形: 形状 361">
              <a:extLst>
                <a:ext uri="{FF2B5EF4-FFF2-40B4-BE49-F238E27FC236}">
                  <a16:creationId xmlns:a16="http://schemas.microsoft.com/office/drawing/2014/main" xmlns="" id="{A2E55BED-B35D-2189-934F-6AD9D056C898}"/>
                </a:ext>
              </a:extLst>
            </p:cNvPr>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3" name="任意多边形: 形状 362">
              <a:extLst>
                <a:ext uri="{FF2B5EF4-FFF2-40B4-BE49-F238E27FC236}">
                  <a16:creationId xmlns:a16="http://schemas.microsoft.com/office/drawing/2014/main" xmlns="" id="{78D88C43-E027-855B-8E9D-55188C89AAFB}"/>
                </a:ext>
              </a:extLst>
            </p:cNvPr>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4" name="任意多边形: 形状 363">
              <a:extLst>
                <a:ext uri="{FF2B5EF4-FFF2-40B4-BE49-F238E27FC236}">
                  <a16:creationId xmlns:a16="http://schemas.microsoft.com/office/drawing/2014/main" xmlns="" id="{EB109916-D1DA-5642-A663-099233531F4E}"/>
                </a:ext>
              </a:extLst>
            </p:cNvPr>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5" name="任意多边形: 形状 364">
              <a:extLst>
                <a:ext uri="{FF2B5EF4-FFF2-40B4-BE49-F238E27FC236}">
                  <a16:creationId xmlns:a16="http://schemas.microsoft.com/office/drawing/2014/main" xmlns="" id="{A49C748A-CE70-6F44-D09B-1DC5F8D94279}"/>
                </a:ext>
              </a:extLst>
            </p:cNvPr>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6" name="任意多边形: 形状 365">
              <a:extLst>
                <a:ext uri="{FF2B5EF4-FFF2-40B4-BE49-F238E27FC236}">
                  <a16:creationId xmlns:a16="http://schemas.microsoft.com/office/drawing/2014/main" xmlns="" id="{47928087-9970-69A3-8F76-729E2401BF6D}"/>
                </a:ext>
              </a:extLst>
            </p:cNvPr>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7" name="任意多边形: 形状 366">
              <a:extLst>
                <a:ext uri="{FF2B5EF4-FFF2-40B4-BE49-F238E27FC236}">
                  <a16:creationId xmlns:a16="http://schemas.microsoft.com/office/drawing/2014/main" xmlns="" id="{4B9B1F21-EF60-D8EF-CCBC-17617C846C5E}"/>
                </a:ext>
              </a:extLst>
            </p:cNvPr>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8" name="任意多边形: 形状 367">
              <a:extLst>
                <a:ext uri="{FF2B5EF4-FFF2-40B4-BE49-F238E27FC236}">
                  <a16:creationId xmlns:a16="http://schemas.microsoft.com/office/drawing/2014/main" xmlns="" id="{9A149E80-8D04-91C1-AAD1-BEB8A0F2C925}"/>
                </a:ext>
              </a:extLst>
            </p:cNvPr>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9" name="任意多边形: 形状 368">
              <a:extLst>
                <a:ext uri="{FF2B5EF4-FFF2-40B4-BE49-F238E27FC236}">
                  <a16:creationId xmlns:a16="http://schemas.microsoft.com/office/drawing/2014/main" xmlns="" id="{DFED003F-5672-5051-F6CE-778C470B804E}"/>
                </a:ext>
              </a:extLst>
            </p:cNvPr>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0" name="任意多边形: 形状 369">
              <a:extLst>
                <a:ext uri="{FF2B5EF4-FFF2-40B4-BE49-F238E27FC236}">
                  <a16:creationId xmlns:a16="http://schemas.microsoft.com/office/drawing/2014/main" xmlns="" id="{01AF0BEB-605D-1FE4-6672-BDB8C530454A}"/>
                </a:ext>
              </a:extLst>
            </p:cNvPr>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1" name="任意多边形: 形状 370">
              <a:extLst>
                <a:ext uri="{FF2B5EF4-FFF2-40B4-BE49-F238E27FC236}">
                  <a16:creationId xmlns:a16="http://schemas.microsoft.com/office/drawing/2014/main" xmlns="" id="{B9DC25B4-1E3A-23FC-26C2-91407CA8C49A}"/>
                </a:ext>
              </a:extLst>
            </p:cNvPr>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2" name="任意多边形: 形状 371">
              <a:extLst>
                <a:ext uri="{FF2B5EF4-FFF2-40B4-BE49-F238E27FC236}">
                  <a16:creationId xmlns:a16="http://schemas.microsoft.com/office/drawing/2014/main" xmlns="" id="{752C11DF-79ED-69DB-3AB0-C5BAF83DC800}"/>
                </a:ext>
              </a:extLst>
            </p:cNvPr>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3" name="任意多边形: 形状 372">
              <a:extLst>
                <a:ext uri="{FF2B5EF4-FFF2-40B4-BE49-F238E27FC236}">
                  <a16:creationId xmlns:a16="http://schemas.microsoft.com/office/drawing/2014/main" xmlns="" id="{6397FF2C-72E4-E362-5C09-640DFD050999}"/>
                </a:ext>
              </a:extLst>
            </p:cNvPr>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4" name="任意多边形: 形状 373">
              <a:extLst>
                <a:ext uri="{FF2B5EF4-FFF2-40B4-BE49-F238E27FC236}">
                  <a16:creationId xmlns:a16="http://schemas.microsoft.com/office/drawing/2014/main" xmlns="" id="{1776915C-72C6-9305-9708-178ED4EFC439}"/>
                </a:ext>
              </a:extLst>
            </p:cNvPr>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5" name="任意多边形: 形状 374">
              <a:extLst>
                <a:ext uri="{FF2B5EF4-FFF2-40B4-BE49-F238E27FC236}">
                  <a16:creationId xmlns:a16="http://schemas.microsoft.com/office/drawing/2014/main" xmlns="" id="{2458FC3B-1AC6-2746-69F8-1C23C9F621F1}"/>
                </a:ext>
              </a:extLst>
            </p:cNvPr>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6" name="任意多边形: 形状 375">
              <a:extLst>
                <a:ext uri="{FF2B5EF4-FFF2-40B4-BE49-F238E27FC236}">
                  <a16:creationId xmlns:a16="http://schemas.microsoft.com/office/drawing/2014/main" xmlns="" id="{57A0522D-79DC-3412-8784-FCD5FE98C779}"/>
                </a:ext>
              </a:extLst>
            </p:cNvPr>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 name="任意多边形: 形状 376">
              <a:extLst>
                <a:ext uri="{FF2B5EF4-FFF2-40B4-BE49-F238E27FC236}">
                  <a16:creationId xmlns:a16="http://schemas.microsoft.com/office/drawing/2014/main" xmlns="" id="{72B9A15D-4C0F-F100-EC80-F571CA70F9A4}"/>
                </a:ext>
              </a:extLst>
            </p:cNvPr>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8" name="任意多边形: 形状 377">
              <a:extLst>
                <a:ext uri="{FF2B5EF4-FFF2-40B4-BE49-F238E27FC236}">
                  <a16:creationId xmlns:a16="http://schemas.microsoft.com/office/drawing/2014/main" xmlns="" id="{74F9C279-5487-756C-6662-384AC6793ABA}"/>
                </a:ext>
              </a:extLst>
            </p:cNvPr>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9" name="任意多边形: 形状 378">
              <a:extLst>
                <a:ext uri="{FF2B5EF4-FFF2-40B4-BE49-F238E27FC236}">
                  <a16:creationId xmlns:a16="http://schemas.microsoft.com/office/drawing/2014/main" xmlns="" id="{21F79577-5312-1B9E-36CF-235E4530160C}"/>
                </a:ext>
              </a:extLst>
            </p:cNvPr>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0" name="任意多边形: 形状 379">
              <a:extLst>
                <a:ext uri="{FF2B5EF4-FFF2-40B4-BE49-F238E27FC236}">
                  <a16:creationId xmlns:a16="http://schemas.microsoft.com/office/drawing/2014/main" xmlns="" id="{4EEC242F-9153-32CD-F371-D53C47989666}"/>
                </a:ext>
              </a:extLst>
            </p:cNvPr>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1" name="任意多边形: 形状 380">
              <a:extLst>
                <a:ext uri="{FF2B5EF4-FFF2-40B4-BE49-F238E27FC236}">
                  <a16:creationId xmlns:a16="http://schemas.microsoft.com/office/drawing/2014/main" xmlns="" id="{FDCE6948-7DCA-A530-488C-64E216719ABB}"/>
                </a:ext>
              </a:extLst>
            </p:cNvPr>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2" name="任意多边形: 形状 381">
              <a:extLst>
                <a:ext uri="{FF2B5EF4-FFF2-40B4-BE49-F238E27FC236}">
                  <a16:creationId xmlns:a16="http://schemas.microsoft.com/office/drawing/2014/main" xmlns="" id="{0928D1EB-D161-1E9C-396F-CFC9BEC29431}"/>
                </a:ext>
              </a:extLst>
            </p:cNvPr>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3" name="任意多边形: 形状 382">
              <a:extLst>
                <a:ext uri="{FF2B5EF4-FFF2-40B4-BE49-F238E27FC236}">
                  <a16:creationId xmlns:a16="http://schemas.microsoft.com/office/drawing/2014/main" xmlns="" id="{42F1BE3C-9A77-4EC2-A2B5-9EF896C82C34}"/>
                </a:ext>
              </a:extLst>
            </p:cNvPr>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4" name="任意多边形: 形状 383">
              <a:extLst>
                <a:ext uri="{FF2B5EF4-FFF2-40B4-BE49-F238E27FC236}">
                  <a16:creationId xmlns:a16="http://schemas.microsoft.com/office/drawing/2014/main" xmlns="" id="{98843F8E-FB2A-161B-0EA1-AA4F26627170}"/>
                </a:ext>
              </a:extLst>
            </p:cNvPr>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5" name="任意多边形: 形状 384">
              <a:extLst>
                <a:ext uri="{FF2B5EF4-FFF2-40B4-BE49-F238E27FC236}">
                  <a16:creationId xmlns:a16="http://schemas.microsoft.com/office/drawing/2014/main" xmlns="" id="{D81AF5F3-4BB2-A923-B1C3-CC57E7DE951F}"/>
                </a:ext>
              </a:extLst>
            </p:cNvPr>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6" name="任意多边形: 形状 385">
              <a:extLst>
                <a:ext uri="{FF2B5EF4-FFF2-40B4-BE49-F238E27FC236}">
                  <a16:creationId xmlns:a16="http://schemas.microsoft.com/office/drawing/2014/main" xmlns="" id="{1902FB82-B5D1-2A46-DA80-31A41B837B02}"/>
                </a:ext>
              </a:extLst>
            </p:cNvPr>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7" name="任意多边形: 形状 386">
              <a:extLst>
                <a:ext uri="{FF2B5EF4-FFF2-40B4-BE49-F238E27FC236}">
                  <a16:creationId xmlns:a16="http://schemas.microsoft.com/office/drawing/2014/main" xmlns="" id="{704C7D8D-475D-8C23-04A3-52275494B4B4}"/>
                </a:ext>
              </a:extLst>
            </p:cNvPr>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8" name="任意多边形: 形状 387">
              <a:extLst>
                <a:ext uri="{FF2B5EF4-FFF2-40B4-BE49-F238E27FC236}">
                  <a16:creationId xmlns:a16="http://schemas.microsoft.com/office/drawing/2014/main" xmlns="" id="{FA051ECC-B905-38D7-A813-4F1D42430B41}"/>
                </a:ext>
              </a:extLst>
            </p:cNvPr>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9" name="任意多边形: 形状 388">
              <a:extLst>
                <a:ext uri="{FF2B5EF4-FFF2-40B4-BE49-F238E27FC236}">
                  <a16:creationId xmlns:a16="http://schemas.microsoft.com/office/drawing/2014/main" xmlns="" id="{1DD04E06-663C-490B-049D-2CB1D1FFE550}"/>
                </a:ext>
              </a:extLst>
            </p:cNvPr>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0" name="任意多边形: 形状 389">
              <a:extLst>
                <a:ext uri="{FF2B5EF4-FFF2-40B4-BE49-F238E27FC236}">
                  <a16:creationId xmlns:a16="http://schemas.microsoft.com/office/drawing/2014/main" xmlns="" id="{0348569B-A86E-5082-CFD8-930A5E5B4306}"/>
                </a:ext>
              </a:extLst>
            </p:cNvPr>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1" name="任意多边形: 形状 390">
              <a:extLst>
                <a:ext uri="{FF2B5EF4-FFF2-40B4-BE49-F238E27FC236}">
                  <a16:creationId xmlns:a16="http://schemas.microsoft.com/office/drawing/2014/main" xmlns="" id="{A1C36795-F009-13B8-647B-EAE631DC93B6}"/>
                </a:ext>
              </a:extLst>
            </p:cNvPr>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 name="任意多边形: 形状 391">
              <a:extLst>
                <a:ext uri="{FF2B5EF4-FFF2-40B4-BE49-F238E27FC236}">
                  <a16:creationId xmlns:a16="http://schemas.microsoft.com/office/drawing/2014/main" xmlns="" id="{74021347-EB25-6205-B10F-227603B5A5D7}"/>
                </a:ext>
              </a:extLst>
            </p:cNvPr>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 name="任意多边形: 形状 392">
              <a:extLst>
                <a:ext uri="{FF2B5EF4-FFF2-40B4-BE49-F238E27FC236}">
                  <a16:creationId xmlns:a16="http://schemas.microsoft.com/office/drawing/2014/main" xmlns="" id="{A1A848C3-58F5-FF24-12E8-92C667A8B4B2}"/>
                </a:ext>
              </a:extLst>
            </p:cNvPr>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4" name="任意多边形: 形状 393">
              <a:extLst>
                <a:ext uri="{FF2B5EF4-FFF2-40B4-BE49-F238E27FC236}">
                  <a16:creationId xmlns:a16="http://schemas.microsoft.com/office/drawing/2014/main" xmlns="" id="{2ADF75BF-0773-B46C-22F8-35C05B79E64E}"/>
                </a:ext>
              </a:extLst>
            </p:cNvPr>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5" name="任意多边形: 形状 394">
              <a:extLst>
                <a:ext uri="{FF2B5EF4-FFF2-40B4-BE49-F238E27FC236}">
                  <a16:creationId xmlns:a16="http://schemas.microsoft.com/office/drawing/2014/main" xmlns="" id="{917FB1F5-F933-9349-2227-3B99421FC29D}"/>
                </a:ext>
              </a:extLst>
            </p:cNvPr>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6" name="任意多边形: 形状 395">
              <a:extLst>
                <a:ext uri="{FF2B5EF4-FFF2-40B4-BE49-F238E27FC236}">
                  <a16:creationId xmlns:a16="http://schemas.microsoft.com/office/drawing/2014/main" xmlns="" id="{7638A066-743C-9A1F-8D3E-C52850553255}"/>
                </a:ext>
              </a:extLst>
            </p:cNvPr>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7" name="任意多边形: 形状 396">
              <a:extLst>
                <a:ext uri="{FF2B5EF4-FFF2-40B4-BE49-F238E27FC236}">
                  <a16:creationId xmlns:a16="http://schemas.microsoft.com/office/drawing/2014/main" xmlns="" id="{2D5D22BF-E615-E41B-D516-0CC53E250218}"/>
                </a:ext>
              </a:extLst>
            </p:cNvPr>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 name="任意多边形: 形状 397">
              <a:extLst>
                <a:ext uri="{FF2B5EF4-FFF2-40B4-BE49-F238E27FC236}">
                  <a16:creationId xmlns:a16="http://schemas.microsoft.com/office/drawing/2014/main" xmlns="" id="{C603E789-9FA6-C69B-9B10-5328972EE989}"/>
                </a:ext>
              </a:extLst>
            </p:cNvPr>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9" name="任意多边形: 形状 398">
              <a:extLst>
                <a:ext uri="{FF2B5EF4-FFF2-40B4-BE49-F238E27FC236}">
                  <a16:creationId xmlns:a16="http://schemas.microsoft.com/office/drawing/2014/main" xmlns="" id="{59D7D156-4EF8-9B7D-0CAB-EABB94676DF6}"/>
                </a:ext>
              </a:extLst>
            </p:cNvPr>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 name="任意多边形: 形状 399">
              <a:extLst>
                <a:ext uri="{FF2B5EF4-FFF2-40B4-BE49-F238E27FC236}">
                  <a16:creationId xmlns:a16="http://schemas.microsoft.com/office/drawing/2014/main" xmlns="" id="{29E23F18-E038-BC00-D9DF-2557EC3D9CB2}"/>
                </a:ext>
              </a:extLst>
            </p:cNvPr>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1" name="任意多边形: 形状 400">
              <a:extLst>
                <a:ext uri="{FF2B5EF4-FFF2-40B4-BE49-F238E27FC236}">
                  <a16:creationId xmlns:a16="http://schemas.microsoft.com/office/drawing/2014/main" xmlns="" id="{85D21692-EA56-2737-AA09-DEA1F7DF8C72}"/>
                </a:ext>
              </a:extLst>
            </p:cNvPr>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2" name="任意多边形: 形状 401">
              <a:extLst>
                <a:ext uri="{FF2B5EF4-FFF2-40B4-BE49-F238E27FC236}">
                  <a16:creationId xmlns:a16="http://schemas.microsoft.com/office/drawing/2014/main" xmlns="" id="{2F1644DC-BD4C-60F9-4BDB-14B62F8C3D04}"/>
                </a:ext>
              </a:extLst>
            </p:cNvPr>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任意多边形: 形状 402">
              <a:extLst>
                <a:ext uri="{FF2B5EF4-FFF2-40B4-BE49-F238E27FC236}">
                  <a16:creationId xmlns:a16="http://schemas.microsoft.com/office/drawing/2014/main" xmlns="" id="{B106A137-F2E8-6E97-7900-1702114C4698}"/>
                </a:ext>
              </a:extLst>
            </p:cNvPr>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任意多边形: 形状 403">
              <a:extLst>
                <a:ext uri="{FF2B5EF4-FFF2-40B4-BE49-F238E27FC236}">
                  <a16:creationId xmlns:a16="http://schemas.microsoft.com/office/drawing/2014/main" xmlns="" id="{0D25495A-F0A7-76A8-128B-AFF9B9FEB97E}"/>
                </a:ext>
              </a:extLst>
            </p:cNvPr>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任意多边形: 形状 404">
              <a:extLst>
                <a:ext uri="{FF2B5EF4-FFF2-40B4-BE49-F238E27FC236}">
                  <a16:creationId xmlns:a16="http://schemas.microsoft.com/office/drawing/2014/main" xmlns="" id="{FEBD0230-1554-5CBC-F3DB-0B434208AEEB}"/>
                </a:ext>
              </a:extLst>
            </p:cNvPr>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任意多边形: 形状 405">
              <a:extLst>
                <a:ext uri="{FF2B5EF4-FFF2-40B4-BE49-F238E27FC236}">
                  <a16:creationId xmlns:a16="http://schemas.microsoft.com/office/drawing/2014/main" xmlns="" id="{D3C86658-C79A-8206-DFF3-766CFAC7ED5A}"/>
                </a:ext>
              </a:extLst>
            </p:cNvPr>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任意多边形: 形状 406">
              <a:extLst>
                <a:ext uri="{FF2B5EF4-FFF2-40B4-BE49-F238E27FC236}">
                  <a16:creationId xmlns:a16="http://schemas.microsoft.com/office/drawing/2014/main" xmlns="" id="{C54A35A3-7FF7-C928-F3C6-74FCCA5103E0}"/>
                </a:ext>
              </a:extLst>
            </p:cNvPr>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任意多边形: 形状 407">
              <a:extLst>
                <a:ext uri="{FF2B5EF4-FFF2-40B4-BE49-F238E27FC236}">
                  <a16:creationId xmlns:a16="http://schemas.microsoft.com/office/drawing/2014/main" xmlns="" id="{C83C7C9F-54AE-17BD-D615-C8EC3705030A}"/>
                </a:ext>
              </a:extLst>
            </p:cNvPr>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9" name="任意多边形: 形状 408">
              <a:extLst>
                <a:ext uri="{FF2B5EF4-FFF2-40B4-BE49-F238E27FC236}">
                  <a16:creationId xmlns:a16="http://schemas.microsoft.com/office/drawing/2014/main" xmlns="" id="{05DA079D-F1B1-63BB-EAFE-3635BA3B3CDA}"/>
                </a:ext>
              </a:extLst>
            </p:cNvPr>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0" name="任意多边形: 形状 409">
              <a:extLst>
                <a:ext uri="{FF2B5EF4-FFF2-40B4-BE49-F238E27FC236}">
                  <a16:creationId xmlns:a16="http://schemas.microsoft.com/office/drawing/2014/main" xmlns="" id="{9342FBA5-2C95-2A9C-0DDF-CAA898EB9C71}"/>
                </a:ext>
              </a:extLst>
            </p:cNvPr>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1" name="任意多边形: 形状 410">
              <a:extLst>
                <a:ext uri="{FF2B5EF4-FFF2-40B4-BE49-F238E27FC236}">
                  <a16:creationId xmlns:a16="http://schemas.microsoft.com/office/drawing/2014/main" xmlns="" id="{1238FBBA-D464-D7BC-4272-CB62BF1AD7E7}"/>
                </a:ext>
              </a:extLst>
            </p:cNvPr>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2" name="任意多边形: 形状 411">
              <a:extLst>
                <a:ext uri="{FF2B5EF4-FFF2-40B4-BE49-F238E27FC236}">
                  <a16:creationId xmlns:a16="http://schemas.microsoft.com/office/drawing/2014/main" xmlns="" id="{1CB74735-3D1C-E4F8-478F-C61D7A1AE902}"/>
                </a:ext>
              </a:extLst>
            </p:cNvPr>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3" name="任意多边形: 形状 412">
              <a:extLst>
                <a:ext uri="{FF2B5EF4-FFF2-40B4-BE49-F238E27FC236}">
                  <a16:creationId xmlns:a16="http://schemas.microsoft.com/office/drawing/2014/main" xmlns="" id="{5AA493B8-969F-BE50-2687-BFA7F7B7F7B5}"/>
                </a:ext>
              </a:extLst>
            </p:cNvPr>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4" name="任意多边形: 形状 413">
              <a:extLst>
                <a:ext uri="{FF2B5EF4-FFF2-40B4-BE49-F238E27FC236}">
                  <a16:creationId xmlns:a16="http://schemas.microsoft.com/office/drawing/2014/main" xmlns="" id="{69BB2198-4F4F-9420-D95A-F4E740A9CC20}"/>
                </a:ext>
              </a:extLst>
            </p:cNvPr>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5" name="任意多边形: 形状 414">
              <a:extLst>
                <a:ext uri="{FF2B5EF4-FFF2-40B4-BE49-F238E27FC236}">
                  <a16:creationId xmlns:a16="http://schemas.microsoft.com/office/drawing/2014/main" xmlns="" id="{8CECE3A0-D860-A76A-9517-91EC52BC4679}"/>
                </a:ext>
              </a:extLst>
            </p:cNvPr>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6" name="任意多边形: 形状 415">
              <a:extLst>
                <a:ext uri="{FF2B5EF4-FFF2-40B4-BE49-F238E27FC236}">
                  <a16:creationId xmlns:a16="http://schemas.microsoft.com/office/drawing/2014/main" xmlns="" id="{734C5B08-B055-EE32-2AB8-E406D3564E31}"/>
                </a:ext>
              </a:extLst>
            </p:cNvPr>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7" name="任意多边形: 形状 416">
              <a:extLst>
                <a:ext uri="{FF2B5EF4-FFF2-40B4-BE49-F238E27FC236}">
                  <a16:creationId xmlns:a16="http://schemas.microsoft.com/office/drawing/2014/main" xmlns="" id="{BDAF78FA-CD1D-5E16-580A-4F8CF74F828C}"/>
                </a:ext>
              </a:extLst>
            </p:cNvPr>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 name="任意多边形: 形状 417">
              <a:extLst>
                <a:ext uri="{FF2B5EF4-FFF2-40B4-BE49-F238E27FC236}">
                  <a16:creationId xmlns:a16="http://schemas.microsoft.com/office/drawing/2014/main" xmlns="" id="{67B28085-4C45-ED6F-14A5-F6D5CCB5F79F}"/>
                </a:ext>
              </a:extLst>
            </p:cNvPr>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9" name="任意多边形: 形状 418">
              <a:extLst>
                <a:ext uri="{FF2B5EF4-FFF2-40B4-BE49-F238E27FC236}">
                  <a16:creationId xmlns:a16="http://schemas.microsoft.com/office/drawing/2014/main" xmlns="" id="{160ECCA9-51CB-B689-170D-43216C40D587}"/>
                </a:ext>
              </a:extLst>
            </p:cNvPr>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 name="任意多边形: 形状 419">
              <a:extLst>
                <a:ext uri="{FF2B5EF4-FFF2-40B4-BE49-F238E27FC236}">
                  <a16:creationId xmlns:a16="http://schemas.microsoft.com/office/drawing/2014/main" xmlns="" id="{1298C79B-A1B7-46EB-10CF-27746BABADF3}"/>
                </a:ext>
              </a:extLst>
            </p:cNvPr>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1" name="任意多边形: 形状 420">
              <a:extLst>
                <a:ext uri="{FF2B5EF4-FFF2-40B4-BE49-F238E27FC236}">
                  <a16:creationId xmlns:a16="http://schemas.microsoft.com/office/drawing/2014/main" xmlns="" id="{BF6A52C4-98D2-7199-42A9-00AD50774FEF}"/>
                </a:ext>
              </a:extLst>
            </p:cNvPr>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2" name="任意多边形: 形状 421">
              <a:extLst>
                <a:ext uri="{FF2B5EF4-FFF2-40B4-BE49-F238E27FC236}">
                  <a16:creationId xmlns:a16="http://schemas.microsoft.com/office/drawing/2014/main" xmlns="" id="{46AEDFE1-CEB8-116F-F102-4D7746CA1771}"/>
                </a:ext>
              </a:extLst>
            </p:cNvPr>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3" name="任意多边形: 形状 422">
              <a:extLst>
                <a:ext uri="{FF2B5EF4-FFF2-40B4-BE49-F238E27FC236}">
                  <a16:creationId xmlns:a16="http://schemas.microsoft.com/office/drawing/2014/main" xmlns="" id="{C6D56F6E-B384-54D6-B95D-C10D65608357}"/>
                </a:ext>
              </a:extLst>
            </p:cNvPr>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4" name="任意多边形: 形状 423">
              <a:extLst>
                <a:ext uri="{FF2B5EF4-FFF2-40B4-BE49-F238E27FC236}">
                  <a16:creationId xmlns:a16="http://schemas.microsoft.com/office/drawing/2014/main" xmlns="" id="{BB24C405-4D11-7064-73D8-00C48E3FD2A0}"/>
                </a:ext>
              </a:extLst>
            </p:cNvPr>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5" name="任意多边形: 形状 424">
              <a:extLst>
                <a:ext uri="{FF2B5EF4-FFF2-40B4-BE49-F238E27FC236}">
                  <a16:creationId xmlns:a16="http://schemas.microsoft.com/office/drawing/2014/main" xmlns="" id="{1CEA970E-F4BB-B99B-B70E-B0BE7FCED917}"/>
                </a:ext>
              </a:extLst>
            </p:cNvPr>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6" name="任意多边形: 形状 425">
              <a:extLst>
                <a:ext uri="{FF2B5EF4-FFF2-40B4-BE49-F238E27FC236}">
                  <a16:creationId xmlns:a16="http://schemas.microsoft.com/office/drawing/2014/main" xmlns="" id="{AF9B9F21-6C37-C081-D921-3ACBCD3BB420}"/>
                </a:ext>
              </a:extLst>
            </p:cNvPr>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7" name="任意多边形: 形状 426">
              <a:extLst>
                <a:ext uri="{FF2B5EF4-FFF2-40B4-BE49-F238E27FC236}">
                  <a16:creationId xmlns:a16="http://schemas.microsoft.com/office/drawing/2014/main" xmlns="" id="{7B92E5F9-AB7E-9237-8223-3F72762BF1A2}"/>
                </a:ext>
              </a:extLst>
            </p:cNvPr>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8" name="任意多边形: 形状 427">
              <a:extLst>
                <a:ext uri="{FF2B5EF4-FFF2-40B4-BE49-F238E27FC236}">
                  <a16:creationId xmlns:a16="http://schemas.microsoft.com/office/drawing/2014/main" xmlns="" id="{DCEDAE34-BD68-CCE0-EF2E-14AE9C770A09}"/>
                </a:ext>
              </a:extLst>
            </p:cNvPr>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9" name="任意多边形: 形状 428">
              <a:extLst>
                <a:ext uri="{FF2B5EF4-FFF2-40B4-BE49-F238E27FC236}">
                  <a16:creationId xmlns:a16="http://schemas.microsoft.com/office/drawing/2014/main" xmlns="" id="{14DD7857-EDC6-A1D2-84B9-184BA74B3650}"/>
                </a:ext>
              </a:extLst>
            </p:cNvPr>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0" name="任意多边形: 形状 429">
              <a:extLst>
                <a:ext uri="{FF2B5EF4-FFF2-40B4-BE49-F238E27FC236}">
                  <a16:creationId xmlns:a16="http://schemas.microsoft.com/office/drawing/2014/main" xmlns="" id="{AF3FB6DC-C9BC-B54C-1E35-0B419462870E}"/>
                </a:ext>
              </a:extLst>
            </p:cNvPr>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1" name="任意多边形: 形状 430">
              <a:extLst>
                <a:ext uri="{FF2B5EF4-FFF2-40B4-BE49-F238E27FC236}">
                  <a16:creationId xmlns:a16="http://schemas.microsoft.com/office/drawing/2014/main" xmlns="" id="{DE57C2C7-1188-A6CD-C9CC-498D85CCCADA}"/>
                </a:ext>
              </a:extLst>
            </p:cNvPr>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2" name="任意多边形: 形状 431">
              <a:extLst>
                <a:ext uri="{FF2B5EF4-FFF2-40B4-BE49-F238E27FC236}">
                  <a16:creationId xmlns:a16="http://schemas.microsoft.com/office/drawing/2014/main" xmlns="" id="{1847F3CB-34C2-F370-AF3D-689DE29FA226}"/>
                </a:ext>
              </a:extLst>
            </p:cNvPr>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3" name="任意多边形: 形状 432">
              <a:extLst>
                <a:ext uri="{FF2B5EF4-FFF2-40B4-BE49-F238E27FC236}">
                  <a16:creationId xmlns:a16="http://schemas.microsoft.com/office/drawing/2014/main" xmlns="" id="{F051C4AA-9301-5A5B-FE14-5F1DC25C4799}"/>
                </a:ext>
              </a:extLst>
            </p:cNvPr>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 name="任意多边形: 形状 433">
              <a:extLst>
                <a:ext uri="{FF2B5EF4-FFF2-40B4-BE49-F238E27FC236}">
                  <a16:creationId xmlns:a16="http://schemas.microsoft.com/office/drawing/2014/main" xmlns="" id="{CFE80CBA-5C21-4E6A-B7E3-060C34429624}"/>
                </a:ext>
              </a:extLst>
            </p:cNvPr>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5" name="任意多边形: 形状 434">
              <a:extLst>
                <a:ext uri="{FF2B5EF4-FFF2-40B4-BE49-F238E27FC236}">
                  <a16:creationId xmlns:a16="http://schemas.microsoft.com/office/drawing/2014/main" xmlns="" id="{4232446E-95EE-8388-EA61-91AA37BADBF0}"/>
                </a:ext>
              </a:extLst>
            </p:cNvPr>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6" name="任意多边形: 形状 435">
              <a:extLst>
                <a:ext uri="{FF2B5EF4-FFF2-40B4-BE49-F238E27FC236}">
                  <a16:creationId xmlns:a16="http://schemas.microsoft.com/office/drawing/2014/main" xmlns="" id="{529144F2-477C-3F02-3A95-CAC1D6314228}"/>
                </a:ext>
              </a:extLst>
            </p:cNvPr>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 name="任意多边形: 形状 436">
              <a:extLst>
                <a:ext uri="{FF2B5EF4-FFF2-40B4-BE49-F238E27FC236}">
                  <a16:creationId xmlns:a16="http://schemas.microsoft.com/office/drawing/2014/main" xmlns="" id="{14B5340A-0FB7-DA5C-5BFC-1D45DB0AEF93}"/>
                </a:ext>
              </a:extLst>
            </p:cNvPr>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8" name="任意多边形: 形状 437">
              <a:extLst>
                <a:ext uri="{FF2B5EF4-FFF2-40B4-BE49-F238E27FC236}">
                  <a16:creationId xmlns:a16="http://schemas.microsoft.com/office/drawing/2014/main" xmlns="" id="{B5CAA3A0-F762-1DD0-7B30-F7B6C97167A8}"/>
                </a:ext>
              </a:extLst>
            </p:cNvPr>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9" name="任意多边形: 形状 438">
              <a:extLst>
                <a:ext uri="{FF2B5EF4-FFF2-40B4-BE49-F238E27FC236}">
                  <a16:creationId xmlns:a16="http://schemas.microsoft.com/office/drawing/2014/main" xmlns="" id="{2CB52853-B7C9-7F71-8C4D-89C44320B3D6}"/>
                </a:ext>
              </a:extLst>
            </p:cNvPr>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0" name="任意多边形: 形状 439">
              <a:extLst>
                <a:ext uri="{FF2B5EF4-FFF2-40B4-BE49-F238E27FC236}">
                  <a16:creationId xmlns:a16="http://schemas.microsoft.com/office/drawing/2014/main" xmlns="" id="{7F0808A3-9518-1811-FF02-8AC6F3EB560E}"/>
                </a:ext>
              </a:extLst>
            </p:cNvPr>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1" name="任意多边形: 形状 440">
              <a:extLst>
                <a:ext uri="{FF2B5EF4-FFF2-40B4-BE49-F238E27FC236}">
                  <a16:creationId xmlns:a16="http://schemas.microsoft.com/office/drawing/2014/main" xmlns="" id="{74C2549D-571D-F744-B72C-F54113EC4A73}"/>
                </a:ext>
              </a:extLst>
            </p:cNvPr>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2" name="任意多边形: 形状 441">
              <a:extLst>
                <a:ext uri="{FF2B5EF4-FFF2-40B4-BE49-F238E27FC236}">
                  <a16:creationId xmlns:a16="http://schemas.microsoft.com/office/drawing/2014/main" xmlns="" id="{4B88F97B-2384-AF7F-DB41-7A018F8F2AAC}"/>
                </a:ext>
              </a:extLst>
            </p:cNvPr>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3" name="任意多边形: 形状 442">
              <a:extLst>
                <a:ext uri="{FF2B5EF4-FFF2-40B4-BE49-F238E27FC236}">
                  <a16:creationId xmlns:a16="http://schemas.microsoft.com/office/drawing/2014/main" xmlns="" id="{3EBFF522-F8B0-E7C1-91D7-B79412FB42E4}"/>
                </a:ext>
              </a:extLst>
            </p:cNvPr>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4" name="任意多边形: 形状 443">
              <a:extLst>
                <a:ext uri="{FF2B5EF4-FFF2-40B4-BE49-F238E27FC236}">
                  <a16:creationId xmlns:a16="http://schemas.microsoft.com/office/drawing/2014/main" xmlns="" id="{901A42F7-9B46-8245-A2DA-508F427E83A8}"/>
                </a:ext>
              </a:extLst>
            </p:cNvPr>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5" name="任意多边形: 形状 444">
              <a:extLst>
                <a:ext uri="{FF2B5EF4-FFF2-40B4-BE49-F238E27FC236}">
                  <a16:creationId xmlns:a16="http://schemas.microsoft.com/office/drawing/2014/main" xmlns="" id="{4F7A2258-B6CA-1E35-DFAE-AA3BC08F34FE}"/>
                </a:ext>
              </a:extLst>
            </p:cNvPr>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 name="任意多边形: 形状 445">
              <a:extLst>
                <a:ext uri="{FF2B5EF4-FFF2-40B4-BE49-F238E27FC236}">
                  <a16:creationId xmlns:a16="http://schemas.microsoft.com/office/drawing/2014/main" xmlns="" id="{F7147DE0-8FF2-CE07-6F5E-2073005D7F43}"/>
                </a:ext>
              </a:extLst>
            </p:cNvPr>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7" name="任意多边形: 形状 446">
              <a:extLst>
                <a:ext uri="{FF2B5EF4-FFF2-40B4-BE49-F238E27FC236}">
                  <a16:creationId xmlns:a16="http://schemas.microsoft.com/office/drawing/2014/main" xmlns="" id="{55BA91AE-B100-8B95-AB68-8430A124D107}"/>
                </a:ext>
              </a:extLst>
            </p:cNvPr>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8" name="任意多边形: 形状 447">
              <a:extLst>
                <a:ext uri="{FF2B5EF4-FFF2-40B4-BE49-F238E27FC236}">
                  <a16:creationId xmlns:a16="http://schemas.microsoft.com/office/drawing/2014/main" xmlns="" id="{15CF66DE-DB6A-BB81-CA65-51748A924E00}"/>
                </a:ext>
              </a:extLst>
            </p:cNvPr>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 name="任意多边形: 形状 448">
              <a:extLst>
                <a:ext uri="{FF2B5EF4-FFF2-40B4-BE49-F238E27FC236}">
                  <a16:creationId xmlns:a16="http://schemas.microsoft.com/office/drawing/2014/main" xmlns="" id="{E0D13472-4453-CAF2-4F24-F995B44332E2}"/>
                </a:ext>
              </a:extLst>
            </p:cNvPr>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0" name="任意多边形: 形状 449">
              <a:extLst>
                <a:ext uri="{FF2B5EF4-FFF2-40B4-BE49-F238E27FC236}">
                  <a16:creationId xmlns:a16="http://schemas.microsoft.com/office/drawing/2014/main" xmlns="" id="{52D6485C-4CF2-2142-2D67-7B6B563D5D5C}"/>
                </a:ext>
              </a:extLst>
            </p:cNvPr>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1" name="任意多边形: 形状 450">
              <a:extLst>
                <a:ext uri="{FF2B5EF4-FFF2-40B4-BE49-F238E27FC236}">
                  <a16:creationId xmlns:a16="http://schemas.microsoft.com/office/drawing/2014/main" xmlns="" id="{3DDB9451-AA5D-2D0D-C68D-7CFD1910E18B}"/>
                </a:ext>
              </a:extLst>
            </p:cNvPr>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 name="任意多边形: 形状 451">
              <a:extLst>
                <a:ext uri="{FF2B5EF4-FFF2-40B4-BE49-F238E27FC236}">
                  <a16:creationId xmlns:a16="http://schemas.microsoft.com/office/drawing/2014/main" xmlns="" id="{3BF9C021-7369-1851-850F-A6153DA55D57}"/>
                </a:ext>
              </a:extLst>
            </p:cNvPr>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 name="任意多边形: 形状 452">
              <a:extLst>
                <a:ext uri="{FF2B5EF4-FFF2-40B4-BE49-F238E27FC236}">
                  <a16:creationId xmlns:a16="http://schemas.microsoft.com/office/drawing/2014/main" xmlns="" id="{0B33D2B6-D734-844E-9452-D0179B38D640}"/>
                </a:ext>
              </a:extLst>
            </p:cNvPr>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 name="任意多边形: 形状 453">
              <a:extLst>
                <a:ext uri="{FF2B5EF4-FFF2-40B4-BE49-F238E27FC236}">
                  <a16:creationId xmlns:a16="http://schemas.microsoft.com/office/drawing/2014/main" xmlns="" id="{93F292F2-B9CF-66FE-C4C4-A37358277B3E}"/>
                </a:ext>
              </a:extLst>
            </p:cNvPr>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5" name="任意多边形: 形状 454">
              <a:extLst>
                <a:ext uri="{FF2B5EF4-FFF2-40B4-BE49-F238E27FC236}">
                  <a16:creationId xmlns:a16="http://schemas.microsoft.com/office/drawing/2014/main" xmlns="" id="{13988051-5690-D960-E373-EECBD0D3DB8A}"/>
                </a:ext>
              </a:extLst>
            </p:cNvPr>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6" name="任意多边形: 形状 455">
              <a:extLst>
                <a:ext uri="{FF2B5EF4-FFF2-40B4-BE49-F238E27FC236}">
                  <a16:creationId xmlns:a16="http://schemas.microsoft.com/office/drawing/2014/main" xmlns="" id="{D49D7805-5968-0F0E-86E6-DA60C20C05F7}"/>
                </a:ext>
              </a:extLst>
            </p:cNvPr>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 name="任意多边形: 形状 456">
              <a:extLst>
                <a:ext uri="{FF2B5EF4-FFF2-40B4-BE49-F238E27FC236}">
                  <a16:creationId xmlns:a16="http://schemas.microsoft.com/office/drawing/2014/main" xmlns="" id="{373EB1F9-D08D-FDD9-AC95-7C75883D7F9D}"/>
                </a:ext>
              </a:extLst>
            </p:cNvPr>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 name="任意多边形: 形状 457">
              <a:extLst>
                <a:ext uri="{FF2B5EF4-FFF2-40B4-BE49-F238E27FC236}">
                  <a16:creationId xmlns:a16="http://schemas.microsoft.com/office/drawing/2014/main" xmlns="" id="{C979C424-3B1A-46BE-8BB6-88C530144735}"/>
                </a:ext>
              </a:extLst>
            </p:cNvPr>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 name="任意多边形: 形状 458">
              <a:extLst>
                <a:ext uri="{FF2B5EF4-FFF2-40B4-BE49-F238E27FC236}">
                  <a16:creationId xmlns:a16="http://schemas.microsoft.com/office/drawing/2014/main" xmlns="" id="{BEE6FBB7-BF61-4B42-4145-3708B83C0FB3}"/>
                </a:ext>
              </a:extLst>
            </p:cNvPr>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 name="任意多边形: 形状 459">
              <a:extLst>
                <a:ext uri="{FF2B5EF4-FFF2-40B4-BE49-F238E27FC236}">
                  <a16:creationId xmlns:a16="http://schemas.microsoft.com/office/drawing/2014/main" xmlns="" id="{F729561F-7A93-56CF-AF86-9924B3313036}"/>
                </a:ext>
              </a:extLst>
            </p:cNvPr>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 name="任意多边形: 形状 460">
              <a:extLst>
                <a:ext uri="{FF2B5EF4-FFF2-40B4-BE49-F238E27FC236}">
                  <a16:creationId xmlns:a16="http://schemas.microsoft.com/office/drawing/2014/main" xmlns="" id="{3239CCC7-07C9-3CEC-B434-09482743D80B}"/>
                </a:ext>
              </a:extLst>
            </p:cNvPr>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2" name="任意多边形: 形状 461">
              <a:extLst>
                <a:ext uri="{FF2B5EF4-FFF2-40B4-BE49-F238E27FC236}">
                  <a16:creationId xmlns:a16="http://schemas.microsoft.com/office/drawing/2014/main" xmlns="" id="{C7AE16DD-40D4-4F5D-0D4E-CAF78DD9BB63}"/>
                </a:ext>
              </a:extLst>
            </p:cNvPr>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 name="任意多边形: 形状 462">
              <a:extLst>
                <a:ext uri="{FF2B5EF4-FFF2-40B4-BE49-F238E27FC236}">
                  <a16:creationId xmlns:a16="http://schemas.microsoft.com/office/drawing/2014/main" xmlns="" id="{89AF3A99-3363-9234-E9AE-68DCBC9CEBD6}"/>
                </a:ext>
              </a:extLst>
            </p:cNvPr>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64" name="组合 463">
            <a:extLst>
              <a:ext uri="{FF2B5EF4-FFF2-40B4-BE49-F238E27FC236}">
                <a16:creationId xmlns:a16="http://schemas.microsoft.com/office/drawing/2014/main" xmlns="" id="{9A2E29F5-11BC-900B-BBC7-822DC049B9EF}"/>
              </a:ext>
            </a:extLst>
          </p:cNvPr>
          <p:cNvGrpSpPr/>
          <p:nvPr userDrawn="1"/>
        </p:nvGrpSpPr>
        <p:grpSpPr>
          <a:xfrm>
            <a:off x="5148627" y="5808850"/>
            <a:ext cx="1876437" cy="996007"/>
            <a:chOff x="4999887" y="5734072"/>
            <a:chExt cx="2189095" cy="1112008"/>
          </a:xfrm>
        </p:grpSpPr>
        <p:sp>
          <p:nvSpPr>
            <p:cNvPr id="465" name="任意多边形: 形状 464">
              <a:extLst>
                <a:ext uri="{FF2B5EF4-FFF2-40B4-BE49-F238E27FC236}">
                  <a16:creationId xmlns:a16="http://schemas.microsoft.com/office/drawing/2014/main" xmlns="" id="{FA0EDC56-5A5A-6EC2-846A-B6B0AFBB615B}"/>
                </a:ext>
              </a:extLst>
            </p:cNvPr>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 name="任意多边形: 形状 465">
              <a:extLst>
                <a:ext uri="{FF2B5EF4-FFF2-40B4-BE49-F238E27FC236}">
                  <a16:creationId xmlns:a16="http://schemas.microsoft.com/office/drawing/2014/main" xmlns="" id="{982BFF7C-7C36-39D0-886A-6916B5C634EE}"/>
                </a:ext>
              </a:extLst>
            </p:cNvPr>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7" name="任意多边形: 形状 466">
              <a:extLst>
                <a:ext uri="{FF2B5EF4-FFF2-40B4-BE49-F238E27FC236}">
                  <a16:creationId xmlns:a16="http://schemas.microsoft.com/office/drawing/2014/main" xmlns="" id="{52DAD5F9-A9C6-50A3-921E-0D94D81DEF58}"/>
                </a:ext>
              </a:extLst>
            </p:cNvPr>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 name="任意多边形: 形状 467">
              <a:extLst>
                <a:ext uri="{FF2B5EF4-FFF2-40B4-BE49-F238E27FC236}">
                  <a16:creationId xmlns:a16="http://schemas.microsoft.com/office/drawing/2014/main" xmlns="" id="{70B47229-F20D-E343-F802-09121B0712C1}"/>
                </a:ext>
              </a:extLst>
            </p:cNvPr>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9" name="任意多边形: 形状 468">
              <a:extLst>
                <a:ext uri="{FF2B5EF4-FFF2-40B4-BE49-F238E27FC236}">
                  <a16:creationId xmlns:a16="http://schemas.microsoft.com/office/drawing/2014/main" xmlns="" id="{CE0ABA3D-E31B-FBEA-33FD-7D1F8D819F93}"/>
                </a:ext>
              </a:extLst>
            </p:cNvPr>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 name="任意多边形: 形状 469">
              <a:extLst>
                <a:ext uri="{FF2B5EF4-FFF2-40B4-BE49-F238E27FC236}">
                  <a16:creationId xmlns:a16="http://schemas.microsoft.com/office/drawing/2014/main" xmlns="" id="{BF588CB4-5A37-A022-D48C-7F795C90D333}"/>
                </a:ext>
              </a:extLst>
            </p:cNvPr>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 name="任意多边形: 形状 470">
              <a:extLst>
                <a:ext uri="{FF2B5EF4-FFF2-40B4-BE49-F238E27FC236}">
                  <a16:creationId xmlns:a16="http://schemas.microsoft.com/office/drawing/2014/main" xmlns="" id="{58B098F7-2BE4-3B45-437D-3CC22A9D6346}"/>
                </a:ext>
              </a:extLst>
            </p:cNvPr>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 name="任意多边形: 形状 471">
              <a:extLst>
                <a:ext uri="{FF2B5EF4-FFF2-40B4-BE49-F238E27FC236}">
                  <a16:creationId xmlns:a16="http://schemas.microsoft.com/office/drawing/2014/main" xmlns="" id="{72D5127D-B97E-F355-2C66-55303483E7B8}"/>
                </a:ext>
              </a:extLst>
            </p:cNvPr>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 name="任意多边形: 形状 472">
              <a:extLst>
                <a:ext uri="{FF2B5EF4-FFF2-40B4-BE49-F238E27FC236}">
                  <a16:creationId xmlns:a16="http://schemas.microsoft.com/office/drawing/2014/main" xmlns="" id="{6ED545E5-217D-6926-17E7-E917A89D2E16}"/>
                </a:ext>
              </a:extLst>
            </p:cNvPr>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4" name="任意多边形: 形状 473">
              <a:extLst>
                <a:ext uri="{FF2B5EF4-FFF2-40B4-BE49-F238E27FC236}">
                  <a16:creationId xmlns:a16="http://schemas.microsoft.com/office/drawing/2014/main" xmlns="" id="{7921CA36-CD7F-1375-6345-FFAD4C1C0A8E}"/>
                </a:ext>
              </a:extLst>
            </p:cNvPr>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 name="任意多边形: 形状 474">
              <a:extLst>
                <a:ext uri="{FF2B5EF4-FFF2-40B4-BE49-F238E27FC236}">
                  <a16:creationId xmlns:a16="http://schemas.microsoft.com/office/drawing/2014/main" xmlns="" id="{1D9180BF-9BAF-76D1-DB0D-08A49DC30BD0}"/>
                </a:ext>
              </a:extLst>
            </p:cNvPr>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 name="任意多边形: 形状 475">
              <a:extLst>
                <a:ext uri="{FF2B5EF4-FFF2-40B4-BE49-F238E27FC236}">
                  <a16:creationId xmlns:a16="http://schemas.microsoft.com/office/drawing/2014/main" xmlns="" id="{716D101D-0CCE-92B9-501B-563E20676481}"/>
                </a:ext>
              </a:extLst>
            </p:cNvPr>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 name="任意多边形: 形状 476">
              <a:extLst>
                <a:ext uri="{FF2B5EF4-FFF2-40B4-BE49-F238E27FC236}">
                  <a16:creationId xmlns:a16="http://schemas.microsoft.com/office/drawing/2014/main" xmlns="" id="{0CD67247-4CF8-3ECB-6C63-ABDD992C4D1B}"/>
                </a:ext>
              </a:extLst>
            </p:cNvPr>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8" name="任意多边形: 形状 477">
              <a:extLst>
                <a:ext uri="{FF2B5EF4-FFF2-40B4-BE49-F238E27FC236}">
                  <a16:creationId xmlns:a16="http://schemas.microsoft.com/office/drawing/2014/main" xmlns="" id="{72ECC16B-9C27-4E2D-2857-BDE1982E4C1F}"/>
                </a:ext>
              </a:extLst>
            </p:cNvPr>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9" name="任意多边形: 形状 478">
              <a:extLst>
                <a:ext uri="{FF2B5EF4-FFF2-40B4-BE49-F238E27FC236}">
                  <a16:creationId xmlns:a16="http://schemas.microsoft.com/office/drawing/2014/main" xmlns="" id="{728DA18C-1F11-57C8-0824-FCAB3BB40732}"/>
                </a:ext>
              </a:extLst>
            </p:cNvPr>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0" name="任意多边形: 形状 479">
              <a:extLst>
                <a:ext uri="{FF2B5EF4-FFF2-40B4-BE49-F238E27FC236}">
                  <a16:creationId xmlns:a16="http://schemas.microsoft.com/office/drawing/2014/main" xmlns="" id="{B168A73C-DC20-1A52-4AFD-A84295DDE766}"/>
                </a:ext>
              </a:extLst>
            </p:cNvPr>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1" name="任意多边形: 形状 480">
              <a:extLst>
                <a:ext uri="{FF2B5EF4-FFF2-40B4-BE49-F238E27FC236}">
                  <a16:creationId xmlns:a16="http://schemas.microsoft.com/office/drawing/2014/main" xmlns="" id="{9763F8C3-478F-6878-0BF4-0BFBF40CB2F3}"/>
                </a:ext>
              </a:extLst>
            </p:cNvPr>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2" name="任意多边形: 形状 481">
              <a:extLst>
                <a:ext uri="{FF2B5EF4-FFF2-40B4-BE49-F238E27FC236}">
                  <a16:creationId xmlns:a16="http://schemas.microsoft.com/office/drawing/2014/main" xmlns="" id="{A84329FB-977C-D97D-1768-49BBE91ECC34}"/>
                </a:ext>
              </a:extLst>
            </p:cNvPr>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 name="任意多边形: 形状 482">
              <a:extLst>
                <a:ext uri="{FF2B5EF4-FFF2-40B4-BE49-F238E27FC236}">
                  <a16:creationId xmlns:a16="http://schemas.microsoft.com/office/drawing/2014/main" xmlns="" id="{B307390D-4333-B8A8-81BE-51AC39F47AD6}"/>
                </a:ext>
              </a:extLst>
            </p:cNvPr>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 name="任意多边形: 形状 483">
              <a:extLst>
                <a:ext uri="{FF2B5EF4-FFF2-40B4-BE49-F238E27FC236}">
                  <a16:creationId xmlns:a16="http://schemas.microsoft.com/office/drawing/2014/main" xmlns="" id="{252B036B-ECBF-F085-A6EF-93883B2EFE4B}"/>
                </a:ext>
              </a:extLst>
            </p:cNvPr>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5" name="任意多边形: 形状 484">
              <a:extLst>
                <a:ext uri="{FF2B5EF4-FFF2-40B4-BE49-F238E27FC236}">
                  <a16:creationId xmlns:a16="http://schemas.microsoft.com/office/drawing/2014/main" xmlns="" id="{DE1AE1CE-A1CB-FCD5-A46D-3153AE045F5C}"/>
                </a:ext>
              </a:extLst>
            </p:cNvPr>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 name="任意多边形: 形状 485">
              <a:extLst>
                <a:ext uri="{FF2B5EF4-FFF2-40B4-BE49-F238E27FC236}">
                  <a16:creationId xmlns:a16="http://schemas.microsoft.com/office/drawing/2014/main" xmlns="" id="{714A64D7-DC1E-AE86-9B80-3F23E7EB189D}"/>
                </a:ext>
              </a:extLst>
            </p:cNvPr>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 name="任意多边形: 形状 486">
              <a:extLst>
                <a:ext uri="{FF2B5EF4-FFF2-40B4-BE49-F238E27FC236}">
                  <a16:creationId xmlns:a16="http://schemas.microsoft.com/office/drawing/2014/main" xmlns="" id="{76F2E079-732B-C47B-C4E3-61D7E55C6A88}"/>
                </a:ext>
              </a:extLst>
            </p:cNvPr>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 name="任意多边形: 形状 487">
              <a:extLst>
                <a:ext uri="{FF2B5EF4-FFF2-40B4-BE49-F238E27FC236}">
                  <a16:creationId xmlns:a16="http://schemas.microsoft.com/office/drawing/2014/main" xmlns="" id="{3377A89E-5761-DEA3-791A-9011CB72AF7D}"/>
                </a:ext>
              </a:extLst>
            </p:cNvPr>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 name="任意多边形: 形状 488">
              <a:extLst>
                <a:ext uri="{FF2B5EF4-FFF2-40B4-BE49-F238E27FC236}">
                  <a16:creationId xmlns:a16="http://schemas.microsoft.com/office/drawing/2014/main" xmlns="" id="{106AA864-DED5-A98C-5F72-28D27710731A}"/>
                </a:ext>
              </a:extLst>
            </p:cNvPr>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 name="任意多边形: 形状 489">
              <a:extLst>
                <a:ext uri="{FF2B5EF4-FFF2-40B4-BE49-F238E27FC236}">
                  <a16:creationId xmlns:a16="http://schemas.microsoft.com/office/drawing/2014/main" xmlns="" id="{C9128FA6-0F50-1B9A-CF56-D6C8A90D55B0}"/>
                </a:ext>
              </a:extLst>
            </p:cNvPr>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 name="任意多边形: 形状 490">
              <a:extLst>
                <a:ext uri="{FF2B5EF4-FFF2-40B4-BE49-F238E27FC236}">
                  <a16:creationId xmlns:a16="http://schemas.microsoft.com/office/drawing/2014/main" xmlns="" id="{8F4252A3-199B-85A3-E788-4F9614CD8ED6}"/>
                </a:ext>
              </a:extLst>
            </p:cNvPr>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2" name="任意多边形: 形状 491">
              <a:extLst>
                <a:ext uri="{FF2B5EF4-FFF2-40B4-BE49-F238E27FC236}">
                  <a16:creationId xmlns:a16="http://schemas.microsoft.com/office/drawing/2014/main" xmlns="" id="{2AD6BCF7-DC82-0755-5056-FB24BDC6C0E1}"/>
                </a:ext>
              </a:extLst>
            </p:cNvPr>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3" name="任意多边形: 形状 492">
              <a:extLst>
                <a:ext uri="{FF2B5EF4-FFF2-40B4-BE49-F238E27FC236}">
                  <a16:creationId xmlns:a16="http://schemas.microsoft.com/office/drawing/2014/main" xmlns="" id="{0A44CE49-AF68-9939-9503-1AF4CE7516E0}"/>
                </a:ext>
              </a:extLst>
            </p:cNvPr>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4" name="任意多边形: 形状 493">
              <a:extLst>
                <a:ext uri="{FF2B5EF4-FFF2-40B4-BE49-F238E27FC236}">
                  <a16:creationId xmlns:a16="http://schemas.microsoft.com/office/drawing/2014/main" xmlns="" id="{D92EE253-0963-574E-23A2-55AE1AD40E31}"/>
                </a:ext>
              </a:extLst>
            </p:cNvPr>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5" name="任意多边形: 形状 494">
              <a:extLst>
                <a:ext uri="{FF2B5EF4-FFF2-40B4-BE49-F238E27FC236}">
                  <a16:creationId xmlns:a16="http://schemas.microsoft.com/office/drawing/2014/main" xmlns="" id="{F2FF1130-4B10-E278-F34F-AF7D2086BCCF}"/>
                </a:ext>
              </a:extLst>
            </p:cNvPr>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pic>
        <p:nvPicPr>
          <p:cNvPr id="496" name="图片 495" descr="计算机学院logo-组合01">
            <a:extLst>
              <a:ext uri="{FF2B5EF4-FFF2-40B4-BE49-F238E27FC236}">
                <a16:creationId xmlns:a16="http://schemas.microsoft.com/office/drawing/2014/main" xmlns="" id="{D1CC5C53-2E90-1B8D-0E49-7FD35E635E55}"/>
              </a:ext>
            </a:extLst>
          </p:cNvPr>
          <p:cNvPicPr>
            <a:picLocks noChangeAspect="1"/>
          </p:cNvPicPr>
          <p:nvPr userDrawn="1"/>
        </p:nvPicPr>
        <p:blipFill>
          <a:blip r:embed="rId4"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545929037"/>
      </p:ext>
    </p:extLst>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4D63F7-4B94-4112-85BA-2E65FB986868}"/>
              </a:ext>
            </a:extLst>
          </p:cNvPr>
          <p:cNvSpPr>
            <a:spLocks noGrp="1"/>
          </p:cNvSpPr>
          <p:nvPr>
            <p:ph type="title"/>
          </p:nvPr>
        </p:nvSpPr>
        <p:spPr>
          <a:prstGeom prst="rect">
            <a:avLst/>
          </a:prstGeom>
        </p:spPr>
        <p:txBody>
          <a:bodyPr/>
          <a:lstStyle/>
          <a:p>
            <a:r>
              <a:rPr lang="zh-CN" altLang="en-US" dirty="0"/>
              <a:t>第一章 绪论</a:t>
            </a:r>
          </a:p>
        </p:txBody>
      </p:sp>
      <p:sp>
        <p:nvSpPr>
          <p:cNvPr id="3" name="副标题 2">
            <a:extLst>
              <a:ext uri="{FF2B5EF4-FFF2-40B4-BE49-F238E27FC236}">
                <a16:creationId xmlns:a16="http://schemas.microsoft.com/office/drawing/2014/main" xmlns="" id="{004F5528-8F00-4B6E-9B95-883E3812F0F6}"/>
              </a:ext>
            </a:extLst>
          </p:cNvPr>
          <p:cNvSpPr>
            <a:spLocks noGrp="1"/>
          </p:cNvSpPr>
          <p:nvPr>
            <p:ph sz="quarter" idx="10"/>
          </p:nvPr>
        </p:nvSpPr>
        <p:spPr>
          <a:xfrm>
            <a:off x="2123871" y="2025946"/>
            <a:ext cx="8110775" cy="1259562"/>
          </a:xfrm>
          <a:prstGeom prst="rect">
            <a:avLst/>
          </a:prstGeom>
        </p:spPr>
        <p:txBody>
          <a:bodyPr>
            <a:normAutofit/>
          </a:bodyPr>
          <a:lstStyle/>
          <a:p>
            <a:pPr marL="0" indent="0">
              <a:buNone/>
            </a:pPr>
            <a:r>
              <a:rPr lang="zh-CN" altLang="en-US" dirty="0"/>
              <a:t>操作系统原理</a:t>
            </a:r>
          </a:p>
        </p:txBody>
      </p:sp>
    </p:spTree>
    <p:extLst>
      <p:ext uri="{BB962C8B-B14F-4D97-AF65-F5344CB8AC3E}">
        <p14:creationId xmlns:p14="http://schemas.microsoft.com/office/powerpoint/2010/main" val="331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2EEDBE-D689-406A-82F2-62985D686053}"/>
              </a:ext>
            </a:extLst>
          </p:cNvPr>
          <p:cNvSpPr>
            <a:spLocks noGrp="1"/>
          </p:cNvSpPr>
          <p:nvPr>
            <p:ph type="title"/>
          </p:nvPr>
        </p:nvSpPr>
        <p:spPr/>
        <p:txBody>
          <a:bodyPr/>
          <a:lstStyle/>
          <a:p>
            <a:r>
              <a:rPr lang="zh-CN" altLang="en-US" b="1" dirty="0"/>
              <a:t>多道程序设计技术（续）</a:t>
            </a:r>
            <a:endParaRPr lang="zh-CN" altLang="en-US" dirty="0"/>
          </a:p>
        </p:txBody>
      </p:sp>
      <p:sp>
        <p:nvSpPr>
          <p:cNvPr id="3" name="内容占位符 2">
            <a:extLst>
              <a:ext uri="{FF2B5EF4-FFF2-40B4-BE49-F238E27FC236}">
                <a16:creationId xmlns:a16="http://schemas.microsoft.com/office/drawing/2014/main" xmlns="" id="{D34AE646-5490-4EE9-A3DC-BFA988BDC0A7}"/>
              </a:ext>
            </a:extLst>
          </p:cNvPr>
          <p:cNvSpPr>
            <a:spLocks noGrp="1"/>
          </p:cNvSpPr>
          <p:nvPr>
            <p:ph idx="1"/>
          </p:nvPr>
        </p:nvSpPr>
        <p:spPr/>
        <p:txBody>
          <a:bodyPr/>
          <a:lstStyle/>
          <a:p>
            <a:r>
              <a:rPr lang="zh-CN" altLang="en-US" dirty="0"/>
              <a:t>多道程序工作的情况</a:t>
            </a:r>
          </a:p>
        </p:txBody>
      </p:sp>
      <p:grpSp>
        <p:nvGrpSpPr>
          <p:cNvPr id="4" name="Group 46">
            <a:extLst>
              <a:ext uri="{FF2B5EF4-FFF2-40B4-BE49-F238E27FC236}">
                <a16:creationId xmlns:a16="http://schemas.microsoft.com/office/drawing/2014/main" xmlns="" id="{F2AAA8F4-3489-4023-95AA-14136A93D3B8}"/>
              </a:ext>
            </a:extLst>
          </p:cNvPr>
          <p:cNvGrpSpPr>
            <a:grpSpLocks/>
          </p:cNvGrpSpPr>
          <p:nvPr/>
        </p:nvGrpSpPr>
        <p:grpSpPr bwMode="auto">
          <a:xfrm>
            <a:off x="1990946" y="2696230"/>
            <a:ext cx="8223250" cy="3160713"/>
            <a:chOff x="300" y="1140"/>
            <a:chExt cx="5180" cy="1991"/>
          </a:xfrm>
        </p:grpSpPr>
        <p:sp>
          <p:nvSpPr>
            <p:cNvPr id="5" name="Text Box 8">
              <a:extLst>
                <a:ext uri="{FF2B5EF4-FFF2-40B4-BE49-F238E27FC236}">
                  <a16:creationId xmlns:a16="http://schemas.microsoft.com/office/drawing/2014/main" xmlns="" id="{D4B43773-C6A5-49BD-AFDD-6607E0266F7C}"/>
                </a:ext>
              </a:extLst>
            </p:cNvPr>
            <p:cNvSpPr txBox="1">
              <a:spLocks noChangeArrowheads="1"/>
            </p:cNvSpPr>
            <p:nvPr/>
          </p:nvSpPr>
          <p:spPr bwMode="auto">
            <a:xfrm>
              <a:off x="300" y="1319"/>
              <a:ext cx="89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中央处理机</a:t>
              </a:r>
            </a:p>
          </p:txBody>
        </p:sp>
        <p:sp>
          <p:nvSpPr>
            <p:cNvPr id="6" name="Text Box 9">
              <a:extLst>
                <a:ext uri="{FF2B5EF4-FFF2-40B4-BE49-F238E27FC236}">
                  <a16:creationId xmlns:a16="http://schemas.microsoft.com/office/drawing/2014/main" xmlns="" id="{9C55CC80-33BE-4420-9206-BC446E85A6A6}"/>
                </a:ext>
              </a:extLst>
            </p:cNvPr>
            <p:cNvSpPr txBox="1">
              <a:spLocks noChangeArrowheads="1"/>
            </p:cNvSpPr>
            <p:nvPr/>
          </p:nvSpPr>
          <p:spPr bwMode="auto">
            <a:xfrm>
              <a:off x="350" y="1977"/>
              <a:ext cx="75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外部设备</a:t>
              </a:r>
            </a:p>
          </p:txBody>
        </p:sp>
        <p:sp>
          <p:nvSpPr>
            <p:cNvPr id="7" name="Text Box 10">
              <a:extLst>
                <a:ext uri="{FF2B5EF4-FFF2-40B4-BE49-F238E27FC236}">
                  <a16:creationId xmlns:a16="http://schemas.microsoft.com/office/drawing/2014/main" xmlns="" id="{58A5AD90-1F5A-4C8D-848E-D713832FAD6F}"/>
                </a:ext>
              </a:extLst>
            </p:cNvPr>
            <p:cNvSpPr txBox="1">
              <a:spLocks noChangeArrowheads="1"/>
            </p:cNvSpPr>
            <p:nvPr/>
          </p:nvSpPr>
          <p:spPr bwMode="auto">
            <a:xfrm>
              <a:off x="2871" y="2036"/>
              <a:ext cx="473"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结束</a:t>
              </a:r>
            </a:p>
          </p:txBody>
        </p:sp>
        <p:sp>
          <p:nvSpPr>
            <p:cNvPr id="8" name="Line 11">
              <a:extLst>
                <a:ext uri="{FF2B5EF4-FFF2-40B4-BE49-F238E27FC236}">
                  <a16:creationId xmlns:a16="http://schemas.microsoft.com/office/drawing/2014/main" xmlns="" id="{374CDBD3-9ECA-4763-B2CC-C6E6AC26D4DA}"/>
                </a:ext>
              </a:extLst>
            </p:cNvPr>
            <p:cNvSpPr>
              <a:spLocks noChangeShapeType="1"/>
            </p:cNvSpPr>
            <p:nvPr/>
          </p:nvSpPr>
          <p:spPr bwMode="auto">
            <a:xfrm>
              <a:off x="3739" y="1439"/>
              <a:ext cx="514" cy="0"/>
            </a:xfrm>
            <a:prstGeom prst="line">
              <a:avLst/>
            </a:prstGeom>
            <a:noFill/>
            <a:ln w="76200">
              <a:solidFill>
                <a:srgbClr val="FF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9" name="Line 12">
              <a:extLst>
                <a:ext uri="{FF2B5EF4-FFF2-40B4-BE49-F238E27FC236}">
                  <a16:creationId xmlns:a16="http://schemas.microsoft.com/office/drawing/2014/main" xmlns="" id="{597DC765-C2DE-4E95-911B-E31A3AF2CDA1}"/>
                </a:ext>
              </a:extLst>
            </p:cNvPr>
            <p:cNvSpPr>
              <a:spLocks noChangeShapeType="1"/>
            </p:cNvSpPr>
            <p:nvPr/>
          </p:nvSpPr>
          <p:spPr bwMode="auto">
            <a:xfrm>
              <a:off x="3690" y="1439"/>
              <a:ext cx="0" cy="602"/>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0" name="Line 13">
              <a:extLst>
                <a:ext uri="{FF2B5EF4-FFF2-40B4-BE49-F238E27FC236}">
                  <a16:creationId xmlns:a16="http://schemas.microsoft.com/office/drawing/2014/main" xmlns="" id="{1FD57B15-8E79-4BB1-BC52-5E3C00B19248}"/>
                </a:ext>
              </a:extLst>
            </p:cNvPr>
            <p:cNvSpPr>
              <a:spLocks noChangeShapeType="1"/>
            </p:cNvSpPr>
            <p:nvPr/>
          </p:nvSpPr>
          <p:spPr bwMode="auto">
            <a:xfrm>
              <a:off x="3691" y="2037"/>
              <a:ext cx="946" cy="0"/>
            </a:xfrm>
            <a:prstGeom prst="line">
              <a:avLst/>
            </a:prstGeom>
            <a:noFill/>
            <a:ln w="5715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1" name="Line 14">
              <a:extLst>
                <a:ext uri="{FF2B5EF4-FFF2-40B4-BE49-F238E27FC236}">
                  <a16:creationId xmlns:a16="http://schemas.microsoft.com/office/drawing/2014/main" xmlns="" id="{C464737A-751B-4BD1-A341-2A3542FC9BA9}"/>
                </a:ext>
              </a:extLst>
            </p:cNvPr>
            <p:cNvSpPr>
              <a:spLocks noChangeShapeType="1"/>
            </p:cNvSpPr>
            <p:nvPr/>
          </p:nvSpPr>
          <p:spPr bwMode="auto">
            <a:xfrm>
              <a:off x="4238" y="1439"/>
              <a:ext cx="0" cy="1300"/>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2" name="Line 15">
              <a:extLst>
                <a:ext uri="{FF2B5EF4-FFF2-40B4-BE49-F238E27FC236}">
                  <a16:creationId xmlns:a16="http://schemas.microsoft.com/office/drawing/2014/main" xmlns="" id="{827A4BC2-197E-4E9F-A4A7-E0D012ABA0B7}"/>
                </a:ext>
              </a:extLst>
            </p:cNvPr>
            <p:cNvSpPr>
              <a:spLocks noChangeShapeType="1"/>
            </p:cNvSpPr>
            <p:nvPr/>
          </p:nvSpPr>
          <p:spPr bwMode="auto">
            <a:xfrm>
              <a:off x="4238" y="2755"/>
              <a:ext cx="374" cy="0"/>
            </a:xfrm>
            <a:prstGeom prst="line">
              <a:avLst/>
            </a:prstGeom>
            <a:noFill/>
            <a:ln w="57150">
              <a:solidFill>
                <a:srgbClr val="FF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3" name="Text Box 16">
              <a:extLst>
                <a:ext uri="{FF2B5EF4-FFF2-40B4-BE49-F238E27FC236}">
                  <a16:creationId xmlns:a16="http://schemas.microsoft.com/office/drawing/2014/main" xmlns="" id="{8F681EA2-CEE2-4F87-A50C-F986E876B8FA}"/>
                </a:ext>
              </a:extLst>
            </p:cNvPr>
            <p:cNvSpPr txBox="1">
              <a:spLocks noChangeArrowheads="1"/>
            </p:cNvSpPr>
            <p:nvPr/>
          </p:nvSpPr>
          <p:spPr bwMode="auto">
            <a:xfrm>
              <a:off x="3761" y="1147"/>
              <a:ext cx="59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B</a:t>
              </a:r>
            </a:p>
          </p:txBody>
        </p:sp>
        <p:sp>
          <p:nvSpPr>
            <p:cNvPr id="14" name="Line 17">
              <a:extLst>
                <a:ext uri="{FF2B5EF4-FFF2-40B4-BE49-F238E27FC236}">
                  <a16:creationId xmlns:a16="http://schemas.microsoft.com/office/drawing/2014/main" xmlns="" id="{CFF9EA1F-36BC-4237-B839-FF22C9A51458}"/>
                </a:ext>
              </a:extLst>
            </p:cNvPr>
            <p:cNvSpPr>
              <a:spLocks noChangeShapeType="1"/>
            </p:cNvSpPr>
            <p:nvPr/>
          </p:nvSpPr>
          <p:spPr bwMode="auto">
            <a:xfrm>
              <a:off x="1746" y="2037"/>
              <a:ext cx="1347" cy="0"/>
            </a:xfrm>
            <a:prstGeom prst="line">
              <a:avLst/>
            </a:prstGeom>
            <a:noFill/>
            <a:ln w="5715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5" name="Text Box 18">
              <a:extLst>
                <a:ext uri="{FF2B5EF4-FFF2-40B4-BE49-F238E27FC236}">
                  <a16:creationId xmlns:a16="http://schemas.microsoft.com/office/drawing/2014/main" xmlns="" id="{C9B18E48-BF95-44AC-82BC-BD1AEEE96513}"/>
                </a:ext>
              </a:extLst>
            </p:cNvPr>
            <p:cNvSpPr txBox="1">
              <a:spLocks noChangeArrowheads="1"/>
            </p:cNvSpPr>
            <p:nvPr/>
          </p:nvSpPr>
          <p:spPr bwMode="auto">
            <a:xfrm>
              <a:off x="3390" y="1810"/>
              <a:ext cx="448"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打印</a:t>
              </a: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a:t>
              </a:r>
            </a:p>
          </p:txBody>
        </p:sp>
        <p:sp>
          <p:nvSpPr>
            <p:cNvPr id="16" name="Line 19">
              <a:extLst>
                <a:ext uri="{FF2B5EF4-FFF2-40B4-BE49-F238E27FC236}">
                  <a16:creationId xmlns:a16="http://schemas.microsoft.com/office/drawing/2014/main" xmlns="" id="{5ED45808-3845-4D6D-97AF-E1E75973AABC}"/>
                </a:ext>
              </a:extLst>
            </p:cNvPr>
            <p:cNvSpPr>
              <a:spLocks noChangeShapeType="1"/>
            </p:cNvSpPr>
            <p:nvPr/>
          </p:nvSpPr>
          <p:spPr bwMode="auto">
            <a:xfrm>
              <a:off x="3091" y="1439"/>
              <a:ext cx="584" cy="0"/>
            </a:xfrm>
            <a:prstGeom prst="line">
              <a:avLst/>
            </a:prstGeom>
            <a:noFill/>
            <a:ln w="762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7" name="Line 20">
              <a:extLst>
                <a:ext uri="{FF2B5EF4-FFF2-40B4-BE49-F238E27FC236}">
                  <a16:creationId xmlns:a16="http://schemas.microsoft.com/office/drawing/2014/main" xmlns="" id="{B790777B-B547-45CB-AF99-F1CF387F3EDE}"/>
                </a:ext>
              </a:extLst>
            </p:cNvPr>
            <p:cNvSpPr>
              <a:spLocks noChangeShapeType="1"/>
            </p:cNvSpPr>
            <p:nvPr/>
          </p:nvSpPr>
          <p:spPr bwMode="auto">
            <a:xfrm>
              <a:off x="2593" y="2755"/>
              <a:ext cx="862" cy="0"/>
            </a:xfrm>
            <a:prstGeom prst="line">
              <a:avLst/>
            </a:prstGeom>
            <a:noFill/>
            <a:ln w="57150">
              <a:solidFill>
                <a:srgbClr val="FF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8" name="Line 21">
              <a:extLst>
                <a:ext uri="{FF2B5EF4-FFF2-40B4-BE49-F238E27FC236}">
                  <a16:creationId xmlns:a16="http://schemas.microsoft.com/office/drawing/2014/main" xmlns="" id="{36367D05-B58B-429F-8A64-71B8F2C27CD0}"/>
                </a:ext>
              </a:extLst>
            </p:cNvPr>
            <p:cNvSpPr>
              <a:spLocks noChangeShapeType="1"/>
            </p:cNvSpPr>
            <p:nvPr/>
          </p:nvSpPr>
          <p:spPr bwMode="auto">
            <a:xfrm>
              <a:off x="3490" y="2755"/>
              <a:ext cx="240" cy="0"/>
            </a:xfrm>
            <a:prstGeom prst="line">
              <a:avLst/>
            </a:prstGeom>
            <a:noFill/>
            <a:ln w="38100">
              <a:solidFill>
                <a:srgbClr val="CC0000"/>
              </a:solidFill>
              <a:prstDash val="sysDot"/>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9" name="Text Box 22">
              <a:extLst>
                <a:ext uri="{FF2B5EF4-FFF2-40B4-BE49-F238E27FC236}">
                  <a16:creationId xmlns:a16="http://schemas.microsoft.com/office/drawing/2014/main" xmlns="" id="{0A2DEA90-E5B9-475E-A6C3-24127182D357}"/>
                </a:ext>
              </a:extLst>
            </p:cNvPr>
            <p:cNvSpPr txBox="1">
              <a:spLocks noChangeArrowheads="1"/>
            </p:cNvSpPr>
            <p:nvPr/>
          </p:nvSpPr>
          <p:spPr bwMode="auto">
            <a:xfrm>
              <a:off x="2274" y="2647"/>
              <a:ext cx="43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p>
          </p:txBody>
        </p:sp>
        <p:sp>
          <p:nvSpPr>
            <p:cNvPr id="20" name="Text Box 23">
              <a:extLst>
                <a:ext uri="{FF2B5EF4-FFF2-40B4-BE49-F238E27FC236}">
                  <a16:creationId xmlns:a16="http://schemas.microsoft.com/office/drawing/2014/main" xmlns="" id="{4272DF6C-9383-4B13-B58F-0623DE875262}"/>
                </a:ext>
              </a:extLst>
            </p:cNvPr>
            <p:cNvSpPr txBox="1">
              <a:spLocks noChangeArrowheads="1"/>
            </p:cNvSpPr>
            <p:nvPr/>
          </p:nvSpPr>
          <p:spPr bwMode="auto">
            <a:xfrm>
              <a:off x="3864" y="2330"/>
              <a:ext cx="47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绘图</a:t>
              </a: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a:t>
              </a:r>
            </a:p>
          </p:txBody>
        </p:sp>
        <p:sp>
          <p:nvSpPr>
            <p:cNvPr id="21" name="Text Box 24">
              <a:extLst>
                <a:ext uri="{FF2B5EF4-FFF2-40B4-BE49-F238E27FC236}">
                  <a16:creationId xmlns:a16="http://schemas.microsoft.com/office/drawing/2014/main" xmlns="" id="{85BF59D7-602C-4B19-9FFF-897D7990DD40}"/>
                </a:ext>
              </a:extLst>
            </p:cNvPr>
            <p:cNvSpPr txBox="1">
              <a:spLocks noChangeArrowheads="1"/>
            </p:cNvSpPr>
            <p:nvPr/>
          </p:nvSpPr>
          <p:spPr bwMode="auto">
            <a:xfrm>
              <a:off x="4699" y="1903"/>
              <a:ext cx="71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输出结束</a:t>
              </a:r>
            </a:p>
          </p:txBody>
        </p:sp>
        <p:sp>
          <p:nvSpPr>
            <p:cNvPr id="22" name="Text Box 25">
              <a:extLst>
                <a:ext uri="{FF2B5EF4-FFF2-40B4-BE49-F238E27FC236}">
                  <a16:creationId xmlns:a16="http://schemas.microsoft.com/office/drawing/2014/main" xmlns="" id="{694C63AE-BF03-438C-9F56-729B4F8353BE}"/>
                </a:ext>
              </a:extLst>
            </p:cNvPr>
            <p:cNvSpPr txBox="1">
              <a:spLocks noChangeArrowheads="1"/>
            </p:cNvSpPr>
            <p:nvPr/>
          </p:nvSpPr>
          <p:spPr bwMode="auto">
            <a:xfrm>
              <a:off x="4687" y="2695"/>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输出结束</a:t>
              </a:r>
            </a:p>
          </p:txBody>
        </p:sp>
        <p:sp>
          <p:nvSpPr>
            <p:cNvPr id="23" name="Line 26">
              <a:extLst>
                <a:ext uri="{FF2B5EF4-FFF2-40B4-BE49-F238E27FC236}">
                  <a16:creationId xmlns:a16="http://schemas.microsoft.com/office/drawing/2014/main" xmlns="" id="{1D16E539-24CB-48C9-ADED-EB3F86DDB581}"/>
                </a:ext>
              </a:extLst>
            </p:cNvPr>
            <p:cNvSpPr>
              <a:spLocks noChangeShapeType="1"/>
            </p:cNvSpPr>
            <p:nvPr/>
          </p:nvSpPr>
          <p:spPr bwMode="auto">
            <a:xfrm>
              <a:off x="3739" y="1439"/>
              <a:ext cx="0" cy="1300"/>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4" name="Text Box 27">
              <a:extLst>
                <a:ext uri="{FF2B5EF4-FFF2-40B4-BE49-F238E27FC236}">
                  <a16:creationId xmlns:a16="http://schemas.microsoft.com/office/drawing/2014/main" xmlns="" id="{764438F2-20C3-42FC-BA93-5C41C5804B82}"/>
                </a:ext>
              </a:extLst>
            </p:cNvPr>
            <p:cNvSpPr txBox="1">
              <a:spLocks noChangeArrowheads="1"/>
            </p:cNvSpPr>
            <p:nvPr/>
          </p:nvSpPr>
          <p:spPr bwMode="auto">
            <a:xfrm>
              <a:off x="3141" y="1140"/>
              <a:ext cx="59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A</a:t>
              </a:r>
            </a:p>
          </p:txBody>
        </p:sp>
        <p:sp>
          <p:nvSpPr>
            <p:cNvPr id="25" name="Line 28">
              <a:extLst>
                <a:ext uri="{FF2B5EF4-FFF2-40B4-BE49-F238E27FC236}">
                  <a16:creationId xmlns:a16="http://schemas.microsoft.com/office/drawing/2014/main" xmlns="" id="{5EFC43E2-8E16-4701-8A57-93586995301F}"/>
                </a:ext>
              </a:extLst>
            </p:cNvPr>
            <p:cNvSpPr>
              <a:spLocks noChangeShapeType="1"/>
            </p:cNvSpPr>
            <p:nvPr/>
          </p:nvSpPr>
          <p:spPr bwMode="auto">
            <a:xfrm>
              <a:off x="3091" y="1439"/>
              <a:ext cx="0" cy="602"/>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6" name="Text Box 29">
              <a:extLst>
                <a:ext uri="{FF2B5EF4-FFF2-40B4-BE49-F238E27FC236}">
                  <a16:creationId xmlns:a16="http://schemas.microsoft.com/office/drawing/2014/main" xmlns="" id="{5457CE6B-848C-498B-9FCE-1F33ED602BB3}"/>
                </a:ext>
              </a:extLst>
            </p:cNvPr>
            <p:cNvSpPr txBox="1">
              <a:spLocks noChangeArrowheads="1"/>
            </p:cNvSpPr>
            <p:nvPr/>
          </p:nvSpPr>
          <p:spPr bwMode="auto">
            <a:xfrm>
              <a:off x="3166" y="2815"/>
              <a:ext cx="77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输入结束</a:t>
              </a:r>
            </a:p>
          </p:txBody>
        </p:sp>
        <p:sp>
          <p:nvSpPr>
            <p:cNvPr id="27" name="Line 30">
              <a:extLst>
                <a:ext uri="{FF2B5EF4-FFF2-40B4-BE49-F238E27FC236}">
                  <a16:creationId xmlns:a16="http://schemas.microsoft.com/office/drawing/2014/main" xmlns="" id="{4059B51B-5689-46E1-BF0F-E70CBC4791D7}"/>
                </a:ext>
              </a:extLst>
            </p:cNvPr>
            <p:cNvSpPr>
              <a:spLocks noChangeShapeType="1"/>
            </p:cNvSpPr>
            <p:nvPr/>
          </p:nvSpPr>
          <p:spPr bwMode="auto">
            <a:xfrm>
              <a:off x="2593" y="1439"/>
              <a:ext cx="0" cy="1300"/>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8" name="Line 31">
              <a:extLst>
                <a:ext uri="{FF2B5EF4-FFF2-40B4-BE49-F238E27FC236}">
                  <a16:creationId xmlns:a16="http://schemas.microsoft.com/office/drawing/2014/main" xmlns="" id="{DBF3629D-2F94-46AC-9ADA-A5BB21145D74}"/>
                </a:ext>
              </a:extLst>
            </p:cNvPr>
            <p:cNvSpPr>
              <a:spLocks noChangeShapeType="1"/>
            </p:cNvSpPr>
            <p:nvPr/>
          </p:nvSpPr>
          <p:spPr bwMode="auto">
            <a:xfrm>
              <a:off x="1795" y="1439"/>
              <a:ext cx="796" cy="0"/>
            </a:xfrm>
            <a:prstGeom prst="line">
              <a:avLst/>
            </a:prstGeom>
            <a:noFill/>
            <a:ln w="76200">
              <a:solidFill>
                <a:srgbClr val="FF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9" name="Text Box 32">
              <a:extLst>
                <a:ext uri="{FF2B5EF4-FFF2-40B4-BE49-F238E27FC236}">
                  <a16:creationId xmlns:a16="http://schemas.microsoft.com/office/drawing/2014/main" xmlns="" id="{86C36F31-C17D-4718-B349-7883C030BF25}"/>
                </a:ext>
              </a:extLst>
            </p:cNvPr>
            <p:cNvSpPr txBox="1">
              <a:spLocks noChangeArrowheads="1"/>
            </p:cNvSpPr>
            <p:nvPr/>
          </p:nvSpPr>
          <p:spPr bwMode="auto">
            <a:xfrm>
              <a:off x="1247" y="1162"/>
              <a:ext cx="59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A</a:t>
              </a:r>
            </a:p>
          </p:txBody>
        </p:sp>
        <p:sp>
          <p:nvSpPr>
            <p:cNvPr id="30" name="Text Box 33">
              <a:extLst>
                <a:ext uri="{FF2B5EF4-FFF2-40B4-BE49-F238E27FC236}">
                  <a16:creationId xmlns:a16="http://schemas.microsoft.com/office/drawing/2014/main" xmlns="" id="{C47E1C4E-C2F8-4EC4-9BC4-7382CA246DBA}"/>
                </a:ext>
              </a:extLst>
            </p:cNvPr>
            <p:cNvSpPr txBox="1">
              <a:spLocks noChangeArrowheads="1"/>
            </p:cNvSpPr>
            <p:nvPr/>
          </p:nvSpPr>
          <p:spPr bwMode="auto">
            <a:xfrm>
              <a:off x="1995" y="1174"/>
              <a:ext cx="6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B</a:t>
              </a:r>
            </a:p>
          </p:txBody>
        </p:sp>
        <p:sp>
          <p:nvSpPr>
            <p:cNvPr id="31" name="Line 34">
              <a:extLst>
                <a:ext uri="{FF2B5EF4-FFF2-40B4-BE49-F238E27FC236}">
                  <a16:creationId xmlns:a16="http://schemas.microsoft.com/office/drawing/2014/main" xmlns="" id="{8D16A065-F93D-422B-B79C-275EA65F59C9}"/>
                </a:ext>
              </a:extLst>
            </p:cNvPr>
            <p:cNvSpPr>
              <a:spLocks noChangeShapeType="1"/>
            </p:cNvSpPr>
            <p:nvPr/>
          </p:nvSpPr>
          <p:spPr bwMode="auto">
            <a:xfrm>
              <a:off x="1746" y="1439"/>
              <a:ext cx="0" cy="602"/>
            </a:xfrm>
            <a:prstGeom prst="line">
              <a:avLst/>
            </a:prstGeom>
            <a:noFill/>
            <a:ln w="952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32" name="Text Box 35">
              <a:extLst>
                <a:ext uri="{FF2B5EF4-FFF2-40B4-BE49-F238E27FC236}">
                  <a16:creationId xmlns:a16="http://schemas.microsoft.com/office/drawing/2014/main" xmlns="" id="{CB84FD2C-0D39-4BEF-B43D-A10AFD755EC8}"/>
                </a:ext>
              </a:extLst>
            </p:cNvPr>
            <p:cNvSpPr txBox="1">
              <a:spLocks noChangeArrowheads="1"/>
            </p:cNvSpPr>
            <p:nvPr/>
          </p:nvSpPr>
          <p:spPr bwMode="auto">
            <a:xfrm>
              <a:off x="1424" y="1932"/>
              <a:ext cx="41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p>
          </p:txBody>
        </p:sp>
        <p:sp>
          <p:nvSpPr>
            <p:cNvPr id="33" name="Line 36">
              <a:extLst>
                <a:ext uri="{FF2B5EF4-FFF2-40B4-BE49-F238E27FC236}">
                  <a16:creationId xmlns:a16="http://schemas.microsoft.com/office/drawing/2014/main" xmlns="" id="{06ED337D-D9DE-4C4E-861A-4E06BE91F002}"/>
                </a:ext>
              </a:extLst>
            </p:cNvPr>
            <p:cNvSpPr>
              <a:spLocks noChangeShapeType="1"/>
            </p:cNvSpPr>
            <p:nvPr/>
          </p:nvSpPr>
          <p:spPr bwMode="auto">
            <a:xfrm>
              <a:off x="1247" y="1439"/>
              <a:ext cx="499" cy="0"/>
            </a:xfrm>
            <a:prstGeom prst="line">
              <a:avLst/>
            </a:prstGeom>
            <a:noFill/>
            <a:ln w="76200">
              <a:solidFill>
                <a:schemeClr val="tx1"/>
              </a:solidFill>
              <a:round/>
              <a:headEnd/>
              <a:tailEnd/>
            </a:ln>
            <a:effec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34" name="Text Box 37">
              <a:extLst>
                <a:ext uri="{FF2B5EF4-FFF2-40B4-BE49-F238E27FC236}">
                  <a16:creationId xmlns:a16="http://schemas.microsoft.com/office/drawing/2014/main" xmlns="" id="{2B6EE833-E91C-47D2-8851-566CAF531EE8}"/>
                </a:ext>
              </a:extLst>
            </p:cNvPr>
            <p:cNvSpPr txBox="1">
              <a:spLocks noChangeArrowheads="1"/>
            </p:cNvSpPr>
            <p:nvPr/>
          </p:nvSpPr>
          <p:spPr bwMode="auto">
            <a:xfrm>
              <a:off x="400" y="2635"/>
              <a:ext cx="75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外部设备</a:t>
              </a:r>
            </a:p>
          </p:txBody>
        </p:sp>
      </p:grpSp>
      <p:sp>
        <p:nvSpPr>
          <p:cNvPr id="35" name="Text Box 42">
            <a:extLst>
              <a:ext uri="{FF2B5EF4-FFF2-40B4-BE49-F238E27FC236}">
                <a16:creationId xmlns:a16="http://schemas.microsoft.com/office/drawing/2014/main" xmlns="" id="{9CF5C7AB-392D-463D-A9D4-C99521309651}"/>
              </a:ext>
            </a:extLst>
          </p:cNvPr>
          <p:cNvSpPr txBox="1">
            <a:spLocks noChangeArrowheads="1"/>
          </p:cNvSpPr>
          <p:nvPr/>
        </p:nvSpPr>
        <p:spPr bwMode="auto">
          <a:xfrm>
            <a:off x="4865044" y="5849304"/>
            <a:ext cx="2742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50000"/>
              </a:spcBef>
              <a:buClrTx/>
              <a:buSzTx/>
              <a:buFontTx/>
              <a:buNone/>
            </a:pPr>
            <a:r>
              <a:rPr kumimoji="1" lang="zh-CN" altLang="en-US" sz="2400" b="0" dirty="0">
                <a:solidFill>
                  <a:schemeClr val="tx1"/>
                </a:solidFill>
                <a:latin typeface="Times New Roman" panose="02020603050405020304" pitchFamily="18" charset="0"/>
              </a:rPr>
              <a:t>多道程序工作</a:t>
            </a:r>
          </a:p>
        </p:txBody>
      </p:sp>
    </p:spTree>
    <p:extLst>
      <p:ext uri="{BB962C8B-B14F-4D97-AF65-F5344CB8AC3E}">
        <p14:creationId xmlns:p14="http://schemas.microsoft.com/office/powerpoint/2010/main" val="1326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412A12-5605-40BA-B435-3B1363150B3B}"/>
              </a:ext>
            </a:extLst>
          </p:cNvPr>
          <p:cNvSpPr>
            <a:spLocks noGrp="1"/>
          </p:cNvSpPr>
          <p:nvPr>
            <p:ph type="title"/>
          </p:nvPr>
        </p:nvSpPr>
        <p:spPr/>
        <p:txBody>
          <a:bodyPr/>
          <a:lstStyle/>
          <a:p>
            <a:r>
              <a:rPr lang="zh-CN" altLang="en-US" b="1" dirty="0"/>
              <a:t>多道程序设计技术（续）</a:t>
            </a:r>
            <a:endParaRPr lang="zh-CN" altLang="en-US" dirty="0"/>
          </a:p>
        </p:txBody>
      </p:sp>
      <p:sp>
        <p:nvSpPr>
          <p:cNvPr id="3" name="内容占位符 2">
            <a:extLst>
              <a:ext uri="{FF2B5EF4-FFF2-40B4-BE49-F238E27FC236}">
                <a16:creationId xmlns:a16="http://schemas.microsoft.com/office/drawing/2014/main" xmlns="" id="{531FAA21-2B2F-4E4B-85F2-2115D66263CC}"/>
              </a:ext>
            </a:extLst>
          </p:cNvPr>
          <p:cNvSpPr>
            <a:spLocks noGrp="1"/>
          </p:cNvSpPr>
          <p:nvPr>
            <p:ph idx="1"/>
          </p:nvPr>
        </p:nvSpPr>
        <p:spPr/>
        <p:txBody>
          <a:bodyPr/>
          <a:lstStyle/>
          <a:p>
            <a:pPr>
              <a:lnSpc>
                <a:spcPct val="100000"/>
              </a:lnSpc>
            </a:pPr>
            <a:r>
              <a:rPr lang="zh-CN" altLang="en-US" sz="2800" dirty="0"/>
              <a:t>什么是</a:t>
            </a:r>
            <a:r>
              <a:rPr lang="zh-CN" altLang="en-US" sz="2800" b="1" dirty="0"/>
              <a:t>多道程序程序设计</a:t>
            </a:r>
            <a:r>
              <a:rPr lang="zh-CN" altLang="en-US" sz="2800" dirty="0"/>
              <a:t>（</a:t>
            </a:r>
            <a:r>
              <a:rPr lang="en-US" altLang="zh-CN" sz="2800" dirty="0"/>
              <a:t>multi-programming</a:t>
            </a:r>
            <a:r>
              <a:rPr lang="zh-CN" altLang="en-US" sz="2800" dirty="0"/>
              <a:t>）技术</a:t>
            </a:r>
            <a:endParaRPr lang="en-US" altLang="zh-CN" sz="2800" dirty="0"/>
          </a:p>
          <a:p>
            <a:pPr lvl="1">
              <a:lnSpc>
                <a:spcPct val="100000"/>
              </a:lnSpc>
            </a:pPr>
            <a:r>
              <a:rPr lang="zh-CN" altLang="en-US" sz="2400" dirty="0"/>
              <a:t>在计算机</a:t>
            </a:r>
            <a:r>
              <a:rPr lang="zh-CN" altLang="en-US" sz="2400" b="1" dirty="0"/>
              <a:t>主存</a:t>
            </a:r>
            <a:r>
              <a:rPr lang="zh-CN" altLang="en-US" sz="2400" dirty="0"/>
              <a:t>中</a:t>
            </a:r>
            <a:r>
              <a:rPr lang="zh-CN" altLang="en-US" sz="2400" b="1" dirty="0"/>
              <a:t>同时</a:t>
            </a:r>
            <a:r>
              <a:rPr lang="zh-CN" altLang="en-US" sz="2400" dirty="0"/>
              <a:t>存放</a:t>
            </a:r>
            <a:r>
              <a:rPr lang="zh-CN" altLang="en-US" sz="2400" b="1" dirty="0"/>
              <a:t>几道相互独立</a:t>
            </a:r>
            <a:r>
              <a:rPr lang="zh-CN" altLang="en-US" sz="2400" dirty="0"/>
              <a:t>的程序。这些程序在</a:t>
            </a:r>
            <a:r>
              <a:rPr lang="zh-CN" altLang="en-US" sz="2400" b="1" dirty="0"/>
              <a:t>执行系统</a:t>
            </a:r>
            <a:r>
              <a:rPr lang="zh-CN" altLang="en-US" sz="2400" dirty="0"/>
              <a:t>控制之下，</a:t>
            </a:r>
            <a:r>
              <a:rPr lang="zh-CN" altLang="en-US" sz="2400" b="1" dirty="0"/>
              <a:t>相互穿插地运行</a:t>
            </a:r>
            <a:r>
              <a:rPr lang="zh-CN" altLang="en-US" sz="2400" dirty="0"/>
              <a:t>。当某道程序因某种原因不能继续运行下去时</a:t>
            </a:r>
            <a:r>
              <a:rPr lang="en-US" altLang="zh-CN" sz="2400" dirty="0"/>
              <a:t>(</a:t>
            </a:r>
            <a:r>
              <a:rPr lang="zh-CN" altLang="en-US" sz="2400" dirty="0"/>
              <a:t>如等待外部设备传输数据</a:t>
            </a:r>
            <a:r>
              <a:rPr lang="en-US" altLang="zh-CN" sz="2400" dirty="0"/>
              <a:t>)</a:t>
            </a:r>
            <a:r>
              <a:rPr lang="zh-CN" altLang="en-US" sz="2400" dirty="0"/>
              <a:t>，管理程序便将另一道程序投入运行。</a:t>
            </a:r>
            <a:endParaRPr lang="en-US" altLang="zh-CN" sz="2400" dirty="0"/>
          </a:p>
          <a:p>
            <a:pPr>
              <a:lnSpc>
                <a:spcPct val="100000"/>
              </a:lnSpc>
            </a:pPr>
            <a:r>
              <a:rPr lang="zh-CN" altLang="en-US" sz="2800" dirty="0"/>
              <a:t>多道运行的特征</a:t>
            </a:r>
            <a:endParaRPr lang="en-US" altLang="zh-CN" sz="2800" dirty="0"/>
          </a:p>
          <a:p>
            <a:pPr lvl="1">
              <a:lnSpc>
                <a:spcPct val="100000"/>
              </a:lnSpc>
            </a:pPr>
            <a:r>
              <a:rPr lang="zh-CN" altLang="en-US" sz="2400" dirty="0"/>
              <a:t>多道 （内存中存放多个相互独立的程序）</a:t>
            </a:r>
          </a:p>
          <a:p>
            <a:pPr lvl="1">
              <a:lnSpc>
                <a:spcPct val="100000"/>
              </a:lnSpc>
            </a:pPr>
            <a:r>
              <a:rPr lang="zh-CN" altLang="en-US" sz="2400" dirty="0"/>
              <a:t>宏观上并行 （相互穿插运行）</a:t>
            </a:r>
          </a:p>
          <a:p>
            <a:pPr lvl="1">
              <a:lnSpc>
                <a:spcPct val="100000"/>
              </a:lnSpc>
            </a:pPr>
            <a:r>
              <a:rPr lang="zh-CN" altLang="en-US" sz="2400" dirty="0"/>
              <a:t>微观上串行 （</a:t>
            </a:r>
            <a:r>
              <a:rPr lang="en-US" altLang="zh-CN" sz="2400" dirty="0"/>
              <a:t>CPU</a:t>
            </a:r>
            <a:r>
              <a:rPr lang="zh-CN" altLang="en-US" sz="2400" dirty="0"/>
              <a:t>上永远只能执行单个程序）</a:t>
            </a:r>
            <a:endParaRPr lang="en-US" altLang="zh-CN" sz="2400" dirty="0"/>
          </a:p>
          <a:p>
            <a:pPr>
              <a:lnSpc>
                <a:spcPct val="100000"/>
              </a:lnSpc>
            </a:pPr>
            <a:r>
              <a:rPr lang="zh-CN" altLang="en-US" sz="2800" dirty="0"/>
              <a:t>物质基础：足够容量的内存</a:t>
            </a:r>
          </a:p>
        </p:txBody>
      </p:sp>
    </p:spTree>
    <p:extLst>
      <p:ext uri="{BB962C8B-B14F-4D97-AF65-F5344CB8AC3E}">
        <p14:creationId xmlns:p14="http://schemas.microsoft.com/office/powerpoint/2010/main" val="129845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A88BE6-71D2-4653-828F-CA59734ED35C}"/>
              </a:ext>
            </a:extLst>
          </p:cNvPr>
          <p:cNvSpPr>
            <a:spLocks noGrp="1"/>
          </p:cNvSpPr>
          <p:nvPr>
            <p:ph type="title"/>
          </p:nvPr>
        </p:nvSpPr>
        <p:spPr/>
        <p:txBody>
          <a:bodyPr/>
          <a:lstStyle/>
          <a:p>
            <a:r>
              <a:rPr lang="zh-CN" altLang="en-US" dirty="0"/>
              <a:t>执行系统</a:t>
            </a:r>
          </a:p>
        </p:txBody>
      </p:sp>
      <p:sp>
        <p:nvSpPr>
          <p:cNvPr id="3" name="内容占位符 2">
            <a:extLst>
              <a:ext uri="{FF2B5EF4-FFF2-40B4-BE49-F238E27FC236}">
                <a16:creationId xmlns:a16="http://schemas.microsoft.com/office/drawing/2014/main" xmlns="" id="{B297915F-33B1-4135-A857-1961ABF90A01}"/>
              </a:ext>
            </a:extLst>
          </p:cNvPr>
          <p:cNvSpPr>
            <a:spLocks noGrp="1"/>
          </p:cNvSpPr>
          <p:nvPr>
            <p:ph idx="1"/>
          </p:nvPr>
        </p:nvSpPr>
        <p:spPr/>
        <p:txBody>
          <a:bodyPr/>
          <a:lstStyle/>
          <a:p>
            <a:r>
              <a:rPr lang="zh-CN" altLang="en-US" dirty="0"/>
              <a:t>什么是执行系统</a:t>
            </a:r>
            <a:endParaRPr lang="en-US" altLang="zh-CN" dirty="0"/>
          </a:p>
          <a:p>
            <a:pPr lvl="1"/>
            <a:r>
              <a:rPr lang="zh-CN" altLang="en-US" dirty="0"/>
              <a:t>借助于通道与中断技术，由主机控制</a:t>
            </a:r>
            <a:r>
              <a:rPr lang="en-US" altLang="zh-CN" dirty="0"/>
              <a:t>I/O</a:t>
            </a:r>
            <a:r>
              <a:rPr lang="zh-CN" altLang="en-US" dirty="0"/>
              <a:t>工作。原有的监督程序不仅要负责调度作业自动地运行，而且还要提供</a:t>
            </a:r>
            <a:r>
              <a:rPr lang="en-US" altLang="zh-CN" dirty="0"/>
              <a:t>I/O</a:t>
            </a:r>
            <a:r>
              <a:rPr lang="zh-CN" altLang="en-US" dirty="0"/>
              <a:t>控制功能。它常驻主存，称为执行系统。</a:t>
            </a:r>
            <a:endParaRPr lang="en-US" altLang="zh-CN" dirty="0"/>
          </a:p>
          <a:p>
            <a:r>
              <a:rPr lang="zh-CN" altLang="en-US" dirty="0"/>
              <a:t>特点</a:t>
            </a:r>
            <a:endParaRPr lang="en-US" altLang="zh-CN" dirty="0"/>
          </a:p>
          <a:p>
            <a:pPr lvl="1"/>
            <a:r>
              <a:rPr lang="zh-CN" altLang="en-US" dirty="0"/>
              <a:t>主机、外设并行操作；采用多道程序设计技术调度作业运行</a:t>
            </a:r>
            <a:endParaRPr lang="en-US" altLang="zh-CN" dirty="0"/>
          </a:p>
          <a:p>
            <a:r>
              <a:rPr lang="zh-CN" altLang="en-US" dirty="0"/>
              <a:t>基本功能</a:t>
            </a:r>
            <a:endParaRPr lang="en-US" altLang="zh-CN" dirty="0"/>
          </a:p>
          <a:p>
            <a:pPr lvl="1"/>
            <a:r>
              <a:rPr lang="en-US" altLang="zh-CN" dirty="0"/>
              <a:t>I/O</a:t>
            </a:r>
            <a:r>
              <a:rPr lang="zh-CN" altLang="en-US" dirty="0"/>
              <a:t>控制功能</a:t>
            </a:r>
            <a:endParaRPr lang="en-US" altLang="zh-CN" dirty="0"/>
          </a:p>
          <a:p>
            <a:pPr lvl="1"/>
            <a:r>
              <a:rPr lang="zh-CN" altLang="en-US" dirty="0"/>
              <a:t>调度</a:t>
            </a:r>
            <a:endParaRPr lang="en-US" altLang="zh-CN" dirty="0"/>
          </a:p>
          <a:p>
            <a:r>
              <a:rPr lang="zh-CN" altLang="en-US" dirty="0"/>
              <a:t>问题</a:t>
            </a:r>
            <a:endParaRPr lang="en-US" altLang="zh-CN" dirty="0"/>
          </a:p>
          <a:p>
            <a:pPr lvl="1"/>
            <a:r>
              <a:rPr lang="zh-CN" altLang="en-US" dirty="0"/>
              <a:t>主机与外设的并行是有限度的，还依赖于程序运行的特征。</a:t>
            </a:r>
          </a:p>
        </p:txBody>
      </p:sp>
      <p:pic>
        <p:nvPicPr>
          <p:cNvPr id="4" name="Picture 14" descr="http://www.technologyuk.net/computing/operating-systems/images/operating_system_monitor.gif">
            <a:extLst>
              <a:ext uri="{FF2B5EF4-FFF2-40B4-BE49-F238E27FC236}">
                <a16:creationId xmlns:a16="http://schemas.microsoft.com/office/drawing/2014/main" xmlns="" id="{6164A380-8C2A-4441-BC8B-7AD5AA006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2010" y="2429117"/>
            <a:ext cx="2487612"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76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E4DB0A-A704-413A-A3E2-52AE4B776B32}"/>
              </a:ext>
            </a:extLst>
          </p:cNvPr>
          <p:cNvSpPr>
            <a:spLocks noGrp="1"/>
          </p:cNvSpPr>
          <p:nvPr>
            <p:ph type="title"/>
          </p:nvPr>
        </p:nvSpPr>
        <p:spPr/>
        <p:txBody>
          <a:bodyPr/>
          <a:lstStyle/>
          <a:p>
            <a:r>
              <a:rPr lang="zh-CN" altLang="en-US" dirty="0"/>
              <a:t>联机批处理</a:t>
            </a:r>
          </a:p>
        </p:txBody>
      </p:sp>
      <p:sp>
        <p:nvSpPr>
          <p:cNvPr id="3" name="内容占位符 2">
            <a:extLst>
              <a:ext uri="{FF2B5EF4-FFF2-40B4-BE49-F238E27FC236}">
                <a16:creationId xmlns:a16="http://schemas.microsoft.com/office/drawing/2014/main" xmlns="" id="{85E74CAD-789E-4B23-AD50-7EEBD19D41AA}"/>
              </a:ext>
            </a:extLst>
          </p:cNvPr>
          <p:cNvSpPr>
            <a:spLocks noGrp="1"/>
          </p:cNvSpPr>
          <p:nvPr>
            <p:ph idx="1"/>
          </p:nvPr>
        </p:nvSpPr>
        <p:spPr/>
        <p:txBody>
          <a:bodyPr/>
          <a:lstStyle/>
          <a:p>
            <a:r>
              <a:rPr lang="zh-CN" altLang="en-US" dirty="0"/>
              <a:t>作业的输入</a:t>
            </a:r>
            <a:r>
              <a:rPr lang="en-US" altLang="zh-CN" dirty="0"/>
              <a:t>/</a:t>
            </a:r>
            <a:r>
              <a:rPr lang="zh-CN" altLang="en-US" dirty="0"/>
              <a:t>输出由</a:t>
            </a:r>
            <a:r>
              <a:rPr lang="en-US" altLang="zh-CN" dirty="0"/>
              <a:t>CPU</a:t>
            </a:r>
            <a:r>
              <a:rPr lang="zh-CN" altLang="en-US" dirty="0"/>
              <a:t>来处理</a:t>
            </a:r>
            <a:endParaRPr lang="en-US" altLang="zh-CN" dirty="0"/>
          </a:p>
          <a:p>
            <a:endParaRPr lang="en-US" altLang="zh-CN" dirty="0"/>
          </a:p>
          <a:p>
            <a:endParaRPr lang="en-US" altLang="zh-CN" dirty="0"/>
          </a:p>
          <a:p>
            <a:endParaRPr lang="en-US" altLang="zh-CN" dirty="0"/>
          </a:p>
          <a:p>
            <a:endParaRPr lang="en-US" altLang="zh-CN" dirty="0"/>
          </a:p>
          <a:p>
            <a:r>
              <a:rPr lang="zh-CN" altLang="en-US" dirty="0"/>
              <a:t>问题</a:t>
            </a:r>
            <a:endParaRPr lang="en-US" altLang="zh-CN" dirty="0"/>
          </a:p>
          <a:p>
            <a:pPr lvl="1"/>
            <a:r>
              <a:rPr lang="zh-CN" altLang="en-US" dirty="0">
                <a:solidFill>
                  <a:srgbClr val="FF0000"/>
                </a:solidFill>
              </a:rPr>
              <a:t>慢速</a:t>
            </a:r>
            <a:r>
              <a:rPr lang="en-US" altLang="zh-CN" dirty="0">
                <a:solidFill>
                  <a:srgbClr val="FF0000"/>
                </a:solidFill>
              </a:rPr>
              <a:t>I/O</a:t>
            </a:r>
            <a:r>
              <a:rPr lang="zh-CN" altLang="en-US" dirty="0">
                <a:solidFill>
                  <a:srgbClr val="FF0000"/>
                </a:solidFill>
              </a:rPr>
              <a:t>设备严重浪费宝贵的主处理器时间</a:t>
            </a:r>
          </a:p>
        </p:txBody>
      </p:sp>
      <p:pic>
        <p:nvPicPr>
          <p:cNvPr id="4" name="图片 3"/>
          <p:cNvPicPr>
            <a:picLocks noChangeAspect="1"/>
          </p:cNvPicPr>
          <p:nvPr/>
        </p:nvPicPr>
        <p:blipFill>
          <a:blip r:embed="rId2"/>
          <a:stretch>
            <a:fillRect/>
          </a:stretch>
        </p:blipFill>
        <p:spPr>
          <a:xfrm>
            <a:off x="3619823" y="2669085"/>
            <a:ext cx="4676423" cy="1594078"/>
          </a:xfrm>
          <a:prstGeom prst="rect">
            <a:avLst/>
          </a:prstGeom>
        </p:spPr>
      </p:pic>
    </p:spTree>
    <p:extLst>
      <p:ext uri="{BB962C8B-B14F-4D97-AF65-F5344CB8AC3E}">
        <p14:creationId xmlns:p14="http://schemas.microsoft.com/office/powerpoint/2010/main" val="368968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0602AF-975E-4152-A417-1B5245AEA823}"/>
              </a:ext>
            </a:extLst>
          </p:cNvPr>
          <p:cNvSpPr>
            <a:spLocks noGrp="1"/>
          </p:cNvSpPr>
          <p:nvPr>
            <p:ph type="title"/>
          </p:nvPr>
        </p:nvSpPr>
        <p:spPr/>
        <p:txBody>
          <a:bodyPr/>
          <a:lstStyle/>
          <a:p>
            <a:r>
              <a:rPr lang="zh-CN" altLang="en-US" dirty="0"/>
              <a:t>脱机批处理</a:t>
            </a:r>
          </a:p>
        </p:txBody>
      </p:sp>
      <p:sp>
        <p:nvSpPr>
          <p:cNvPr id="3" name="内容占位符 2">
            <a:extLst>
              <a:ext uri="{FF2B5EF4-FFF2-40B4-BE49-F238E27FC236}">
                <a16:creationId xmlns:a16="http://schemas.microsoft.com/office/drawing/2014/main" xmlns="" id="{BADAA769-4F94-48DF-9D9E-6EBF718CBE0F}"/>
              </a:ext>
            </a:extLst>
          </p:cNvPr>
          <p:cNvSpPr>
            <a:spLocks noGrp="1"/>
          </p:cNvSpPr>
          <p:nvPr>
            <p:ph idx="1"/>
          </p:nvPr>
        </p:nvSpPr>
        <p:spPr/>
        <p:txBody>
          <a:bodyPr/>
          <a:lstStyle/>
          <a:p>
            <a:r>
              <a:rPr lang="zh-CN" altLang="en-US" dirty="0"/>
              <a:t>作业的输入</a:t>
            </a:r>
            <a:r>
              <a:rPr lang="en-US" altLang="zh-CN" dirty="0"/>
              <a:t>/</a:t>
            </a:r>
            <a:r>
              <a:rPr lang="zh-CN" altLang="en-US" dirty="0"/>
              <a:t>输出由卫星机来处理</a:t>
            </a:r>
            <a:endParaRPr lang="en-US" altLang="zh-CN" dirty="0"/>
          </a:p>
          <a:p>
            <a:endParaRPr lang="en-US" altLang="zh-CN" dirty="0"/>
          </a:p>
          <a:p>
            <a:endParaRPr lang="en-US" altLang="zh-CN" dirty="0"/>
          </a:p>
          <a:p>
            <a:endParaRPr lang="en-US" altLang="zh-CN" dirty="0"/>
          </a:p>
          <a:p>
            <a:endParaRPr lang="en-US" altLang="zh-CN" dirty="0"/>
          </a:p>
          <a:p>
            <a:r>
              <a:rPr lang="zh-CN" altLang="en-US" dirty="0"/>
              <a:t>特点</a:t>
            </a:r>
            <a:endParaRPr lang="en-US" altLang="zh-CN" dirty="0"/>
          </a:p>
          <a:p>
            <a:pPr lvl="1"/>
            <a:r>
              <a:rPr lang="zh-CN" altLang="en-US" dirty="0"/>
              <a:t>引入卫星机（采用廉价处理器，如</a:t>
            </a:r>
            <a:r>
              <a:rPr lang="en-US" altLang="zh-CN" dirty="0"/>
              <a:t>MCU</a:t>
            </a:r>
            <a:r>
              <a:rPr lang="zh-CN" altLang="en-US" dirty="0"/>
              <a:t>）来负责</a:t>
            </a:r>
            <a:r>
              <a:rPr lang="en-US" altLang="zh-CN" dirty="0"/>
              <a:t>I/O</a:t>
            </a:r>
            <a:r>
              <a:rPr lang="zh-CN" altLang="en-US" dirty="0"/>
              <a:t>，主处理器只与高速存储设备交互</a:t>
            </a:r>
            <a:endParaRPr lang="en-US" altLang="zh-CN" dirty="0"/>
          </a:p>
          <a:p>
            <a:pPr lvl="1"/>
            <a:r>
              <a:rPr lang="zh-CN" altLang="en-US" dirty="0"/>
              <a:t>今天广泛使用的</a:t>
            </a:r>
            <a:r>
              <a:rPr lang="en-US" altLang="zh-CN" dirty="0"/>
              <a:t>DMA</a:t>
            </a:r>
            <a:r>
              <a:rPr lang="zh-CN" altLang="en-US" dirty="0"/>
              <a:t>（</a:t>
            </a:r>
            <a:r>
              <a:rPr lang="en-US" altLang="zh-CN" dirty="0"/>
              <a:t>Direct Memory Access</a:t>
            </a:r>
            <a:r>
              <a:rPr lang="zh-CN" altLang="en-US" dirty="0"/>
              <a:t>）技术原型</a:t>
            </a:r>
          </a:p>
        </p:txBody>
      </p:sp>
      <p:pic>
        <p:nvPicPr>
          <p:cNvPr id="4" name="图片 3"/>
          <p:cNvPicPr>
            <a:picLocks noChangeAspect="1"/>
          </p:cNvPicPr>
          <p:nvPr/>
        </p:nvPicPr>
        <p:blipFill>
          <a:blip r:embed="rId2"/>
          <a:stretch>
            <a:fillRect/>
          </a:stretch>
        </p:blipFill>
        <p:spPr>
          <a:xfrm>
            <a:off x="2496977" y="2566137"/>
            <a:ext cx="7137647" cy="1466911"/>
          </a:xfrm>
          <a:prstGeom prst="rect">
            <a:avLst/>
          </a:prstGeom>
        </p:spPr>
      </p:pic>
    </p:spTree>
    <p:extLst>
      <p:ext uri="{BB962C8B-B14F-4D97-AF65-F5344CB8AC3E}">
        <p14:creationId xmlns:p14="http://schemas.microsoft.com/office/powerpoint/2010/main" val="385564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E6F181-CD15-440A-9BF2-5B95AC3816F0}"/>
              </a:ext>
            </a:extLst>
          </p:cNvPr>
          <p:cNvSpPr>
            <a:spLocks noGrp="1"/>
          </p:cNvSpPr>
          <p:nvPr>
            <p:ph type="title"/>
          </p:nvPr>
        </p:nvSpPr>
        <p:spPr/>
        <p:txBody>
          <a:bodyPr/>
          <a:lstStyle/>
          <a:p>
            <a:r>
              <a:rPr lang="en-US" altLang="zh-CN" dirty="0"/>
              <a:t>3. </a:t>
            </a:r>
            <a:r>
              <a:rPr lang="zh-CN" altLang="en-US" dirty="0"/>
              <a:t>分时系统阶段</a:t>
            </a:r>
          </a:p>
        </p:txBody>
      </p:sp>
      <p:sp>
        <p:nvSpPr>
          <p:cNvPr id="3" name="内容占位符 2">
            <a:extLst>
              <a:ext uri="{FF2B5EF4-FFF2-40B4-BE49-F238E27FC236}">
                <a16:creationId xmlns:a16="http://schemas.microsoft.com/office/drawing/2014/main" xmlns="" id="{9AE70D9C-E560-4FDB-BEB7-7DCC6BDA9002}"/>
              </a:ext>
            </a:extLst>
          </p:cNvPr>
          <p:cNvSpPr>
            <a:spLocks noGrp="1"/>
          </p:cNvSpPr>
          <p:nvPr>
            <p:ph idx="1"/>
          </p:nvPr>
        </p:nvSpPr>
        <p:spPr/>
        <p:txBody>
          <a:bodyPr/>
          <a:lstStyle/>
          <a:p>
            <a:r>
              <a:rPr lang="zh-CN" altLang="en-US" dirty="0"/>
              <a:t>出现的时代背景</a:t>
            </a:r>
            <a:endParaRPr lang="en-US" altLang="zh-CN" dirty="0"/>
          </a:p>
          <a:p>
            <a:pPr lvl="1"/>
            <a:r>
              <a:rPr lang="zh-CN" altLang="en-US" dirty="0"/>
              <a:t>计算机非常昂贵（</a:t>
            </a:r>
            <a:r>
              <a:rPr lang="en-US" altLang="zh-CN" dirty="0"/>
              <a:t>1960~1970</a:t>
            </a:r>
            <a:r>
              <a:rPr lang="zh-CN" altLang="en-US" dirty="0"/>
              <a:t>）</a:t>
            </a:r>
            <a:endParaRPr lang="en-US" altLang="zh-CN" dirty="0"/>
          </a:p>
          <a:p>
            <a:pPr lvl="1"/>
            <a:r>
              <a:rPr lang="zh-CN" altLang="en-US" dirty="0"/>
              <a:t>多个用户需要共享单个计算机资源</a:t>
            </a:r>
          </a:p>
        </p:txBody>
      </p:sp>
      <p:pic>
        <p:nvPicPr>
          <p:cNvPr id="4" name="图片 3"/>
          <p:cNvPicPr>
            <a:picLocks noChangeAspect="1"/>
          </p:cNvPicPr>
          <p:nvPr/>
        </p:nvPicPr>
        <p:blipFill>
          <a:blip r:embed="rId2"/>
          <a:stretch>
            <a:fillRect/>
          </a:stretch>
        </p:blipFill>
        <p:spPr>
          <a:xfrm>
            <a:off x="2829202" y="3721824"/>
            <a:ext cx="4776667" cy="2594672"/>
          </a:xfrm>
          <a:prstGeom prst="rect">
            <a:avLst/>
          </a:prstGeom>
        </p:spPr>
      </p:pic>
    </p:spTree>
    <p:extLst>
      <p:ext uri="{BB962C8B-B14F-4D97-AF65-F5344CB8AC3E}">
        <p14:creationId xmlns:p14="http://schemas.microsoft.com/office/powerpoint/2010/main" val="145950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E57C2E-054F-44B5-9225-EA66D4929C2B}"/>
              </a:ext>
            </a:extLst>
          </p:cNvPr>
          <p:cNvSpPr>
            <a:spLocks noGrp="1"/>
          </p:cNvSpPr>
          <p:nvPr>
            <p:ph type="title"/>
          </p:nvPr>
        </p:nvSpPr>
        <p:spPr/>
        <p:txBody>
          <a:bodyPr/>
          <a:lstStyle/>
          <a:p>
            <a:r>
              <a:rPr lang="zh-CN" altLang="en-US" b="1" dirty="0"/>
              <a:t>分时技术</a:t>
            </a:r>
          </a:p>
        </p:txBody>
      </p:sp>
      <p:sp>
        <p:nvSpPr>
          <p:cNvPr id="3" name="内容占位符 2">
            <a:extLst>
              <a:ext uri="{FF2B5EF4-FFF2-40B4-BE49-F238E27FC236}">
                <a16:creationId xmlns:a16="http://schemas.microsoft.com/office/drawing/2014/main" xmlns="" id="{626F907D-22EF-443F-9E47-DACFAE3E6F1F}"/>
              </a:ext>
            </a:extLst>
          </p:cNvPr>
          <p:cNvSpPr>
            <a:spLocks noGrp="1"/>
          </p:cNvSpPr>
          <p:nvPr>
            <p:ph idx="1"/>
          </p:nvPr>
        </p:nvSpPr>
        <p:spPr/>
        <p:txBody>
          <a:bodyPr/>
          <a:lstStyle/>
          <a:p>
            <a:pPr>
              <a:lnSpc>
                <a:spcPct val="100000"/>
              </a:lnSpc>
            </a:pPr>
            <a:r>
              <a:rPr lang="zh-CN" altLang="en-US" sz="2400" dirty="0"/>
              <a:t>什么是分时（</a:t>
            </a:r>
            <a:r>
              <a:rPr lang="en-US" altLang="zh-CN" sz="2400" dirty="0"/>
              <a:t>time-sharing</a:t>
            </a:r>
            <a:r>
              <a:rPr lang="zh-CN" altLang="en-US" sz="2400" dirty="0"/>
              <a:t>）技术？</a:t>
            </a:r>
            <a:endParaRPr lang="en-US" altLang="zh-CN" sz="2400" dirty="0"/>
          </a:p>
          <a:p>
            <a:pPr lvl="1">
              <a:lnSpc>
                <a:spcPct val="100000"/>
              </a:lnSpc>
            </a:pPr>
            <a:r>
              <a:rPr lang="zh-CN" altLang="en-US" dirty="0"/>
              <a:t>所谓分时技术，是把处理机时间划分成</a:t>
            </a:r>
            <a:r>
              <a:rPr lang="zh-CN" altLang="en-US" b="1" dirty="0"/>
              <a:t>很短的时间片</a:t>
            </a:r>
            <a:r>
              <a:rPr lang="en-US" altLang="zh-CN" dirty="0"/>
              <a:t>(</a:t>
            </a:r>
            <a:r>
              <a:rPr lang="zh-CN" altLang="en-US" dirty="0"/>
              <a:t>如几百毫秒</a:t>
            </a:r>
            <a:r>
              <a:rPr lang="en-US" altLang="zh-CN" dirty="0"/>
              <a:t>)</a:t>
            </a:r>
            <a:r>
              <a:rPr lang="zh-CN" altLang="en-US" b="1" dirty="0"/>
              <a:t>轮流</a:t>
            </a:r>
            <a:r>
              <a:rPr lang="zh-CN" altLang="en-US" dirty="0"/>
              <a:t>地分配给各个应用程序使用，如果某个程序在分配的时间片用完之前计算还未完成，该程序就</a:t>
            </a:r>
            <a:r>
              <a:rPr lang="zh-CN" altLang="en-US" b="1" dirty="0"/>
              <a:t>暂停执行</a:t>
            </a:r>
            <a:r>
              <a:rPr lang="zh-CN" altLang="en-US" dirty="0"/>
              <a:t>，等待下一次获得时间片后再</a:t>
            </a:r>
            <a:r>
              <a:rPr lang="zh-CN" altLang="en-US" b="1" dirty="0"/>
              <a:t>继续</a:t>
            </a:r>
            <a:r>
              <a:rPr lang="zh-CN" altLang="en-US" dirty="0"/>
              <a:t>计算。</a:t>
            </a:r>
          </a:p>
          <a:p>
            <a:pPr lvl="1">
              <a:lnSpc>
                <a:spcPct val="100000"/>
              </a:lnSpc>
            </a:pPr>
            <a:endParaRPr lang="zh-CN" altLang="en-US" dirty="0"/>
          </a:p>
        </p:txBody>
      </p:sp>
      <p:pic>
        <p:nvPicPr>
          <p:cNvPr id="4" name="图片 3"/>
          <p:cNvPicPr>
            <a:picLocks noChangeAspect="1"/>
          </p:cNvPicPr>
          <p:nvPr/>
        </p:nvPicPr>
        <p:blipFill>
          <a:blip r:embed="rId2"/>
          <a:stretch>
            <a:fillRect/>
          </a:stretch>
        </p:blipFill>
        <p:spPr>
          <a:xfrm>
            <a:off x="3693900" y="3015363"/>
            <a:ext cx="4883922" cy="2317537"/>
          </a:xfrm>
          <a:prstGeom prst="rect">
            <a:avLst/>
          </a:prstGeom>
        </p:spPr>
      </p:pic>
    </p:spTree>
    <p:extLst>
      <p:ext uri="{BB962C8B-B14F-4D97-AF65-F5344CB8AC3E}">
        <p14:creationId xmlns:p14="http://schemas.microsoft.com/office/powerpoint/2010/main" val="281766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33688F-0D95-4F84-AFB4-67A65CFE56C2}"/>
              </a:ext>
            </a:extLst>
          </p:cNvPr>
          <p:cNvSpPr>
            <a:spLocks noGrp="1"/>
          </p:cNvSpPr>
          <p:nvPr>
            <p:ph type="title"/>
          </p:nvPr>
        </p:nvSpPr>
        <p:spPr/>
        <p:txBody>
          <a:bodyPr/>
          <a:lstStyle/>
          <a:p>
            <a:r>
              <a:rPr lang="en-US" altLang="zh-CN" dirty="0"/>
              <a:t>4. </a:t>
            </a:r>
            <a:r>
              <a:rPr lang="zh-CN" altLang="en-US" dirty="0"/>
              <a:t>实时系统</a:t>
            </a:r>
          </a:p>
        </p:txBody>
      </p:sp>
      <p:sp>
        <p:nvSpPr>
          <p:cNvPr id="3" name="内容占位符 2">
            <a:extLst>
              <a:ext uri="{FF2B5EF4-FFF2-40B4-BE49-F238E27FC236}">
                <a16:creationId xmlns:a16="http://schemas.microsoft.com/office/drawing/2014/main" xmlns="" id="{BD8945E6-500B-4ED0-A62E-31D01C278B43}"/>
              </a:ext>
            </a:extLst>
          </p:cNvPr>
          <p:cNvSpPr>
            <a:spLocks noGrp="1"/>
          </p:cNvSpPr>
          <p:nvPr>
            <p:ph idx="1"/>
          </p:nvPr>
        </p:nvSpPr>
        <p:spPr/>
        <p:txBody>
          <a:bodyPr/>
          <a:lstStyle/>
          <a:p>
            <a:r>
              <a:rPr lang="zh-CN" altLang="en-US" dirty="0"/>
              <a:t>实时（</a:t>
            </a:r>
            <a:r>
              <a:rPr lang="en-US" altLang="zh-CN" dirty="0"/>
              <a:t>real-time</a:t>
            </a:r>
            <a:r>
              <a:rPr lang="zh-CN" altLang="en-US" dirty="0"/>
              <a:t>）系统是指系统能及时响应外部事件的请求，在规定的时间（</a:t>
            </a:r>
            <a:r>
              <a:rPr lang="en-US" altLang="zh-CN" dirty="0"/>
              <a:t>deadline</a:t>
            </a:r>
            <a:r>
              <a:rPr lang="zh-CN" altLang="en-US" dirty="0"/>
              <a:t>）范围内完成对该事件的处理，并控制实时任务协调一致地运行。</a:t>
            </a:r>
            <a:endParaRPr lang="en-US" altLang="zh-CN" dirty="0"/>
          </a:p>
          <a:p>
            <a:endParaRPr lang="zh-CN" altLang="en-US" dirty="0"/>
          </a:p>
          <a:p>
            <a:r>
              <a:rPr lang="zh-CN" altLang="en-US" dirty="0"/>
              <a:t>硬实时（</a:t>
            </a:r>
            <a:r>
              <a:rPr lang="en-US" altLang="zh-CN" dirty="0"/>
              <a:t>hard real-time</a:t>
            </a:r>
            <a:r>
              <a:rPr lang="zh-CN" altLang="en-US" dirty="0"/>
              <a:t>）系统</a:t>
            </a:r>
            <a:endParaRPr lang="en-US" altLang="zh-CN" dirty="0"/>
          </a:p>
          <a:p>
            <a:pPr lvl="1"/>
            <a:r>
              <a:rPr lang="zh-CN" altLang="en-US" dirty="0"/>
              <a:t>若实时约束不被满足，则会导致灾难性后果</a:t>
            </a:r>
            <a:endParaRPr lang="en-US" altLang="zh-CN" dirty="0"/>
          </a:p>
          <a:p>
            <a:pPr lvl="1"/>
            <a:endParaRPr lang="en-US" altLang="zh-CN" dirty="0"/>
          </a:p>
          <a:p>
            <a:r>
              <a:rPr lang="zh-CN" altLang="en-US" dirty="0"/>
              <a:t>软实时（</a:t>
            </a:r>
            <a:r>
              <a:rPr lang="en-US" altLang="zh-CN" dirty="0"/>
              <a:t>soft real-time</a:t>
            </a:r>
            <a:r>
              <a:rPr lang="zh-CN" altLang="en-US" dirty="0"/>
              <a:t>）系统</a:t>
            </a:r>
            <a:endParaRPr lang="en-US" altLang="zh-CN" dirty="0"/>
          </a:p>
          <a:p>
            <a:pPr lvl="1"/>
            <a:r>
              <a:rPr lang="zh-CN" altLang="en-US" dirty="0"/>
              <a:t>若实时约束不被满足，则会导致服务质量的降级</a:t>
            </a:r>
          </a:p>
        </p:txBody>
      </p:sp>
    </p:spTree>
    <p:extLst>
      <p:ext uri="{BB962C8B-B14F-4D97-AF65-F5344CB8AC3E}">
        <p14:creationId xmlns:p14="http://schemas.microsoft.com/office/powerpoint/2010/main" val="412801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689981-BB12-4A97-9359-7685C5D167C6}"/>
              </a:ext>
            </a:extLst>
          </p:cNvPr>
          <p:cNvSpPr>
            <a:spLocks noGrp="1"/>
          </p:cNvSpPr>
          <p:nvPr>
            <p:ph type="title"/>
          </p:nvPr>
        </p:nvSpPr>
        <p:spPr/>
        <p:txBody>
          <a:bodyPr/>
          <a:lstStyle/>
          <a:p>
            <a:r>
              <a:rPr lang="en-US" altLang="zh-CN" dirty="0"/>
              <a:t>5.</a:t>
            </a:r>
            <a:r>
              <a:rPr lang="zh-CN" altLang="en-US" dirty="0"/>
              <a:t> 衍生和多样化阶段</a:t>
            </a:r>
          </a:p>
        </p:txBody>
      </p:sp>
      <p:sp>
        <p:nvSpPr>
          <p:cNvPr id="3" name="内容占位符 2">
            <a:extLst>
              <a:ext uri="{FF2B5EF4-FFF2-40B4-BE49-F238E27FC236}">
                <a16:creationId xmlns:a16="http://schemas.microsoft.com/office/drawing/2014/main" xmlns="" id="{65EB005B-7F44-45D1-92C8-B46EDF69EB09}"/>
              </a:ext>
            </a:extLst>
          </p:cNvPr>
          <p:cNvSpPr>
            <a:spLocks noGrp="1"/>
          </p:cNvSpPr>
          <p:nvPr>
            <p:ph idx="1"/>
          </p:nvPr>
        </p:nvSpPr>
        <p:spPr/>
        <p:txBody>
          <a:bodyPr/>
          <a:lstStyle/>
          <a:p>
            <a:pPr>
              <a:lnSpc>
                <a:spcPct val="100000"/>
              </a:lnSpc>
            </a:pPr>
            <a:r>
              <a:rPr lang="zh-CN" altLang="en-US" sz="2800" dirty="0"/>
              <a:t>嵌入式操作系统</a:t>
            </a:r>
          </a:p>
          <a:p>
            <a:pPr>
              <a:lnSpc>
                <a:spcPct val="100000"/>
              </a:lnSpc>
            </a:pPr>
            <a:r>
              <a:rPr lang="zh-CN" altLang="en-US" sz="2800" dirty="0"/>
              <a:t>个人计算机操作系统</a:t>
            </a:r>
          </a:p>
          <a:p>
            <a:pPr>
              <a:lnSpc>
                <a:spcPct val="100000"/>
              </a:lnSpc>
            </a:pPr>
            <a:r>
              <a:rPr lang="zh-CN" altLang="en-US" sz="2800" dirty="0"/>
              <a:t>网络操作系统</a:t>
            </a:r>
          </a:p>
          <a:p>
            <a:pPr>
              <a:lnSpc>
                <a:spcPct val="100000"/>
              </a:lnSpc>
            </a:pPr>
            <a:r>
              <a:rPr lang="zh-CN" altLang="en-US" sz="2800" dirty="0"/>
              <a:t>分布式操作系统 </a:t>
            </a:r>
          </a:p>
        </p:txBody>
      </p:sp>
    </p:spTree>
    <p:extLst>
      <p:ext uri="{BB962C8B-B14F-4D97-AF65-F5344CB8AC3E}">
        <p14:creationId xmlns:p14="http://schemas.microsoft.com/office/powerpoint/2010/main" val="193521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DAD1DB-DD68-4356-B77B-E6C9A797D4A9}"/>
              </a:ext>
            </a:extLst>
          </p:cNvPr>
          <p:cNvSpPr>
            <a:spLocks noGrp="1"/>
          </p:cNvSpPr>
          <p:nvPr>
            <p:ph type="title"/>
          </p:nvPr>
        </p:nvSpPr>
        <p:spPr/>
        <p:txBody>
          <a:bodyPr/>
          <a:lstStyle/>
          <a:p>
            <a:r>
              <a:rPr lang="zh-CN" altLang="en-US" dirty="0"/>
              <a:t>嵌入式操作系统</a:t>
            </a:r>
          </a:p>
        </p:txBody>
      </p:sp>
      <p:sp>
        <p:nvSpPr>
          <p:cNvPr id="3" name="内容占位符 2">
            <a:extLst>
              <a:ext uri="{FF2B5EF4-FFF2-40B4-BE49-F238E27FC236}">
                <a16:creationId xmlns:a16="http://schemas.microsoft.com/office/drawing/2014/main" xmlns="" id="{2889829F-9246-403E-ABB8-88602FA6DAE0}"/>
              </a:ext>
            </a:extLst>
          </p:cNvPr>
          <p:cNvSpPr>
            <a:spLocks noGrp="1"/>
          </p:cNvSpPr>
          <p:nvPr>
            <p:ph idx="1"/>
          </p:nvPr>
        </p:nvSpPr>
        <p:spPr/>
        <p:txBody>
          <a:bodyPr/>
          <a:lstStyle/>
          <a:p>
            <a:pPr>
              <a:lnSpc>
                <a:spcPct val="100000"/>
              </a:lnSpc>
            </a:pPr>
            <a:r>
              <a:rPr lang="zh-CN" altLang="en-US" sz="2800" dirty="0"/>
              <a:t>资源受限环境下工作的操作系统</a:t>
            </a:r>
            <a:endParaRPr lang="en-US" altLang="zh-CN" sz="2800" dirty="0"/>
          </a:p>
          <a:p>
            <a:pPr lvl="1">
              <a:lnSpc>
                <a:spcPct val="100000"/>
              </a:lnSpc>
            </a:pPr>
            <a:r>
              <a:rPr lang="zh-CN" altLang="en-US" sz="2400" dirty="0"/>
              <a:t>计算能力受限</a:t>
            </a:r>
            <a:endParaRPr lang="en-US" altLang="zh-CN" sz="2400" dirty="0"/>
          </a:p>
          <a:p>
            <a:pPr lvl="1">
              <a:lnSpc>
                <a:spcPct val="100000"/>
              </a:lnSpc>
            </a:pPr>
            <a:r>
              <a:rPr lang="zh-CN" altLang="en-US" sz="2400" dirty="0"/>
              <a:t>能耗受限</a:t>
            </a:r>
            <a:endParaRPr lang="en-US" altLang="zh-CN" sz="2400" dirty="0"/>
          </a:p>
          <a:p>
            <a:pPr lvl="1">
              <a:lnSpc>
                <a:spcPct val="100000"/>
              </a:lnSpc>
            </a:pPr>
            <a:r>
              <a:rPr lang="zh-CN" altLang="en-US" sz="2400" dirty="0"/>
              <a:t>网络连接情况受限等</a:t>
            </a:r>
            <a:endParaRPr lang="en-US" altLang="zh-CN" sz="2400" dirty="0"/>
          </a:p>
          <a:p>
            <a:pPr>
              <a:lnSpc>
                <a:spcPct val="100000"/>
              </a:lnSpc>
            </a:pPr>
            <a:r>
              <a:rPr lang="zh-CN" altLang="en-US" sz="2800" dirty="0"/>
              <a:t>典型应用场景</a:t>
            </a:r>
            <a:endParaRPr lang="en-US" altLang="zh-CN" sz="2800" dirty="0"/>
          </a:p>
          <a:p>
            <a:pPr lvl="1">
              <a:lnSpc>
                <a:spcPct val="100000"/>
              </a:lnSpc>
            </a:pPr>
            <a:r>
              <a:rPr lang="zh-CN" altLang="en-US" sz="2400" dirty="0"/>
              <a:t>各类（小）电器设备，如掌上</a:t>
            </a:r>
            <a:r>
              <a:rPr lang="en-US" altLang="zh-CN" sz="2400" dirty="0"/>
              <a:t>PDA</a:t>
            </a:r>
            <a:r>
              <a:rPr lang="zh-CN" altLang="en-US" sz="2400" dirty="0"/>
              <a:t>、手机、微波炉、数字相机、自动售货机、工业自动化仪表与医疗仪器等。</a:t>
            </a:r>
          </a:p>
        </p:txBody>
      </p:sp>
    </p:spTree>
    <p:extLst>
      <p:ext uri="{BB962C8B-B14F-4D97-AF65-F5344CB8AC3E}">
        <p14:creationId xmlns:p14="http://schemas.microsoft.com/office/powerpoint/2010/main" val="327901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xmlns="" id="{AA4E3ECA-0F0B-4793-A6EB-BE02F2F68A3A}"/>
              </a:ext>
            </a:extLst>
          </p:cNvPr>
          <p:cNvSpPr>
            <a:spLocks noGrp="1"/>
          </p:cNvSpPr>
          <p:nvPr>
            <p:ph idx="1"/>
          </p:nvPr>
        </p:nvSpPr>
        <p:spPr/>
        <p:txBody>
          <a:bodyPr/>
          <a:lstStyle/>
          <a:p>
            <a:r>
              <a:rPr lang="zh-CN" altLang="en-US" dirty="0">
                <a:solidFill>
                  <a:srgbClr val="FF0000"/>
                </a:solidFill>
              </a:rPr>
              <a:t>操作系统与计算机体系结构的关系</a:t>
            </a:r>
          </a:p>
          <a:p>
            <a:r>
              <a:rPr lang="zh-CN" altLang="en-US" dirty="0"/>
              <a:t>操作系统的形成与发展</a:t>
            </a:r>
          </a:p>
          <a:p>
            <a:r>
              <a:rPr lang="zh-CN" altLang="en-US" dirty="0"/>
              <a:t>操作系统的定义</a:t>
            </a:r>
          </a:p>
          <a:p>
            <a:r>
              <a:rPr lang="zh-CN" altLang="en-US" dirty="0"/>
              <a:t>操作系统的资源管理功能</a:t>
            </a:r>
          </a:p>
          <a:p>
            <a:pPr marL="0" indent="0">
              <a:buNone/>
            </a:pPr>
            <a:endParaRPr lang="zh-CN" altLang="en-US" dirty="0"/>
          </a:p>
        </p:txBody>
      </p:sp>
    </p:spTree>
    <p:extLst>
      <p:ext uri="{BB962C8B-B14F-4D97-AF65-F5344CB8AC3E}">
        <p14:creationId xmlns:p14="http://schemas.microsoft.com/office/powerpoint/2010/main" val="3961672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B365A6-0992-4256-9BDA-4DB1FB58D303}"/>
              </a:ext>
            </a:extLst>
          </p:cNvPr>
          <p:cNvSpPr>
            <a:spLocks noGrp="1"/>
          </p:cNvSpPr>
          <p:nvPr>
            <p:ph type="title"/>
          </p:nvPr>
        </p:nvSpPr>
        <p:spPr/>
        <p:txBody>
          <a:bodyPr/>
          <a:lstStyle/>
          <a:p>
            <a:r>
              <a:rPr lang="zh-CN" altLang="en-US" dirty="0"/>
              <a:t>个人计算机操作系统</a:t>
            </a:r>
          </a:p>
        </p:txBody>
      </p:sp>
      <p:sp>
        <p:nvSpPr>
          <p:cNvPr id="3" name="内容占位符 2">
            <a:extLst>
              <a:ext uri="{FF2B5EF4-FFF2-40B4-BE49-F238E27FC236}">
                <a16:creationId xmlns:a16="http://schemas.microsoft.com/office/drawing/2014/main" xmlns="" id="{56958DA0-C3C9-4372-9270-49CF686878A0}"/>
              </a:ext>
            </a:extLst>
          </p:cNvPr>
          <p:cNvSpPr>
            <a:spLocks noGrp="1"/>
          </p:cNvSpPr>
          <p:nvPr>
            <p:ph idx="1"/>
          </p:nvPr>
        </p:nvSpPr>
        <p:spPr/>
        <p:txBody>
          <a:bodyPr/>
          <a:lstStyle/>
          <a:p>
            <a:pPr>
              <a:lnSpc>
                <a:spcPct val="100000"/>
              </a:lnSpc>
            </a:pPr>
            <a:r>
              <a:rPr lang="zh-CN" altLang="en-US" sz="2800" dirty="0"/>
              <a:t>面向个人电脑（</a:t>
            </a:r>
            <a:r>
              <a:rPr lang="en-US" altLang="zh-CN" sz="2800" dirty="0"/>
              <a:t>PC</a:t>
            </a:r>
            <a:r>
              <a:rPr lang="zh-CN" altLang="en-US" sz="2800" dirty="0"/>
              <a:t>）设计的操作系统</a:t>
            </a:r>
            <a:endParaRPr lang="en-US" altLang="zh-CN" sz="2800" dirty="0"/>
          </a:p>
          <a:p>
            <a:pPr lvl="1">
              <a:lnSpc>
                <a:spcPct val="100000"/>
              </a:lnSpc>
            </a:pPr>
            <a:r>
              <a:rPr lang="zh-CN" altLang="en-US" sz="2400" dirty="0"/>
              <a:t>算力一般</a:t>
            </a:r>
            <a:endParaRPr lang="en-US" altLang="zh-CN" sz="2400" dirty="0"/>
          </a:p>
          <a:p>
            <a:pPr lvl="1">
              <a:lnSpc>
                <a:spcPct val="100000"/>
              </a:lnSpc>
            </a:pPr>
            <a:r>
              <a:rPr lang="zh-CN" altLang="en-US" sz="2400" dirty="0"/>
              <a:t>外设丰富</a:t>
            </a:r>
            <a:endParaRPr lang="en-US" altLang="zh-CN" sz="2400" dirty="0"/>
          </a:p>
          <a:p>
            <a:pPr lvl="1">
              <a:lnSpc>
                <a:spcPct val="100000"/>
              </a:lnSpc>
            </a:pPr>
            <a:r>
              <a:rPr lang="zh-CN" altLang="en-US" sz="2400" dirty="0"/>
              <a:t>与人直接交互</a:t>
            </a:r>
            <a:endParaRPr lang="en-US" altLang="zh-CN" sz="2400" dirty="0"/>
          </a:p>
          <a:p>
            <a:pPr>
              <a:lnSpc>
                <a:spcPct val="100000"/>
              </a:lnSpc>
            </a:pPr>
            <a:r>
              <a:rPr lang="zh-CN" altLang="en-US" sz="2800" dirty="0"/>
              <a:t>主要特点</a:t>
            </a:r>
            <a:endParaRPr lang="en-US" altLang="zh-CN" sz="2800" dirty="0"/>
          </a:p>
          <a:p>
            <a:pPr lvl="1">
              <a:lnSpc>
                <a:spcPct val="100000"/>
              </a:lnSpc>
            </a:pPr>
            <a:r>
              <a:rPr lang="zh-CN" altLang="en-US" sz="2400" dirty="0"/>
              <a:t>单用户多任务环境</a:t>
            </a:r>
            <a:endParaRPr lang="en-US" altLang="zh-CN" sz="2400" dirty="0"/>
          </a:p>
          <a:p>
            <a:pPr lvl="1">
              <a:lnSpc>
                <a:spcPct val="100000"/>
              </a:lnSpc>
            </a:pPr>
            <a:r>
              <a:rPr lang="zh-CN" altLang="en-US" sz="2400" dirty="0"/>
              <a:t>界面友好</a:t>
            </a:r>
            <a:endParaRPr lang="en-US" altLang="zh-CN" sz="2400" dirty="0"/>
          </a:p>
        </p:txBody>
      </p:sp>
    </p:spTree>
    <p:extLst>
      <p:ext uri="{BB962C8B-B14F-4D97-AF65-F5344CB8AC3E}">
        <p14:creationId xmlns:p14="http://schemas.microsoft.com/office/powerpoint/2010/main" val="45514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CF0B55-7EFE-4D1C-8557-35376A3BAF0C}"/>
              </a:ext>
            </a:extLst>
          </p:cNvPr>
          <p:cNvSpPr>
            <a:spLocks noGrp="1"/>
          </p:cNvSpPr>
          <p:nvPr>
            <p:ph type="title"/>
          </p:nvPr>
        </p:nvSpPr>
        <p:spPr/>
        <p:txBody>
          <a:bodyPr/>
          <a:lstStyle/>
          <a:p>
            <a:r>
              <a:rPr lang="zh-CN" altLang="en-US" dirty="0"/>
              <a:t>网络操作系统</a:t>
            </a:r>
          </a:p>
        </p:txBody>
      </p:sp>
      <p:sp>
        <p:nvSpPr>
          <p:cNvPr id="3" name="内容占位符 2">
            <a:extLst>
              <a:ext uri="{FF2B5EF4-FFF2-40B4-BE49-F238E27FC236}">
                <a16:creationId xmlns:a16="http://schemas.microsoft.com/office/drawing/2014/main" xmlns="" id="{58EE29B3-8FF1-41DD-B496-63CA93317851}"/>
              </a:ext>
            </a:extLst>
          </p:cNvPr>
          <p:cNvSpPr>
            <a:spLocks noGrp="1"/>
          </p:cNvSpPr>
          <p:nvPr>
            <p:ph idx="1"/>
          </p:nvPr>
        </p:nvSpPr>
        <p:spPr/>
        <p:txBody>
          <a:bodyPr/>
          <a:lstStyle/>
          <a:p>
            <a:pPr>
              <a:lnSpc>
                <a:spcPct val="100000"/>
              </a:lnSpc>
            </a:pPr>
            <a:r>
              <a:rPr lang="zh-CN" altLang="en-US" sz="2800" dirty="0"/>
              <a:t>支持网络通讯的操作系统</a:t>
            </a:r>
            <a:endParaRPr lang="en-US" altLang="zh-CN" sz="2800" dirty="0"/>
          </a:p>
          <a:p>
            <a:pPr lvl="1">
              <a:lnSpc>
                <a:spcPct val="100000"/>
              </a:lnSpc>
            </a:pPr>
            <a:r>
              <a:rPr lang="zh-CN" altLang="en-US" sz="2400" dirty="0"/>
              <a:t>支持网络通讯协议</a:t>
            </a:r>
            <a:endParaRPr lang="en-US" altLang="zh-CN" sz="2400" dirty="0"/>
          </a:p>
          <a:p>
            <a:pPr lvl="1">
              <a:lnSpc>
                <a:spcPct val="100000"/>
              </a:lnSpc>
            </a:pPr>
            <a:r>
              <a:rPr lang="zh-CN" altLang="en-US" sz="2400" dirty="0"/>
              <a:t>通过网络实现资源的远程访问</a:t>
            </a:r>
            <a:endParaRPr lang="en-US" altLang="zh-CN" sz="2400" dirty="0"/>
          </a:p>
          <a:p>
            <a:pPr>
              <a:lnSpc>
                <a:spcPct val="100000"/>
              </a:lnSpc>
            </a:pPr>
            <a:r>
              <a:rPr lang="zh-CN" altLang="en-US" sz="2800" dirty="0"/>
              <a:t>主要特点</a:t>
            </a:r>
            <a:endParaRPr lang="en-US" altLang="zh-CN" sz="2800" dirty="0"/>
          </a:p>
          <a:p>
            <a:pPr lvl="1">
              <a:lnSpc>
                <a:spcPct val="100000"/>
              </a:lnSpc>
            </a:pPr>
            <a:r>
              <a:rPr lang="zh-CN" altLang="en-US" sz="2400" dirty="0"/>
              <a:t>支撑各类网络应用（如</a:t>
            </a:r>
            <a:r>
              <a:rPr lang="en-US" altLang="zh-CN" sz="2400" dirty="0"/>
              <a:t>Web</a:t>
            </a:r>
            <a:r>
              <a:rPr lang="zh-CN" altLang="en-US" sz="2400" dirty="0"/>
              <a:t>、</a:t>
            </a:r>
            <a:r>
              <a:rPr lang="en-US" altLang="zh-CN" sz="2400" dirty="0"/>
              <a:t>FTP</a:t>
            </a:r>
            <a:r>
              <a:rPr lang="zh-CN" altLang="en-US" sz="2400" dirty="0"/>
              <a:t>等）</a:t>
            </a:r>
            <a:endParaRPr lang="en-US" altLang="zh-CN" sz="2400" dirty="0"/>
          </a:p>
          <a:p>
            <a:pPr lvl="1">
              <a:lnSpc>
                <a:spcPct val="100000"/>
              </a:lnSpc>
            </a:pPr>
            <a:r>
              <a:rPr lang="zh-CN" altLang="en-US" sz="2400" dirty="0"/>
              <a:t>安全性得到加强</a:t>
            </a:r>
          </a:p>
        </p:txBody>
      </p:sp>
    </p:spTree>
    <p:extLst>
      <p:ext uri="{BB962C8B-B14F-4D97-AF65-F5344CB8AC3E}">
        <p14:creationId xmlns:p14="http://schemas.microsoft.com/office/powerpoint/2010/main" val="221410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8ACFF8-F34C-442D-A244-12117540E282}"/>
              </a:ext>
            </a:extLst>
          </p:cNvPr>
          <p:cNvSpPr>
            <a:spLocks noGrp="1"/>
          </p:cNvSpPr>
          <p:nvPr>
            <p:ph type="title"/>
          </p:nvPr>
        </p:nvSpPr>
        <p:spPr/>
        <p:txBody>
          <a:bodyPr/>
          <a:lstStyle/>
          <a:p>
            <a:r>
              <a:rPr lang="zh-CN" altLang="en-US" dirty="0"/>
              <a:t>分布式操作系统</a:t>
            </a:r>
          </a:p>
        </p:txBody>
      </p:sp>
      <p:sp>
        <p:nvSpPr>
          <p:cNvPr id="3" name="内容占位符 2">
            <a:extLst>
              <a:ext uri="{FF2B5EF4-FFF2-40B4-BE49-F238E27FC236}">
                <a16:creationId xmlns:a16="http://schemas.microsoft.com/office/drawing/2014/main" xmlns="" id="{8352E347-61DA-4E01-80A9-EFA70AA6B518}"/>
              </a:ext>
            </a:extLst>
          </p:cNvPr>
          <p:cNvSpPr>
            <a:spLocks noGrp="1"/>
          </p:cNvSpPr>
          <p:nvPr>
            <p:ph idx="1"/>
          </p:nvPr>
        </p:nvSpPr>
        <p:spPr/>
        <p:txBody>
          <a:bodyPr/>
          <a:lstStyle/>
          <a:p>
            <a:pPr>
              <a:lnSpc>
                <a:spcPct val="100000"/>
              </a:lnSpc>
            </a:pPr>
            <a:r>
              <a:rPr lang="zh-CN" altLang="en-US" sz="2800" dirty="0"/>
              <a:t>分布式系统</a:t>
            </a:r>
            <a:endParaRPr lang="en-US" altLang="zh-CN" sz="2800" dirty="0"/>
          </a:p>
          <a:p>
            <a:pPr lvl="1">
              <a:lnSpc>
                <a:spcPct val="100000"/>
              </a:lnSpc>
            </a:pPr>
            <a:r>
              <a:rPr lang="zh-CN" altLang="en-US" sz="2400" dirty="0"/>
              <a:t>分布式系统是指多个分散的处理单元经互连网络连接而形成的系统，其中每个处理单元既具有高度自治性又相互协同，能在系统范围内实现资源管理、任务动态分配，并能并行地运行分布式程序。</a:t>
            </a:r>
          </a:p>
          <a:p>
            <a:pPr>
              <a:lnSpc>
                <a:spcPct val="100000"/>
              </a:lnSpc>
            </a:pPr>
            <a:r>
              <a:rPr lang="zh-CN" altLang="en-US" sz="2800" dirty="0"/>
              <a:t>分布式操作系统的特点</a:t>
            </a:r>
            <a:endParaRPr lang="en-US" altLang="zh-CN" sz="2800" dirty="0"/>
          </a:p>
          <a:p>
            <a:pPr lvl="1">
              <a:lnSpc>
                <a:spcPct val="100000"/>
              </a:lnSpc>
            </a:pPr>
            <a:r>
              <a:rPr lang="zh-CN" altLang="en-US" sz="2400" dirty="0"/>
              <a:t>资源协调和调度</a:t>
            </a:r>
            <a:endParaRPr lang="en-US" altLang="zh-CN" sz="2400" dirty="0"/>
          </a:p>
          <a:p>
            <a:pPr lvl="1">
              <a:lnSpc>
                <a:spcPct val="100000"/>
              </a:lnSpc>
            </a:pPr>
            <a:r>
              <a:rPr lang="zh-CN" altLang="en-US" sz="2400" dirty="0"/>
              <a:t>单一系统镜像（</a:t>
            </a:r>
            <a:r>
              <a:rPr lang="en-US" altLang="zh-CN" sz="2400" dirty="0"/>
              <a:t>SSI</a:t>
            </a:r>
            <a:r>
              <a:rPr lang="zh-CN" altLang="en-US" sz="2400" dirty="0"/>
              <a:t>）</a:t>
            </a:r>
            <a:endParaRPr lang="en-US" altLang="zh-CN" sz="2400" dirty="0"/>
          </a:p>
          <a:p>
            <a:pPr lvl="1">
              <a:lnSpc>
                <a:spcPct val="100000"/>
              </a:lnSpc>
            </a:pPr>
            <a:r>
              <a:rPr lang="zh-CN" altLang="en-US" sz="2400" dirty="0"/>
              <a:t>其他</a:t>
            </a:r>
          </a:p>
        </p:txBody>
      </p:sp>
    </p:spTree>
    <p:extLst>
      <p:ext uri="{BB962C8B-B14F-4D97-AF65-F5344CB8AC3E}">
        <p14:creationId xmlns:p14="http://schemas.microsoft.com/office/powerpoint/2010/main" val="395817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xmlns="" id="{AA4E3ECA-0F0B-4793-A6EB-BE02F2F68A3A}"/>
              </a:ext>
            </a:extLst>
          </p:cNvPr>
          <p:cNvSpPr>
            <a:spLocks noGrp="1"/>
          </p:cNvSpPr>
          <p:nvPr>
            <p:ph idx="1"/>
          </p:nvPr>
        </p:nvSpPr>
        <p:spPr/>
        <p:txBody>
          <a:bodyPr/>
          <a:lstStyle/>
          <a:p>
            <a:r>
              <a:rPr lang="zh-CN" altLang="en-US" dirty="0"/>
              <a:t>操作系统与计算机体系结构的关系</a:t>
            </a:r>
          </a:p>
          <a:p>
            <a:r>
              <a:rPr lang="zh-CN" altLang="en-US" dirty="0"/>
              <a:t>操作系统的形成与发展</a:t>
            </a:r>
          </a:p>
          <a:p>
            <a:r>
              <a:rPr lang="zh-CN" altLang="en-US" dirty="0">
                <a:solidFill>
                  <a:srgbClr val="FF0000"/>
                </a:solidFill>
              </a:rPr>
              <a:t>操作系统的定义</a:t>
            </a:r>
          </a:p>
          <a:p>
            <a:r>
              <a:rPr lang="zh-CN" altLang="en-US" dirty="0"/>
              <a:t>操作系统的资源管理功能</a:t>
            </a:r>
          </a:p>
          <a:p>
            <a:pPr marL="0" indent="0">
              <a:buNone/>
            </a:pPr>
            <a:endParaRPr lang="zh-CN" altLang="en-US" dirty="0"/>
          </a:p>
        </p:txBody>
      </p:sp>
    </p:spTree>
    <p:extLst>
      <p:ext uri="{BB962C8B-B14F-4D97-AF65-F5344CB8AC3E}">
        <p14:creationId xmlns:p14="http://schemas.microsoft.com/office/powerpoint/2010/main" val="94811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CA5AF4-FC18-4661-94F8-478B361C67FF}"/>
              </a:ext>
            </a:extLst>
          </p:cNvPr>
          <p:cNvSpPr>
            <a:spLocks noGrp="1"/>
          </p:cNvSpPr>
          <p:nvPr>
            <p:ph type="title"/>
          </p:nvPr>
        </p:nvSpPr>
        <p:spPr/>
        <p:txBody>
          <a:bodyPr/>
          <a:lstStyle/>
          <a:p>
            <a:r>
              <a:rPr lang="zh-CN" altLang="en-US" dirty="0"/>
              <a:t>操作系统的定义</a:t>
            </a:r>
          </a:p>
        </p:txBody>
      </p:sp>
      <p:sp>
        <p:nvSpPr>
          <p:cNvPr id="3" name="内容占位符 2">
            <a:extLst>
              <a:ext uri="{FF2B5EF4-FFF2-40B4-BE49-F238E27FC236}">
                <a16:creationId xmlns:a16="http://schemas.microsoft.com/office/drawing/2014/main" xmlns="" id="{C420EA83-3124-4757-833E-EE113BEDFEAE}"/>
              </a:ext>
            </a:extLst>
          </p:cNvPr>
          <p:cNvSpPr>
            <a:spLocks noGrp="1"/>
          </p:cNvSpPr>
          <p:nvPr>
            <p:ph idx="1"/>
          </p:nvPr>
        </p:nvSpPr>
        <p:spPr/>
        <p:txBody>
          <a:bodyPr>
            <a:normAutofit/>
          </a:bodyPr>
          <a:lstStyle/>
          <a:p>
            <a:pPr>
              <a:lnSpc>
                <a:spcPct val="100000"/>
              </a:lnSpc>
            </a:pPr>
            <a:r>
              <a:rPr lang="zh-CN" altLang="en-US" sz="2800" dirty="0"/>
              <a:t>操作系统的定义</a:t>
            </a:r>
            <a:endParaRPr lang="en-US" altLang="zh-CN" sz="2800" dirty="0"/>
          </a:p>
          <a:p>
            <a:pPr lvl="1">
              <a:lnSpc>
                <a:spcPct val="100000"/>
              </a:lnSpc>
            </a:pPr>
            <a:r>
              <a:rPr lang="zh-CN" altLang="en-US" sz="2400" dirty="0"/>
              <a:t>操作系统（</a:t>
            </a:r>
            <a:r>
              <a:rPr lang="en-US" altLang="zh-CN" sz="2400" dirty="0"/>
              <a:t>OS</a:t>
            </a:r>
            <a:r>
              <a:rPr lang="zh-CN" altLang="en-US" sz="2400" dirty="0"/>
              <a:t>）是一个大型的软件系统，它负责计算机系统软、硬件资源的分配，控制和协调并发活动，提供给用户和其他软件方便的接口和环境，使用户获得良好的工作环境。</a:t>
            </a:r>
            <a:endParaRPr lang="en-US" altLang="zh-CN" sz="2400" dirty="0"/>
          </a:p>
          <a:p>
            <a:pPr>
              <a:lnSpc>
                <a:spcPct val="100000"/>
              </a:lnSpc>
            </a:pPr>
            <a:endParaRPr lang="en-US" altLang="zh-CN" sz="2800" dirty="0"/>
          </a:p>
          <a:p>
            <a:pPr>
              <a:lnSpc>
                <a:spcPct val="100000"/>
              </a:lnSpc>
            </a:pPr>
            <a:r>
              <a:rPr lang="zh-CN" altLang="en-US" sz="2800" dirty="0"/>
              <a:t>操作系统的特点</a:t>
            </a:r>
            <a:endParaRPr lang="en-US" altLang="zh-CN" sz="2800" dirty="0"/>
          </a:p>
          <a:p>
            <a:pPr lvl="1">
              <a:lnSpc>
                <a:spcPct val="100000"/>
              </a:lnSpc>
            </a:pPr>
            <a:r>
              <a:rPr lang="zh-CN" altLang="en-US" sz="2400" dirty="0"/>
              <a:t>并发（</a:t>
            </a:r>
            <a:r>
              <a:rPr lang="en-US" altLang="zh-CN" sz="2400" dirty="0"/>
              <a:t>concurrency</a:t>
            </a:r>
            <a:r>
              <a:rPr lang="zh-CN" altLang="en-US" sz="2400" dirty="0"/>
              <a:t>）</a:t>
            </a:r>
            <a:endParaRPr lang="en-US" altLang="zh-CN" sz="2400" dirty="0"/>
          </a:p>
          <a:p>
            <a:pPr lvl="1">
              <a:lnSpc>
                <a:spcPct val="100000"/>
              </a:lnSpc>
            </a:pPr>
            <a:r>
              <a:rPr lang="zh-CN" altLang="en-US" sz="2400" dirty="0"/>
              <a:t>共享（</a:t>
            </a:r>
            <a:r>
              <a:rPr lang="en-US" altLang="zh-CN" sz="2400" dirty="0"/>
              <a:t>sharing</a:t>
            </a:r>
            <a:r>
              <a:rPr lang="zh-CN" altLang="en-US" sz="2400" dirty="0"/>
              <a:t>）</a:t>
            </a:r>
            <a:endParaRPr lang="en-US" altLang="zh-CN" sz="2400" dirty="0"/>
          </a:p>
          <a:p>
            <a:pPr lvl="1">
              <a:lnSpc>
                <a:spcPct val="100000"/>
              </a:lnSpc>
            </a:pPr>
            <a:r>
              <a:rPr lang="zh-CN" altLang="en-US" sz="2400" dirty="0"/>
              <a:t>虚拟（</a:t>
            </a:r>
            <a:r>
              <a:rPr lang="en-US" altLang="zh-CN" sz="2400" dirty="0"/>
              <a:t>virtualization</a:t>
            </a:r>
            <a:r>
              <a:rPr lang="zh-CN" altLang="en-US" sz="2400" dirty="0"/>
              <a:t>）</a:t>
            </a:r>
            <a:endParaRPr lang="en-US" altLang="zh-CN" sz="2400" dirty="0"/>
          </a:p>
          <a:p>
            <a:pPr lvl="1">
              <a:lnSpc>
                <a:spcPct val="100000"/>
              </a:lnSpc>
            </a:pPr>
            <a:r>
              <a:rPr lang="zh-CN" altLang="en-US" sz="2400" dirty="0"/>
              <a:t>不确定</a:t>
            </a:r>
          </a:p>
        </p:txBody>
      </p:sp>
    </p:spTree>
    <p:extLst>
      <p:ext uri="{BB962C8B-B14F-4D97-AF65-F5344CB8AC3E}">
        <p14:creationId xmlns:p14="http://schemas.microsoft.com/office/powerpoint/2010/main" val="412434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C2A515-9064-467F-ADC7-B512A6004A67}"/>
              </a:ext>
            </a:extLst>
          </p:cNvPr>
          <p:cNvSpPr>
            <a:spLocks noGrp="1"/>
          </p:cNvSpPr>
          <p:nvPr>
            <p:ph type="title"/>
          </p:nvPr>
        </p:nvSpPr>
        <p:spPr/>
        <p:txBody>
          <a:bodyPr/>
          <a:lstStyle/>
          <a:p>
            <a:r>
              <a:rPr lang="zh-CN" altLang="en-US" dirty="0"/>
              <a:t>并发（</a:t>
            </a:r>
            <a:r>
              <a:rPr lang="en-US" altLang="zh-CN" dirty="0"/>
              <a:t>concurrency</a:t>
            </a:r>
            <a:r>
              <a:rPr lang="zh-CN" altLang="en-US" dirty="0"/>
              <a:t>）</a:t>
            </a:r>
          </a:p>
        </p:txBody>
      </p:sp>
      <p:sp>
        <p:nvSpPr>
          <p:cNvPr id="3" name="内容占位符 2">
            <a:extLst>
              <a:ext uri="{FF2B5EF4-FFF2-40B4-BE49-F238E27FC236}">
                <a16:creationId xmlns:a16="http://schemas.microsoft.com/office/drawing/2014/main" xmlns="" id="{14C05567-ADE1-4148-A1B9-F28ECD9BA32B}"/>
              </a:ext>
            </a:extLst>
          </p:cNvPr>
          <p:cNvSpPr>
            <a:spLocks noGrp="1"/>
          </p:cNvSpPr>
          <p:nvPr>
            <p:ph idx="1"/>
          </p:nvPr>
        </p:nvSpPr>
        <p:spPr/>
        <p:txBody>
          <a:bodyPr>
            <a:normAutofit/>
          </a:bodyPr>
          <a:lstStyle/>
          <a:p>
            <a:pPr>
              <a:lnSpc>
                <a:spcPct val="110000"/>
              </a:lnSpc>
            </a:pPr>
            <a:r>
              <a:rPr lang="zh-CN" altLang="en-US" dirty="0"/>
              <a:t>并发是指两个或多个事件在同一时间间隔内发生。</a:t>
            </a:r>
            <a:endParaRPr lang="en-US" altLang="zh-CN" dirty="0"/>
          </a:p>
          <a:p>
            <a:pPr>
              <a:lnSpc>
                <a:spcPct val="110000"/>
              </a:lnSpc>
            </a:pPr>
            <a:r>
              <a:rPr lang="zh-CN" altLang="en-US" dirty="0"/>
              <a:t>并发（</a:t>
            </a:r>
            <a:r>
              <a:rPr lang="en-US" altLang="zh-CN" dirty="0"/>
              <a:t>concurrency</a:t>
            </a:r>
            <a:r>
              <a:rPr lang="zh-CN" altLang="en-US" dirty="0"/>
              <a:t>）</a:t>
            </a:r>
            <a:r>
              <a:rPr lang="en-US" altLang="zh-CN" dirty="0"/>
              <a:t> vs. </a:t>
            </a:r>
            <a:r>
              <a:rPr lang="zh-CN" altLang="en-US" dirty="0"/>
              <a:t>并行（</a:t>
            </a:r>
            <a:r>
              <a:rPr lang="en-US" altLang="zh-CN" dirty="0"/>
              <a:t>parallel</a:t>
            </a:r>
            <a:r>
              <a:rPr lang="zh-CN" altLang="en-US" dirty="0"/>
              <a:t>）</a:t>
            </a:r>
            <a:endParaRPr lang="en-US" altLang="zh-CN" dirty="0"/>
          </a:p>
          <a:p>
            <a:pPr lvl="1">
              <a:lnSpc>
                <a:spcPct val="110000"/>
              </a:lnSpc>
            </a:pPr>
            <a:r>
              <a:rPr lang="zh-CN" altLang="en-US" dirty="0"/>
              <a:t>小明一边</a:t>
            </a:r>
            <a:r>
              <a:rPr lang="zh-CN" altLang="en-US" dirty="0">
                <a:solidFill>
                  <a:srgbClr val="0070C0"/>
                </a:solidFill>
              </a:rPr>
              <a:t>吃雪糕</a:t>
            </a:r>
            <a:r>
              <a:rPr lang="zh-CN" altLang="en-US" dirty="0"/>
              <a:t>一边</a:t>
            </a:r>
            <a:r>
              <a:rPr lang="zh-CN" altLang="en-US" dirty="0">
                <a:solidFill>
                  <a:srgbClr val="0070C0"/>
                </a:solidFill>
              </a:rPr>
              <a:t>唱歌</a:t>
            </a:r>
            <a:r>
              <a:rPr lang="zh-CN" altLang="en-US" dirty="0"/>
              <a:t>（唱一句再吃一口）。</a:t>
            </a:r>
            <a:r>
              <a:rPr lang="en-US" altLang="zh-CN" dirty="0"/>
              <a:t>—— </a:t>
            </a:r>
            <a:r>
              <a:rPr lang="zh-CN" altLang="en-US" dirty="0"/>
              <a:t>并发</a:t>
            </a:r>
            <a:endParaRPr lang="en-US" altLang="zh-CN" dirty="0"/>
          </a:p>
          <a:p>
            <a:pPr lvl="1">
              <a:lnSpc>
                <a:spcPct val="110000"/>
              </a:lnSpc>
            </a:pPr>
            <a:r>
              <a:rPr lang="zh-CN" altLang="en-US" dirty="0"/>
              <a:t>小明在</a:t>
            </a:r>
            <a:r>
              <a:rPr lang="zh-CN" altLang="en-US" dirty="0">
                <a:solidFill>
                  <a:srgbClr val="0070C0"/>
                </a:solidFill>
              </a:rPr>
              <a:t>走路</a:t>
            </a:r>
            <a:r>
              <a:rPr lang="zh-CN" altLang="en-US" dirty="0"/>
              <a:t>，而与此同时，小红在</a:t>
            </a:r>
            <a:r>
              <a:rPr lang="zh-CN" altLang="en-US" dirty="0">
                <a:solidFill>
                  <a:srgbClr val="0070C0"/>
                </a:solidFill>
              </a:rPr>
              <a:t>吃雪糕</a:t>
            </a:r>
            <a:r>
              <a:rPr lang="zh-CN" altLang="en-US" dirty="0"/>
              <a:t>。</a:t>
            </a:r>
            <a:r>
              <a:rPr lang="en-US" altLang="zh-CN" dirty="0"/>
              <a:t>——</a:t>
            </a:r>
            <a:r>
              <a:rPr lang="zh-CN" altLang="en-US" dirty="0"/>
              <a:t>并行</a:t>
            </a:r>
            <a:endParaRPr lang="en-US" altLang="zh-CN" dirty="0"/>
          </a:p>
          <a:p>
            <a:pPr>
              <a:lnSpc>
                <a:spcPct val="110000"/>
              </a:lnSpc>
            </a:pPr>
            <a:r>
              <a:rPr lang="zh-CN" altLang="en-US" dirty="0"/>
              <a:t>并行往往（特别是当两件事情互相关联的时候）意味着并发，而并发不一定意味着并行。</a:t>
            </a:r>
            <a:endParaRPr lang="en-US" altLang="zh-CN" dirty="0"/>
          </a:p>
          <a:p>
            <a:pPr>
              <a:lnSpc>
                <a:spcPct val="110000"/>
              </a:lnSpc>
            </a:pPr>
            <a:endParaRPr lang="en-US" altLang="zh-CN" dirty="0"/>
          </a:p>
          <a:p>
            <a:pPr>
              <a:lnSpc>
                <a:spcPct val="110000"/>
              </a:lnSpc>
            </a:pPr>
            <a:r>
              <a:rPr lang="zh-CN" altLang="en-US" dirty="0">
                <a:solidFill>
                  <a:srgbClr val="FF0000"/>
                </a:solidFill>
              </a:rPr>
              <a:t>操作系统需要支持、并提供机构来协调并发的事件或进程</a:t>
            </a:r>
          </a:p>
        </p:txBody>
      </p:sp>
    </p:spTree>
    <p:extLst>
      <p:ext uri="{BB962C8B-B14F-4D97-AF65-F5344CB8AC3E}">
        <p14:creationId xmlns:p14="http://schemas.microsoft.com/office/powerpoint/2010/main" val="352786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C130F8-E2F6-4E63-8A1F-4F2161DBFD79}"/>
              </a:ext>
            </a:extLst>
          </p:cNvPr>
          <p:cNvSpPr>
            <a:spLocks noGrp="1"/>
          </p:cNvSpPr>
          <p:nvPr>
            <p:ph type="title"/>
          </p:nvPr>
        </p:nvSpPr>
        <p:spPr/>
        <p:txBody>
          <a:bodyPr/>
          <a:lstStyle/>
          <a:p>
            <a:r>
              <a:rPr lang="zh-CN" altLang="en-US" dirty="0"/>
              <a:t>共享（</a:t>
            </a:r>
            <a:r>
              <a:rPr lang="en-US" altLang="zh-CN" dirty="0"/>
              <a:t>sharing</a:t>
            </a:r>
            <a:r>
              <a:rPr lang="zh-CN" altLang="en-US" dirty="0"/>
              <a:t>）</a:t>
            </a:r>
          </a:p>
        </p:txBody>
      </p:sp>
      <p:sp>
        <p:nvSpPr>
          <p:cNvPr id="3" name="内容占位符 2">
            <a:extLst>
              <a:ext uri="{FF2B5EF4-FFF2-40B4-BE49-F238E27FC236}">
                <a16:creationId xmlns:a16="http://schemas.microsoft.com/office/drawing/2014/main" xmlns="" id="{67E40D9E-BD62-4B62-B8CD-FEDAF37F07EA}"/>
              </a:ext>
            </a:extLst>
          </p:cNvPr>
          <p:cNvSpPr>
            <a:spLocks noGrp="1"/>
          </p:cNvSpPr>
          <p:nvPr>
            <p:ph idx="1"/>
          </p:nvPr>
        </p:nvSpPr>
        <p:spPr/>
        <p:txBody>
          <a:bodyPr/>
          <a:lstStyle/>
          <a:p>
            <a:pPr>
              <a:lnSpc>
                <a:spcPct val="100000"/>
              </a:lnSpc>
            </a:pPr>
            <a:r>
              <a:rPr lang="zh-CN" altLang="en-US" dirty="0"/>
              <a:t>共享是指系统中的资源可供多个并发执行的进程共同使用。</a:t>
            </a:r>
            <a:endParaRPr lang="en-US" altLang="zh-CN" dirty="0"/>
          </a:p>
          <a:p>
            <a:pPr>
              <a:lnSpc>
                <a:spcPct val="100000"/>
              </a:lnSpc>
            </a:pPr>
            <a:endParaRPr lang="en-US" altLang="zh-CN" dirty="0"/>
          </a:p>
          <a:p>
            <a:pPr>
              <a:lnSpc>
                <a:spcPct val="100000"/>
              </a:lnSpc>
            </a:pPr>
            <a:r>
              <a:rPr lang="zh-CN" altLang="en-US" dirty="0"/>
              <a:t>两种资源共享方式</a:t>
            </a:r>
            <a:endParaRPr lang="en-US" altLang="zh-CN" dirty="0"/>
          </a:p>
          <a:p>
            <a:pPr lvl="1">
              <a:lnSpc>
                <a:spcPct val="100000"/>
              </a:lnSpc>
              <a:buFont typeface="Wingdings" panose="05000000000000000000" pitchFamily="2" charset="2"/>
              <a:buChar char="Ø"/>
            </a:pPr>
            <a:r>
              <a:rPr lang="zh-CN" altLang="en-US" b="1" dirty="0"/>
              <a:t>时分复用</a:t>
            </a:r>
            <a:r>
              <a:rPr lang="zh-CN" altLang="en-US" dirty="0"/>
              <a:t>（</a:t>
            </a:r>
            <a:r>
              <a:rPr lang="en-US" altLang="zh-CN" dirty="0"/>
              <a:t>time multiplexing</a:t>
            </a:r>
            <a:r>
              <a:rPr lang="zh-CN" altLang="en-US" dirty="0"/>
              <a:t>）</a:t>
            </a:r>
            <a:endParaRPr lang="en-US" altLang="zh-CN" dirty="0"/>
          </a:p>
          <a:p>
            <a:pPr lvl="2">
              <a:lnSpc>
                <a:spcPct val="100000"/>
              </a:lnSpc>
            </a:pPr>
            <a:r>
              <a:rPr lang="zh-CN" altLang="en-US" dirty="0"/>
              <a:t>例如多道系统中，两个作业共享</a:t>
            </a:r>
            <a:r>
              <a:rPr lang="en-US" altLang="zh-CN" dirty="0"/>
              <a:t>CPU</a:t>
            </a:r>
            <a:r>
              <a:rPr lang="zh-CN" altLang="en-US" dirty="0"/>
              <a:t>。</a:t>
            </a:r>
            <a:endParaRPr lang="en-US" altLang="zh-CN" dirty="0"/>
          </a:p>
          <a:p>
            <a:pPr lvl="1">
              <a:lnSpc>
                <a:spcPct val="100000"/>
              </a:lnSpc>
              <a:buFont typeface="Wingdings" panose="05000000000000000000" pitchFamily="2" charset="2"/>
              <a:buChar char="Ø"/>
            </a:pPr>
            <a:r>
              <a:rPr lang="zh-CN" altLang="en-US" b="1" dirty="0"/>
              <a:t>空分复用</a:t>
            </a:r>
            <a:r>
              <a:rPr lang="zh-CN" altLang="en-US" dirty="0"/>
              <a:t>（</a:t>
            </a:r>
            <a:r>
              <a:rPr lang="en-US" altLang="zh-CN" dirty="0"/>
              <a:t>space multiplexing</a:t>
            </a:r>
            <a:r>
              <a:rPr lang="zh-CN" altLang="en-US" dirty="0"/>
              <a:t>）</a:t>
            </a:r>
            <a:endParaRPr lang="en-US" altLang="zh-CN" dirty="0"/>
          </a:p>
          <a:p>
            <a:pPr lvl="2">
              <a:lnSpc>
                <a:spcPct val="100000"/>
              </a:lnSpc>
            </a:pPr>
            <a:r>
              <a:rPr lang="zh-CN" altLang="en-US" dirty="0"/>
              <a:t>在内存中存放多道程序。</a:t>
            </a:r>
            <a:endParaRPr lang="en-US" altLang="zh-CN" dirty="0"/>
          </a:p>
          <a:p>
            <a:pPr lvl="2">
              <a:lnSpc>
                <a:spcPct val="100000"/>
              </a:lnSpc>
            </a:pPr>
            <a:endParaRPr lang="en-US" altLang="zh-CN" dirty="0"/>
          </a:p>
          <a:p>
            <a:pPr>
              <a:lnSpc>
                <a:spcPct val="100000"/>
              </a:lnSpc>
            </a:pPr>
            <a:r>
              <a:rPr lang="zh-CN" altLang="en-US" dirty="0">
                <a:solidFill>
                  <a:srgbClr val="FF0000"/>
                </a:solidFill>
              </a:rPr>
              <a:t>操作系统需要实现、管理和协调进程对资源的共享</a:t>
            </a:r>
          </a:p>
        </p:txBody>
      </p:sp>
    </p:spTree>
    <p:extLst>
      <p:ext uri="{BB962C8B-B14F-4D97-AF65-F5344CB8AC3E}">
        <p14:creationId xmlns:p14="http://schemas.microsoft.com/office/powerpoint/2010/main" val="3933094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389B53-D832-4663-ADAF-55A3BBF4BF1E}"/>
              </a:ext>
            </a:extLst>
          </p:cNvPr>
          <p:cNvSpPr>
            <a:spLocks noGrp="1"/>
          </p:cNvSpPr>
          <p:nvPr>
            <p:ph type="title"/>
          </p:nvPr>
        </p:nvSpPr>
        <p:spPr/>
        <p:txBody>
          <a:bodyPr/>
          <a:lstStyle/>
          <a:p>
            <a:r>
              <a:rPr lang="zh-CN" altLang="en-US" dirty="0"/>
              <a:t>虚拟（</a:t>
            </a:r>
            <a:r>
              <a:rPr lang="en-US" altLang="zh-CN" dirty="0"/>
              <a:t>virtualization</a:t>
            </a:r>
            <a:r>
              <a:rPr lang="zh-CN" altLang="en-US" dirty="0"/>
              <a:t>）</a:t>
            </a:r>
          </a:p>
        </p:txBody>
      </p:sp>
      <p:sp>
        <p:nvSpPr>
          <p:cNvPr id="3" name="内容占位符 2">
            <a:extLst>
              <a:ext uri="{FF2B5EF4-FFF2-40B4-BE49-F238E27FC236}">
                <a16:creationId xmlns:a16="http://schemas.microsoft.com/office/drawing/2014/main" xmlns="" id="{46B5A18C-8D25-4C1C-AD52-DC1D65F780C3}"/>
              </a:ext>
            </a:extLst>
          </p:cNvPr>
          <p:cNvSpPr>
            <a:spLocks noGrp="1"/>
          </p:cNvSpPr>
          <p:nvPr>
            <p:ph idx="1"/>
          </p:nvPr>
        </p:nvSpPr>
        <p:spPr/>
        <p:txBody>
          <a:bodyPr/>
          <a:lstStyle/>
          <a:p>
            <a:r>
              <a:rPr lang="zh-CN" altLang="en-US" dirty="0"/>
              <a:t>虚拟是指把一个物理上的实体变为若干个逻辑上的对应物。</a:t>
            </a:r>
          </a:p>
          <a:p>
            <a:endParaRPr lang="en-US" altLang="zh-CN" dirty="0"/>
          </a:p>
          <a:p>
            <a:r>
              <a:rPr lang="zh-CN" altLang="en-US" dirty="0"/>
              <a:t>例如</a:t>
            </a:r>
            <a:endParaRPr lang="en-US" altLang="zh-CN" dirty="0"/>
          </a:p>
          <a:p>
            <a:pPr lvl="1"/>
            <a:r>
              <a:rPr lang="zh-CN" altLang="en-US" dirty="0"/>
              <a:t>多道技术将程序装入内存中不同的地址空间，使得对于每个程序而言，以为它在独占内存资源。</a:t>
            </a:r>
            <a:endParaRPr lang="en-US" altLang="zh-CN" dirty="0"/>
          </a:p>
          <a:p>
            <a:pPr lvl="1"/>
            <a:r>
              <a:rPr lang="zh-CN" altLang="en-US" dirty="0"/>
              <a:t>分时技术通过将</a:t>
            </a:r>
            <a:r>
              <a:rPr lang="en-US" altLang="zh-CN" dirty="0"/>
              <a:t>CPU</a:t>
            </a:r>
            <a:r>
              <a:rPr lang="zh-CN" altLang="en-US" dirty="0"/>
              <a:t>时间分片，然后将时间片尽量公平地分配给多个进程的办法，使得对于每个进程而言，以为它在“独占”</a:t>
            </a:r>
            <a:r>
              <a:rPr lang="en-US" altLang="zh-CN" dirty="0"/>
              <a:t>CPU</a:t>
            </a:r>
            <a:r>
              <a:rPr lang="zh-CN" altLang="en-US" dirty="0"/>
              <a:t>。</a:t>
            </a:r>
            <a:endParaRPr lang="en-US" altLang="zh-CN" dirty="0"/>
          </a:p>
          <a:p>
            <a:endParaRPr lang="en-US" altLang="zh-CN" dirty="0"/>
          </a:p>
          <a:p>
            <a:r>
              <a:rPr lang="zh-CN" altLang="en-US" dirty="0">
                <a:solidFill>
                  <a:srgbClr val="FF0000"/>
                </a:solidFill>
              </a:rPr>
              <a:t>操作系统的重要任务之一是实现</a:t>
            </a:r>
            <a:r>
              <a:rPr lang="zh-CN" altLang="en-US" b="1" dirty="0">
                <a:solidFill>
                  <a:srgbClr val="FF0000"/>
                </a:solidFill>
              </a:rPr>
              <a:t>逻辑到物理的转换</a:t>
            </a:r>
            <a:endParaRPr lang="zh-CN" altLang="en-US" dirty="0"/>
          </a:p>
        </p:txBody>
      </p:sp>
    </p:spTree>
    <p:extLst>
      <p:ext uri="{BB962C8B-B14F-4D97-AF65-F5344CB8AC3E}">
        <p14:creationId xmlns:p14="http://schemas.microsoft.com/office/powerpoint/2010/main" val="119100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5FCB03-FEC2-4B85-B72D-D04D3EB4F03A}"/>
              </a:ext>
            </a:extLst>
          </p:cNvPr>
          <p:cNvSpPr>
            <a:spLocks noGrp="1"/>
          </p:cNvSpPr>
          <p:nvPr>
            <p:ph type="title"/>
          </p:nvPr>
        </p:nvSpPr>
        <p:spPr/>
        <p:txBody>
          <a:bodyPr/>
          <a:lstStyle/>
          <a:p>
            <a:r>
              <a:rPr lang="zh-CN" altLang="en-US" dirty="0"/>
              <a:t>不确定</a:t>
            </a:r>
          </a:p>
        </p:txBody>
      </p:sp>
      <p:sp>
        <p:nvSpPr>
          <p:cNvPr id="3" name="内容占位符 2">
            <a:extLst>
              <a:ext uri="{FF2B5EF4-FFF2-40B4-BE49-F238E27FC236}">
                <a16:creationId xmlns:a16="http://schemas.microsoft.com/office/drawing/2014/main" xmlns="" id="{92BF3A76-4BB7-483C-86F6-EB5A892BCC2A}"/>
              </a:ext>
            </a:extLst>
          </p:cNvPr>
          <p:cNvSpPr>
            <a:spLocks noGrp="1"/>
          </p:cNvSpPr>
          <p:nvPr>
            <p:ph idx="1"/>
          </p:nvPr>
        </p:nvSpPr>
        <p:spPr/>
        <p:txBody>
          <a:bodyPr/>
          <a:lstStyle/>
          <a:p>
            <a:r>
              <a:rPr lang="zh-CN" altLang="en-US" dirty="0"/>
              <a:t>不确定性表现为多个作业的执行顺序和每个作业的执行时间是不确定的。</a:t>
            </a:r>
          </a:p>
          <a:p>
            <a:endParaRPr lang="en-US" altLang="zh-CN" dirty="0"/>
          </a:p>
          <a:p>
            <a:r>
              <a:rPr lang="zh-CN" altLang="en-US" dirty="0"/>
              <a:t>不确定性也被称为异步性（</a:t>
            </a:r>
            <a:r>
              <a:rPr lang="en-US" altLang="zh-CN" dirty="0"/>
              <a:t>asynchrony</a:t>
            </a:r>
            <a:r>
              <a:rPr lang="zh-CN" altLang="en-US" dirty="0"/>
              <a:t>）。</a:t>
            </a:r>
            <a:endParaRPr lang="en-US" altLang="zh-CN" dirty="0"/>
          </a:p>
          <a:p>
            <a:endParaRPr lang="en-US" altLang="zh-CN" dirty="0"/>
          </a:p>
          <a:p>
            <a:r>
              <a:rPr lang="zh-CN" altLang="en-US" dirty="0">
                <a:solidFill>
                  <a:srgbClr val="FF0000"/>
                </a:solidFill>
              </a:rPr>
              <a:t>操作系统需要协调异步活动，同时提高系统资源利用效率</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67628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xmlns="" id="{AA4E3ECA-0F0B-4793-A6EB-BE02F2F68A3A}"/>
              </a:ext>
            </a:extLst>
          </p:cNvPr>
          <p:cNvSpPr>
            <a:spLocks noGrp="1"/>
          </p:cNvSpPr>
          <p:nvPr>
            <p:ph idx="1"/>
          </p:nvPr>
        </p:nvSpPr>
        <p:spPr/>
        <p:txBody>
          <a:bodyPr/>
          <a:lstStyle/>
          <a:p>
            <a:r>
              <a:rPr lang="zh-CN" altLang="en-US" dirty="0"/>
              <a:t>操作系统与计算机体系结构的关系</a:t>
            </a:r>
          </a:p>
          <a:p>
            <a:r>
              <a:rPr lang="zh-CN" altLang="en-US" dirty="0"/>
              <a:t>操作系统的形成与发展</a:t>
            </a:r>
          </a:p>
          <a:p>
            <a:r>
              <a:rPr lang="zh-CN" altLang="en-US" dirty="0"/>
              <a:t>操作系统的定义</a:t>
            </a:r>
          </a:p>
          <a:p>
            <a:r>
              <a:rPr lang="zh-CN" altLang="en-US" dirty="0">
                <a:solidFill>
                  <a:srgbClr val="FF0000"/>
                </a:solidFill>
              </a:rPr>
              <a:t>操作系统的资源管理功能</a:t>
            </a:r>
          </a:p>
          <a:p>
            <a:pPr marL="0" indent="0">
              <a:buNone/>
            </a:pPr>
            <a:endParaRPr lang="zh-CN" altLang="en-US" dirty="0"/>
          </a:p>
        </p:txBody>
      </p:sp>
    </p:spTree>
    <p:extLst>
      <p:ext uri="{BB962C8B-B14F-4D97-AF65-F5344CB8AC3E}">
        <p14:creationId xmlns:p14="http://schemas.microsoft.com/office/powerpoint/2010/main" val="355644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7A00F2-DFB0-4A11-B860-674B6206074B}"/>
              </a:ext>
            </a:extLst>
          </p:cNvPr>
          <p:cNvSpPr>
            <a:spLocks noGrp="1"/>
          </p:cNvSpPr>
          <p:nvPr>
            <p:ph type="title"/>
          </p:nvPr>
        </p:nvSpPr>
        <p:spPr/>
        <p:txBody>
          <a:bodyPr/>
          <a:lstStyle/>
          <a:p>
            <a:r>
              <a:rPr lang="zh-CN" altLang="en-US" dirty="0"/>
              <a:t>操作系统在计算系统中的地位</a:t>
            </a:r>
          </a:p>
        </p:txBody>
      </p:sp>
      <p:sp>
        <p:nvSpPr>
          <p:cNvPr id="3" name="内容占位符 2">
            <a:extLst>
              <a:ext uri="{FF2B5EF4-FFF2-40B4-BE49-F238E27FC236}">
                <a16:creationId xmlns:a16="http://schemas.microsoft.com/office/drawing/2014/main" xmlns="" id="{D26D721E-8B53-4D98-AA76-CB59EA844022}"/>
              </a:ext>
            </a:extLst>
          </p:cNvPr>
          <p:cNvSpPr>
            <a:spLocks noGrp="1"/>
          </p:cNvSpPr>
          <p:nvPr>
            <p:ph idx="1"/>
          </p:nvPr>
        </p:nvSpPr>
        <p:spPr/>
        <p:txBody>
          <a:bodyPr/>
          <a:lstStyle/>
          <a:p>
            <a:pPr>
              <a:lnSpc>
                <a:spcPct val="100000"/>
              </a:lnSpc>
            </a:pPr>
            <a:r>
              <a:rPr lang="zh-CN" altLang="en-US" sz="2800" dirty="0"/>
              <a:t>与硬件的关系</a:t>
            </a:r>
          </a:p>
          <a:p>
            <a:pPr lvl="1">
              <a:lnSpc>
                <a:spcPct val="100000"/>
              </a:lnSpc>
            </a:pPr>
            <a:r>
              <a:rPr lang="zh-CN" altLang="en-US" sz="2400" dirty="0"/>
              <a:t>控制</a:t>
            </a:r>
            <a:r>
              <a:rPr lang="en-US" altLang="zh-CN" sz="2400" dirty="0"/>
              <a:t>CPU</a:t>
            </a:r>
            <a:r>
              <a:rPr lang="zh-CN" altLang="en-US" sz="2400" dirty="0"/>
              <a:t>的工作 </a:t>
            </a:r>
          </a:p>
          <a:p>
            <a:pPr lvl="1">
              <a:lnSpc>
                <a:spcPct val="100000"/>
              </a:lnSpc>
            </a:pPr>
            <a:r>
              <a:rPr lang="zh-CN" altLang="en-US" sz="2400" dirty="0"/>
              <a:t>访问存储器</a:t>
            </a:r>
          </a:p>
          <a:p>
            <a:pPr lvl="1">
              <a:lnSpc>
                <a:spcPct val="100000"/>
              </a:lnSpc>
            </a:pPr>
            <a:r>
              <a:rPr lang="zh-CN" altLang="en-US" sz="2400" dirty="0"/>
              <a:t>中断处理、设备驱动</a:t>
            </a:r>
            <a:endParaRPr lang="en-US" altLang="zh-CN" sz="2400" dirty="0"/>
          </a:p>
          <a:p>
            <a:pPr lvl="1">
              <a:lnSpc>
                <a:spcPct val="100000"/>
              </a:lnSpc>
            </a:pPr>
            <a:r>
              <a:rPr lang="zh-CN" altLang="en-US" sz="2400" dirty="0"/>
              <a:t>高效利用硬件资源</a:t>
            </a:r>
          </a:p>
          <a:p>
            <a:pPr>
              <a:lnSpc>
                <a:spcPct val="100000"/>
              </a:lnSpc>
            </a:pPr>
            <a:r>
              <a:rPr lang="zh-CN" altLang="en-US" sz="2800" dirty="0"/>
              <a:t>与用户及其他软件的关系</a:t>
            </a:r>
          </a:p>
          <a:p>
            <a:pPr lvl="1">
              <a:lnSpc>
                <a:spcPct val="100000"/>
              </a:lnSpc>
            </a:pPr>
            <a:r>
              <a:rPr lang="zh-CN" altLang="en-US" sz="2400" dirty="0"/>
              <a:t>控制、管理</a:t>
            </a:r>
          </a:p>
          <a:p>
            <a:pPr lvl="1">
              <a:lnSpc>
                <a:spcPct val="100000"/>
              </a:lnSpc>
            </a:pPr>
            <a:r>
              <a:rPr lang="zh-CN" altLang="en-US" sz="2400" dirty="0"/>
              <a:t>提供方便的用户界面</a:t>
            </a:r>
          </a:p>
          <a:p>
            <a:pPr lvl="1">
              <a:lnSpc>
                <a:spcPct val="100000"/>
              </a:lnSpc>
            </a:pPr>
            <a:r>
              <a:rPr lang="zh-CN" altLang="en-US" sz="2400" dirty="0"/>
              <a:t>提供优质的服务</a:t>
            </a:r>
          </a:p>
          <a:p>
            <a:pPr>
              <a:lnSpc>
                <a:spcPct val="100000"/>
              </a:lnSpc>
            </a:pPr>
            <a:endParaRPr lang="zh-CN" altLang="en-US" sz="2800" dirty="0"/>
          </a:p>
        </p:txBody>
      </p:sp>
      <p:grpSp>
        <p:nvGrpSpPr>
          <p:cNvPr id="4" name="Group 27">
            <a:extLst>
              <a:ext uri="{FF2B5EF4-FFF2-40B4-BE49-F238E27FC236}">
                <a16:creationId xmlns:a16="http://schemas.microsoft.com/office/drawing/2014/main" xmlns="" id="{90632B5F-0E39-4126-8506-79E50CD80C0D}"/>
              </a:ext>
            </a:extLst>
          </p:cNvPr>
          <p:cNvGrpSpPr>
            <a:grpSpLocks/>
          </p:cNvGrpSpPr>
          <p:nvPr/>
        </p:nvGrpSpPr>
        <p:grpSpPr bwMode="auto">
          <a:xfrm>
            <a:off x="6554073" y="1749013"/>
            <a:ext cx="3598863" cy="3598863"/>
            <a:chOff x="222" y="1160"/>
            <a:chExt cx="2267" cy="2267"/>
          </a:xfrm>
        </p:grpSpPr>
        <p:sp>
          <p:nvSpPr>
            <p:cNvPr id="5" name="Oval 8">
              <a:extLst>
                <a:ext uri="{FF2B5EF4-FFF2-40B4-BE49-F238E27FC236}">
                  <a16:creationId xmlns:a16="http://schemas.microsoft.com/office/drawing/2014/main" xmlns="" id="{BF8E7DFB-7E61-4EF0-99B6-6743EC030743}"/>
                </a:ext>
              </a:extLst>
            </p:cNvPr>
            <p:cNvSpPr>
              <a:spLocks noChangeArrowheads="1"/>
            </p:cNvSpPr>
            <p:nvPr/>
          </p:nvSpPr>
          <p:spPr bwMode="auto">
            <a:xfrm>
              <a:off x="222" y="1160"/>
              <a:ext cx="2267" cy="2267"/>
            </a:xfrm>
            <a:prstGeom prst="ellipse">
              <a:avLst/>
            </a:prstGeom>
            <a:solidFill>
              <a:srgbClr val="92D050"/>
            </a:solidFill>
            <a:ln w="9525">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6" name="Oval 9">
              <a:extLst>
                <a:ext uri="{FF2B5EF4-FFF2-40B4-BE49-F238E27FC236}">
                  <a16:creationId xmlns:a16="http://schemas.microsoft.com/office/drawing/2014/main" xmlns="" id="{075097C7-1750-47D0-8771-B30261F2F449}"/>
                </a:ext>
              </a:extLst>
            </p:cNvPr>
            <p:cNvSpPr>
              <a:spLocks noChangeArrowheads="1"/>
            </p:cNvSpPr>
            <p:nvPr/>
          </p:nvSpPr>
          <p:spPr bwMode="auto">
            <a:xfrm>
              <a:off x="713" y="1627"/>
              <a:ext cx="1315" cy="1315"/>
            </a:xfrm>
            <a:prstGeom prst="ellipse">
              <a:avLst/>
            </a:prstGeom>
            <a:solidFill>
              <a:srgbClr val="FFC000"/>
            </a:solidFill>
            <a:ln w="381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7" name="Oval 10">
              <a:extLst>
                <a:ext uri="{FF2B5EF4-FFF2-40B4-BE49-F238E27FC236}">
                  <a16:creationId xmlns:a16="http://schemas.microsoft.com/office/drawing/2014/main" xmlns="" id="{3394875B-3825-44CE-ADE3-07E26AA4651A}"/>
                </a:ext>
              </a:extLst>
            </p:cNvPr>
            <p:cNvSpPr>
              <a:spLocks noChangeArrowheads="1"/>
            </p:cNvSpPr>
            <p:nvPr/>
          </p:nvSpPr>
          <p:spPr bwMode="auto">
            <a:xfrm>
              <a:off x="1096" y="2002"/>
              <a:ext cx="567" cy="567"/>
            </a:xfrm>
            <a:prstGeom prst="ellipse">
              <a:avLst/>
            </a:prstGeom>
            <a:solidFill>
              <a:srgbClr val="00B0F0"/>
            </a:solidFill>
            <a:ln w="381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8" name="Text Box 11">
              <a:extLst>
                <a:ext uri="{FF2B5EF4-FFF2-40B4-BE49-F238E27FC236}">
                  <a16:creationId xmlns:a16="http://schemas.microsoft.com/office/drawing/2014/main" xmlns="" id="{8912576B-E673-4BC0-A556-A04F1941636F}"/>
                </a:ext>
              </a:extLst>
            </p:cNvPr>
            <p:cNvSpPr txBox="1">
              <a:spLocks noChangeArrowheads="1"/>
            </p:cNvSpPr>
            <p:nvPr/>
          </p:nvSpPr>
          <p:spPr bwMode="auto">
            <a:xfrm>
              <a:off x="1215" y="2166"/>
              <a:ext cx="40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dirty="0">
                  <a:solidFill>
                    <a:srgbClr val="000000"/>
                  </a:solidFill>
                  <a:latin typeface="Times New Roman" panose="02020603050405020304" pitchFamily="18" charset="0"/>
                </a:rPr>
                <a:t>硬件</a:t>
              </a:r>
            </a:p>
          </p:txBody>
        </p:sp>
        <p:sp>
          <p:nvSpPr>
            <p:cNvPr id="9" name="Text Box 12">
              <a:extLst>
                <a:ext uri="{FF2B5EF4-FFF2-40B4-BE49-F238E27FC236}">
                  <a16:creationId xmlns:a16="http://schemas.microsoft.com/office/drawing/2014/main" xmlns="" id="{5C831929-CB8A-4519-B2D3-4C3D82287ECE}"/>
                </a:ext>
              </a:extLst>
            </p:cNvPr>
            <p:cNvSpPr txBox="1">
              <a:spLocks noChangeArrowheads="1"/>
            </p:cNvSpPr>
            <p:nvPr/>
          </p:nvSpPr>
          <p:spPr bwMode="auto">
            <a:xfrm>
              <a:off x="1496" y="1799"/>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作</a:t>
              </a:r>
            </a:p>
          </p:txBody>
        </p:sp>
        <p:sp>
          <p:nvSpPr>
            <p:cNvPr id="10" name="Text Box 13">
              <a:extLst>
                <a:ext uri="{FF2B5EF4-FFF2-40B4-BE49-F238E27FC236}">
                  <a16:creationId xmlns:a16="http://schemas.microsoft.com/office/drawing/2014/main" xmlns="" id="{41781482-5320-473D-A4AB-B3DD60664412}"/>
                </a:ext>
              </a:extLst>
            </p:cNvPr>
            <p:cNvSpPr txBox="1">
              <a:spLocks noChangeArrowheads="1"/>
            </p:cNvSpPr>
            <p:nvPr/>
          </p:nvSpPr>
          <p:spPr bwMode="auto">
            <a:xfrm>
              <a:off x="1536" y="254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系</a:t>
              </a:r>
            </a:p>
          </p:txBody>
        </p:sp>
        <p:sp>
          <p:nvSpPr>
            <p:cNvPr id="11" name="Text Box 14">
              <a:extLst>
                <a:ext uri="{FF2B5EF4-FFF2-40B4-BE49-F238E27FC236}">
                  <a16:creationId xmlns:a16="http://schemas.microsoft.com/office/drawing/2014/main" xmlns="" id="{1A8C11F0-ACC9-40FD-8834-945A4AA6D3A8}"/>
                </a:ext>
              </a:extLst>
            </p:cNvPr>
            <p:cNvSpPr txBox="1">
              <a:spLocks noChangeArrowheads="1"/>
            </p:cNvSpPr>
            <p:nvPr/>
          </p:nvSpPr>
          <p:spPr bwMode="auto">
            <a:xfrm>
              <a:off x="1024" y="255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统</a:t>
              </a:r>
            </a:p>
          </p:txBody>
        </p:sp>
        <p:sp>
          <p:nvSpPr>
            <p:cNvPr id="12" name="Text Box 15">
              <a:extLst>
                <a:ext uri="{FF2B5EF4-FFF2-40B4-BE49-F238E27FC236}">
                  <a16:creationId xmlns:a16="http://schemas.microsoft.com/office/drawing/2014/main" xmlns="" id="{080B7A2F-7F9A-4012-8D70-D2F8446AB46D}"/>
                </a:ext>
              </a:extLst>
            </p:cNvPr>
            <p:cNvSpPr txBox="1">
              <a:spLocks noChangeArrowheads="1"/>
            </p:cNvSpPr>
            <p:nvPr/>
          </p:nvSpPr>
          <p:spPr bwMode="auto">
            <a:xfrm>
              <a:off x="573" y="1559"/>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应</a:t>
              </a:r>
            </a:p>
          </p:txBody>
        </p:sp>
        <p:sp>
          <p:nvSpPr>
            <p:cNvPr id="13" name="Text Box 16">
              <a:extLst>
                <a:ext uri="{FF2B5EF4-FFF2-40B4-BE49-F238E27FC236}">
                  <a16:creationId xmlns:a16="http://schemas.microsoft.com/office/drawing/2014/main" xmlns="" id="{D78B0CE3-96C7-4FA9-90EE-926BEECC2F40}"/>
                </a:ext>
              </a:extLst>
            </p:cNvPr>
            <p:cNvSpPr txBox="1">
              <a:spLocks noChangeArrowheads="1"/>
            </p:cNvSpPr>
            <p:nvPr/>
          </p:nvSpPr>
          <p:spPr bwMode="auto">
            <a:xfrm>
              <a:off x="1478" y="132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程</a:t>
              </a:r>
            </a:p>
          </p:txBody>
        </p:sp>
        <p:sp>
          <p:nvSpPr>
            <p:cNvPr id="14" name="Text Box 17">
              <a:extLst>
                <a:ext uri="{FF2B5EF4-FFF2-40B4-BE49-F238E27FC236}">
                  <a16:creationId xmlns:a16="http://schemas.microsoft.com/office/drawing/2014/main" xmlns="" id="{C2956037-F6D0-41E1-B7A2-B7FD4551416A}"/>
                </a:ext>
              </a:extLst>
            </p:cNvPr>
            <p:cNvSpPr txBox="1">
              <a:spLocks noChangeArrowheads="1"/>
            </p:cNvSpPr>
            <p:nvPr/>
          </p:nvSpPr>
          <p:spPr bwMode="auto">
            <a:xfrm>
              <a:off x="1897" y="1615"/>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序</a:t>
              </a:r>
            </a:p>
          </p:txBody>
        </p:sp>
        <p:sp>
          <p:nvSpPr>
            <p:cNvPr id="15" name="Text Box 18">
              <a:extLst>
                <a:ext uri="{FF2B5EF4-FFF2-40B4-BE49-F238E27FC236}">
                  <a16:creationId xmlns:a16="http://schemas.microsoft.com/office/drawing/2014/main" xmlns="" id="{88487CF7-751B-4B4E-9AF2-92F6EEC82C43}"/>
                </a:ext>
              </a:extLst>
            </p:cNvPr>
            <p:cNvSpPr txBox="1">
              <a:spLocks noChangeArrowheads="1"/>
            </p:cNvSpPr>
            <p:nvPr/>
          </p:nvSpPr>
          <p:spPr bwMode="auto">
            <a:xfrm>
              <a:off x="1013" y="132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用</a:t>
              </a:r>
            </a:p>
          </p:txBody>
        </p:sp>
        <p:sp>
          <p:nvSpPr>
            <p:cNvPr id="16" name="Text Box 19">
              <a:extLst>
                <a:ext uri="{FF2B5EF4-FFF2-40B4-BE49-F238E27FC236}">
                  <a16:creationId xmlns:a16="http://schemas.microsoft.com/office/drawing/2014/main" xmlns="" id="{40718E1C-FF70-4955-9846-DFD7B4907295}"/>
                </a:ext>
              </a:extLst>
            </p:cNvPr>
            <p:cNvSpPr txBox="1">
              <a:spLocks noChangeArrowheads="1"/>
            </p:cNvSpPr>
            <p:nvPr/>
          </p:nvSpPr>
          <p:spPr bwMode="auto">
            <a:xfrm>
              <a:off x="1934" y="2712"/>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序</a:t>
              </a:r>
            </a:p>
          </p:txBody>
        </p:sp>
        <p:sp>
          <p:nvSpPr>
            <p:cNvPr id="17" name="Text Box 20">
              <a:extLst>
                <a:ext uri="{FF2B5EF4-FFF2-40B4-BE49-F238E27FC236}">
                  <a16:creationId xmlns:a16="http://schemas.microsoft.com/office/drawing/2014/main" xmlns="" id="{34D95465-479C-4FC7-A708-F7EE8D00751E}"/>
                </a:ext>
              </a:extLst>
            </p:cNvPr>
            <p:cNvSpPr txBox="1">
              <a:spLocks noChangeArrowheads="1"/>
            </p:cNvSpPr>
            <p:nvPr/>
          </p:nvSpPr>
          <p:spPr bwMode="auto">
            <a:xfrm>
              <a:off x="1524" y="300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程</a:t>
              </a:r>
            </a:p>
          </p:txBody>
        </p:sp>
        <p:sp>
          <p:nvSpPr>
            <p:cNvPr id="18" name="Text Box 21">
              <a:extLst>
                <a:ext uri="{FF2B5EF4-FFF2-40B4-BE49-F238E27FC236}">
                  <a16:creationId xmlns:a16="http://schemas.microsoft.com/office/drawing/2014/main" xmlns="" id="{43489243-DAC0-464C-B77A-23067C28880F}"/>
                </a:ext>
              </a:extLst>
            </p:cNvPr>
            <p:cNvSpPr txBox="1">
              <a:spLocks noChangeArrowheads="1"/>
            </p:cNvSpPr>
            <p:nvPr/>
          </p:nvSpPr>
          <p:spPr bwMode="auto">
            <a:xfrm>
              <a:off x="620" y="281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用</a:t>
              </a:r>
            </a:p>
          </p:txBody>
        </p:sp>
        <p:sp>
          <p:nvSpPr>
            <p:cNvPr id="19" name="Text Box 22">
              <a:extLst>
                <a:ext uri="{FF2B5EF4-FFF2-40B4-BE49-F238E27FC236}">
                  <a16:creationId xmlns:a16="http://schemas.microsoft.com/office/drawing/2014/main" xmlns="" id="{415014DF-0619-4C1A-8F0B-FD34DD2DC48D}"/>
                </a:ext>
              </a:extLst>
            </p:cNvPr>
            <p:cNvSpPr txBox="1">
              <a:spLocks noChangeArrowheads="1"/>
            </p:cNvSpPr>
            <p:nvPr/>
          </p:nvSpPr>
          <p:spPr bwMode="auto">
            <a:xfrm>
              <a:off x="1032" y="2997"/>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户</a:t>
              </a:r>
            </a:p>
          </p:txBody>
        </p:sp>
        <p:sp>
          <p:nvSpPr>
            <p:cNvPr id="20" name="Text Box 23">
              <a:extLst>
                <a:ext uri="{FF2B5EF4-FFF2-40B4-BE49-F238E27FC236}">
                  <a16:creationId xmlns:a16="http://schemas.microsoft.com/office/drawing/2014/main" xmlns="" id="{A123E62B-19BB-48FC-94AE-A62C5DCC265D}"/>
                </a:ext>
              </a:extLst>
            </p:cNvPr>
            <p:cNvSpPr txBox="1">
              <a:spLocks noChangeArrowheads="1"/>
            </p:cNvSpPr>
            <p:nvPr/>
          </p:nvSpPr>
          <p:spPr bwMode="auto">
            <a:xfrm>
              <a:off x="1003" y="1818"/>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操</a:t>
              </a:r>
            </a:p>
          </p:txBody>
        </p:sp>
      </p:grpSp>
      <p:sp>
        <p:nvSpPr>
          <p:cNvPr id="21" name="Line 28">
            <a:extLst>
              <a:ext uri="{FF2B5EF4-FFF2-40B4-BE49-F238E27FC236}">
                <a16:creationId xmlns:a16="http://schemas.microsoft.com/office/drawing/2014/main" xmlns="" id="{ED84B651-4EFE-4513-864A-E36E90CC1BDD}"/>
              </a:ext>
            </a:extLst>
          </p:cNvPr>
          <p:cNvSpPr>
            <a:spLocks noChangeShapeType="1"/>
          </p:cNvSpPr>
          <p:nvPr/>
        </p:nvSpPr>
        <p:spPr bwMode="auto">
          <a:xfrm flipV="1">
            <a:off x="9194086" y="2868201"/>
            <a:ext cx="333375" cy="173037"/>
          </a:xfrm>
          <a:prstGeom prst="line">
            <a:avLst/>
          </a:prstGeom>
          <a:noFill/>
          <a:ln w="25400">
            <a:solidFill>
              <a:srgbClr val="FF0000"/>
            </a:solidFill>
            <a:round/>
            <a:headEnd/>
            <a:tailEnd type="triangle" w="med" len="med"/>
          </a:ln>
          <a:effec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2" name="Line 29">
            <a:extLst>
              <a:ext uri="{FF2B5EF4-FFF2-40B4-BE49-F238E27FC236}">
                <a16:creationId xmlns:a16="http://schemas.microsoft.com/office/drawing/2014/main" xmlns="" id="{CB89E04B-6C0F-4FAD-8360-5642DA405D59}"/>
              </a:ext>
            </a:extLst>
          </p:cNvPr>
          <p:cNvSpPr>
            <a:spLocks noChangeShapeType="1"/>
          </p:cNvSpPr>
          <p:nvPr/>
        </p:nvSpPr>
        <p:spPr bwMode="auto">
          <a:xfrm flipH="1">
            <a:off x="8665448" y="3133313"/>
            <a:ext cx="346075" cy="174625"/>
          </a:xfrm>
          <a:prstGeom prst="line">
            <a:avLst/>
          </a:prstGeom>
          <a:noFill/>
          <a:ln w="25400">
            <a:solidFill>
              <a:srgbClr val="FF3300"/>
            </a:solidFill>
            <a:round/>
            <a:headEnd/>
            <a:tailEnd type="triangle" w="med" len="med"/>
          </a:ln>
          <a:effec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3" name="Rectangle 30">
            <a:extLst>
              <a:ext uri="{FF2B5EF4-FFF2-40B4-BE49-F238E27FC236}">
                <a16:creationId xmlns:a16="http://schemas.microsoft.com/office/drawing/2014/main" xmlns="" id="{99217992-06D2-4B58-9DAF-D82D98D8353A}"/>
              </a:ext>
            </a:extLst>
          </p:cNvPr>
          <p:cNvSpPr>
            <a:spLocks noChangeArrowheads="1"/>
          </p:cNvSpPr>
          <p:nvPr/>
        </p:nvSpPr>
        <p:spPr bwMode="auto">
          <a:xfrm>
            <a:off x="6698536" y="5449476"/>
            <a:ext cx="27860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914400" indent="-3413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zh-CN" altLang="en-US" sz="1600" b="0">
                <a:solidFill>
                  <a:schemeClr val="tx1"/>
                </a:solidFill>
                <a:latin typeface="Times New Roman" panose="02020603050405020304" pitchFamily="18" charset="0"/>
              </a:rPr>
              <a:t>计算机系统的组成</a:t>
            </a:r>
          </a:p>
        </p:txBody>
      </p:sp>
    </p:spTree>
    <p:extLst>
      <p:ext uri="{BB962C8B-B14F-4D97-AF65-F5344CB8AC3E}">
        <p14:creationId xmlns:p14="http://schemas.microsoft.com/office/powerpoint/2010/main" val="1009446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A33FAA-8CA0-413C-B86E-D64D4E84F42C}"/>
              </a:ext>
            </a:extLst>
          </p:cNvPr>
          <p:cNvSpPr>
            <a:spLocks noGrp="1"/>
          </p:cNvSpPr>
          <p:nvPr>
            <p:ph type="title"/>
          </p:nvPr>
        </p:nvSpPr>
        <p:spPr/>
        <p:txBody>
          <a:bodyPr/>
          <a:lstStyle/>
          <a:p>
            <a:r>
              <a:rPr lang="zh-CN" altLang="en-US" dirty="0"/>
              <a:t>操作系统的资源管理功能</a:t>
            </a:r>
          </a:p>
        </p:txBody>
      </p:sp>
      <p:sp>
        <p:nvSpPr>
          <p:cNvPr id="3" name="内容占位符 2">
            <a:extLst>
              <a:ext uri="{FF2B5EF4-FFF2-40B4-BE49-F238E27FC236}">
                <a16:creationId xmlns:a16="http://schemas.microsoft.com/office/drawing/2014/main" xmlns="" id="{9009C81E-1C37-44E6-ACE6-BC2BB79D2451}"/>
              </a:ext>
            </a:extLst>
          </p:cNvPr>
          <p:cNvSpPr>
            <a:spLocks noGrp="1"/>
          </p:cNvSpPr>
          <p:nvPr>
            <p:ph idx="1"/>
          </p:nvPr>
        </p:nvSpPr>
        <p:spPr/>
        <p:txBody>
          <a:bodyPr/>
          <a:lstStyle/>
          <a:p>
            <a:pPr>
              <a:lnSpc>
                <a:spcPct val="100000"/>
              </a:lnSpc>
            </a:pPr>
            <a:r>
              <a:rPr lang="en-US" altLang="zh-CN" dirty="0"/>
              <a:t>1.</a:t>
            </a:r>
            <a:r>
              <a:rPr lang="zh-CN" altLang="en-US" dirty="0"/>
              <a:t>处理机管理</a:t>
            </a:r>
            <a:endParaRPr lang="en-US" altLang="zh-CN" dirty="0"/>
          </a:p>
          <a:p>
            <a:pPr>
              <a:lnSpc>
                <a:spcPct val="100000"/>
              </a:lnSpc>
            </a:pPr>
            <a:r>
              <a:rPr lang="en-US" altLang="zh-CN" dirty="0"/>
              <a:t>2.</a:t>
            </a:r>
            <a:r>
              <a:rPr lang="zh-CN" altLang="en-US" dirty="0"/>
              <a:t>存储器管理</a:t>
            </a:r>
            <a:endParaRPr lang="en-US" altLang="zh-CN" dirty="0"/>
          </a:p>
          <a:p>
            <a:pPr>
              <a:lnSpc>
                <a:spcPct val="100000"/>
              </a:lnSpc>
            </a:pPr>
            <a:r>
              <a:rPr lang="en-US" altLang="zh-CN" dirty="0"/>
              <a:t>3.</a:t>
            </a:r>
            <a:r>
              <a:rPr lang="zh-CN" altLang="en-US" dirty="0"/>
              <a:t>设备管理</a:t>
            </a:r>
            <a:endParaRPr lang="en-US" altLang="zh-CN" dirty="0"/>
          </a:p>
          <a:p>
            <a:pPr>
              <a:lnSpc>
                <a:spcPct val="100000"/>
              </a:lnSpc>
            </a:pPr>
            <a:r>
              <a:rPr lang="en-US" altLang="zh-CN" dirty="0"/>
              <a:t>4.</a:t>
            </a:r>
            <a:r>
              <a:rPr lang="zh-CN" altLang="en-US" dirty="0"/>
              <a:t>信息管理</a:t>
            </a:r>
          </a:p>
        </p:txBody>
      </p:sp>
    </p:spTree>
    <p:extLst>
      <p:ext uri="{BB962C8B-B14F-4D97-AF65-F5344CB8AC3E}">
        <p14:creationId xmlns:p14="http://schemas.microsoft.com/office/powerpoint/2010/main" val="422320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F09D64-DD25-4ED0-98DC-33F54195BDF1}"/>
              </a:ext>
            </a:extLst>
          </p:cNvPr>
          <p:cNvSpPr>
            <a:spLocks noGrp="1"/>
          </p:cNvSpPr>
          <p:nvPr>
            <p:ph type="title"/>
          </p:nvPr>
        </p:nvSpPr>
        <p:spPr/>
        <p:txBody>
          <a:bodyPr/>
          <a:lstStyle/>
          <a:p>
            <a:r>
              <a:rPr lang="zh-CN" altLang="en-US" dirty="0"/>
              <a:t>资源管理功能和资源的对应关系</a:t>
            </a:r>
          </a:p>
        </p:txBody>
      </p:sp>
      <p:grpSp>
        <p:nvGrpSpPr>
          <p:cNvPr id="4" name="Group 29">
            <a:extLst>
              <a:ext uri="{FF2B5EF4-FFF2-40B4-BE49-F238E27FC236}">
                <a16:creationId xmlns:a16="http://schemas.microsoft.com/office/drawing/2014/main" xmlns="" id="{A53C3449-8506-49FC-881E-9734EF0496E1}"/>
              </a:ext>
            </a:extLst>
          </p:cNvPr>
          <p:cNvGrpSpPr>
            <a:grpSpLocks/>
          </p:cNvGrpSpPr>
          <p:nvPr/>
        </p:nvGrpSpPr>
        <p:grpSpPr bwMode="auto">
          <a:xfrm>
            <a:off x="1646747" y="4405652"/>
            <a:ext cx="7231064" cy="431800"/>
            <a:chOff x="347" y="1355"/>
            <a:chExt cx="4555" cy="272"/>
          </a:xfrm>
        </p:grpSpPr>
        <p:sp>
          <p:nvSpPr>
            <p:cNvPr id="5" name="Text Box 7">
              <a:extLst>
                <a:ext uri="{FF2B5EF4-FFF2-40B4-BE49-F238E27FC236}">
                  <a16:creationId xmlns:a16="http://schemas.microsoft.com/office/drawing/2014/main" xmlns="" id="{35794F84-4594-40E9-AF5F-1A43AFEC1A57}"/>
                </a:ext>
              </a:extLst>
            </p:cNvPr>
            <p:cNvSpPr txBox="1">
              <a:spLocks noChangeArrowheads="1"/>
            </p:cNvSpPr>
            <p:nvPr/>
          </p:nvSpPr>
          <p:spPr bwMode="auto">
            <a:xfrm>
              <a:off x="347" y="1373"/>
              <a:ext cx="7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800" dirty="0">
                  <a:solidFill>
                    <a:schemeClr val="tx1"/>
                  </a:solidFill>
                  <a:latin typeface="Times New Roman" panose="02020603050405020304" pitchFamily="18" charset="0"/>
                </a:rPr>
                <a:t>系统资源</a:t>
              </a:r>
              <a:endParaRPr kumimoji="1" lang="zh-CN" altLang="en-US" sz="1800" b="0" dirty="0">
                <a:solidFill>
                  <a:schemeClr val="tx1"/>
                </a:solidFill>
                <a:latin typeface="Times New Roman" panose="02020603050405020304" pitchFamily="18" charset="0"/>
              </a:endParaRPr>
            </a:p>
          </p:txBody>
        </p:sp>
        <p:sp>
          <p:nvSpPr>
            <p:cNvPr id="6" name="Text Box 8">
              <a:extLst>
                <a:ext uri="{FF2B5EF4-FFF2-40B4-BE49-F238E27FC236}">
                  <a16:creationId xmlns:a16="http://schemas.microsoft.com/office/drawing/2014/main" xmlns="" id="{D1D8D5B9-29DB-40EA-8089-34DDAC154322}"/>
                </a:ext>
              </a:extLst>
            </p:cNvPr>
            <p:cNvSpPr txBox="1">
              <a:spLocks noChangeArrowheads="1"/>
            </p:cNvSpPr>
            <p:nvPr/>
          </p:nvSpPr>
          <p:spPr bwMode="auto">
            <a:xfrm>
              <a:off x="1241" y="1355"/>
              <a:ext cx="582"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处理机</a:t>
              </a:r>
            </a:p>
          </p:txBody>
        </p:sp>
        <p:sp>
          <p:nvSpPr>
            <p:cNvPr id="7" name="Text Box 10">
              <a:extLst>
                <a:ext uri="{FF2B5EF4-FFF2-40B4-BE49-F238E27FC236}">
                  <a16:creationId xmlns:a16="http://schemas.microsoft.com/office/drawing/2014/main" xmlns="" id="{921F65A4-5097-4D4A-8468-869719EFF416}"/>
                </a:ext>
              </a:extLst>
            </p:cNvPr>
            <p:cNvSpPr txBox="1">
              <a:spLocks noChangeArrowheads="1"/>
            </p:cNvSpPr>
            <p:nvPr/>
          </p:nvSpPr>
          <p:spPr bwMode="auto">
            <a:xfrm>
              <a:off x="3195" y="1386"/>
              <a:ext cx="747"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40000"/>
                </a:spcBef>
                <a:spcAft>
                  <a:spcPct val="10000"/>
                </a:spcAft>
                <a:buClrTx/>
                <a:buSzTx/>
                <a:buFontTx/>
                <a:buNone/>
              </a:pPr>
              <a:r>
                <a:rPr kumimoji="1" lang="en-US" altLang="zh-CN" sz="1800" dirty="0">
                  <a:solidFill>
                    <a:schemeClr val="tx1"/>
                  </a:solidFill>
                  <a:latin typeface="Times New Roman" panose="02020603050405020304" pitchFamily="18" charset="0"/>
                </a:rPr>
                <a:t>I/O</a:t>
              </a:r>
              <a:r>
                <a:rPr kumimoji="1" lang="zh-CN" altLang="en-US" sz="1800" dirty="0">
                  <a:solidFill>
                    <a:schemeClr val="tx1"/>
                  </a:solidFill>
                  <a:latin typeface="Times New Roman" panose="02020603050405020304" pitchFamily="18" charset="0"/>
                </a:rPr>
                <a:t>设备</a:t>
              </a:r>
            </a:p>
          </p:txBody>
        </p:sp>
        <p:sp>
          <p:nvSpPr>
            <p:cNvPr id="8" name="Text Box 11">
              <a:extLst>
                <a:ext uri="{FF2B5EF4-FFF2-40B4-BE49-F238E27FC236}">
                  <a16:creationId xmlns:a16="http://schemas.microsoft.com/office/drawing/2014/main" xmlns="" id="{95F42C42-A8EF-49B5-97F7-70F56C36463E}"/>
                </a:ext>
              </a:extLst>
            </p:cNvPr>
            <p:cNvSpPr txBox="1">
              <a:spLocks noChangeArrowheads="1"/>
            </p:cNvSpPr>
            <p:nvPr/>
          </p:nvSpPr>
          <p:spPr bwMode="auto">
            <a:xfrm>
              <a:off x="4208" y="1379"/>
              <a:ext cx="694"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软件资源</a:t>
              </a:r>
            </a:p>
          </p:txBody>
        </p:sp>
        <p:sp>
          <p:nvSpPr>
            <p:cNvPr id="9" name="Text Box 26">
              <a:extLst>
                <a:ext uri="{FF2B5EF4-FFF2-40B4-BE49-F238E27FC236}">
                  <a16:creationId xmlns:a16="http://schemas.microsoft.com/office/drawing/2014/main" xmlns="" id="{DB3FF39D-1B48-4146-BA7F-E0BBA5266D97}"/>
                </a:ext>
              </a:extLst>
            </p:cNvPr>
            <p:cNvSpPr txBox="1">
              <a:spLocks noChangeArrowheads="1"/>
            </p:cNvSpPr>
            <p:nvPr/>
          </p:nvSpPr>
          <p:spPr bwMode="auto">
            <a:xfrm>
              <a:off x="2193" y="1355"/>
              <a:ext cx="582"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存储器</a:t>
              </a:r>
            </a:p>
          </p:txBody>
        </p:sp>
      </p:grpSp>
      <p:grpSp>
        <p:nvGrpSpPr>
          <p:cNvPr id="10" name="Group 29">
            <a:extLst>
              <a:ext uri="{FF2B5EF4-FFF2-40B4-BE49-F238E27FC236}">
                <a16:creationId xmlns:a16="http://schemas.microsoft.com/office/drawing/2014/main" xmlns="" id="{A53C3449-8506-49FC-881E-9734EF0496E1}"/>
              </a:ext>
            </a:extLst>
          </p:cNvPr>
          <p:cNvGrpSpPr>
            <a:grpSpLocks/>
          </p:cNvGrpSpPr>
          <p:nvPr/>
        </p:nvGrpSpPr>
        <p:grpSpPr bwMode="auto">
          <a:xfrm>
            <a:off x="1646747" y="2202414"/>
            <a:ext cx="7231064" cy="728663"/>
            <a:chOff x="347" y="1355"/>
            <a:chExt cx="4555" cy="459"/>
          </a:xfrm>
        </p:grpSpPr>
        <p:sp>
          <p:nvSpPr>
            <p:cNvPr id="11" name="Text Box 7">
              <a:extLst>
                <a:ext uri="{FF2B5EF4-FFF2-40B4-BE49-F238E27FC236}">
                  <a16:creationId xmlns:a16="http://schemas.microsoft.com/office/drawing/2014/main" xmlns="" id="{35794F84-4594-40E9-AF5F-1A43AFEC1A57}"/>
                </a:ext>
              </a:extLst>
            </p:cNvPr>
            <p:cNvSpPr txBox="1">
              <a:spLocks noChangeArrowheads="1"/>
            </p:cNvSpPr>
            <p:nvPr/>
          </p:nvSpPr>
          <p:spPr bwMode="auto">
            <a:xfrm>
              <a:off x="347" y="1373"/>
              <a:ext cx="7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800" dirty="0">
                  <a:solidFill>
                    <a:schemeClr val="tx1"/>
                  </a:solidFill>
                  <a:latin typeface="Times New Roman" panose="02020603050405020304" pitchFamily="18" charset="0"/>
                </a:rPr>
                <a:t>操作系统功能模块</a:t>
              </a:r>
              <a:endParaRPr kumimoji="1" lang="zh-CN" altLang="en-US" sz="1800" b="0" dirty="0">
                <a:solidFill>
                  <a:schemeClr val="tx1"/>
                </a:solidFill>
                <a:latin typeface="Times New Roman" panose="02020603050405020304" pitchFamily="18" charset="0"/>
              </a:endParaRPr>
            </a:p>
          </p:txBody>
        </p:sp>
        <p:sp>
          <p:nvSpPr>
            <p:cNvPr id="12" name="Text Box 8">
              <a:extLst>
                <a:ext uri="{FF2B5EF4-FFF2-40B4-BE49-F238E27FC236}">
                  <a16:creationId xmlns:a16="http://schemas.microsoft.com/office/drawing/2014/main" xmlns="" id="{D1D8D5B9-29DB-40EA-8089-34DDAC154322}"/>
                </a:ext>
              </a:extLst>
            </p:cNvPr>
            <p:cNvSpPr txBox="1">
              <a:spLocks noChangeArrowheads="1"/>
            </p:cNvSpPr>
            <p:nvPr/>
          </p:nvSpPr>
          <p:spPr bwMode="auto">
            <a:xfrm>
              <a:off x="1241" y="1355"/>
              <a:ext cx="582" cy="4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处理机管理</a:t>
              </a:r>
            </a:p>
          </p:txBody>
        </p:sp>
        <p:sp>
          <p:nvSpPr>
            <p:cNvPr id="13" name="Text Box 10">
              <a:extLst>
                <a:ext uri="{FF2B5EF4-FFF2-40B4-BE49-F238E27FC236}">
                  <a16:creationId xmlns:a16="http://schemas.microsoft.com/office/drawing/2014/main" xmlns="" id="{921F65A4-5097-4D4A-8468-869719EFF416}"/>
                </a:ext>
              </a:extLst>
            </p:cNvPr>
            <p:cNvSpPr txBox="1">
              <a:spLocks noChangeArrowheads="1"/>
            </p:cNvSpPr>
            <p:nvPr/>
          </p:nvSpPr>
          <p:spPr bwMode="auto">
            <a:xfrm>
              <a:off x="3195" y="1468"/>
              <a:ext cx="747"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设备管理</a:t>
              </a:r>
            </a:p>
          </p:txBody>
        </p:sp>
        <p:sp>
          <p:nvSpPr>
            <p:cNvPr id="14" name="Text Box 11">
              <a:extLst>
                <a:ext uri="{FF2B5EF4-FFF2-40B4-BE49-F238E27FC236}">
                  <a16:creationId xmlns:a16="http://schemas.microsoft.com/office/drawing/2014/main" xmlns="" id="{95F42C42-A8EF-49B5-97F7-70F56C36463E}"/>
                </a:ext>
              </a:extLst>
            </p:cNvPr>
            <p:cNvSpPr txBox="1">
              <a:spLocks noChangeArrowheads="1"/>
            </p:cNvSpPr>
            <p:nvPr/>
          </p:nvSpPr>
          <p:spPr bwMode="auto">
            <a:xfrm>
              <a:off x="4208" y="1460"/>
              <a:ext cx="694"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文件系统</a:t>
              </a:r>
            </a:p>
          </p:txBody>
        </p:sp>
        <p:sp>
          <p:nvSpPr>
            <p:cNvPr id="15" name="Text Box 26">
              <a:extLst>
                <a:ext uri="{FF2B5EF4-FFF2-40B4-BE49-F238E27FC236}">
                  <a16:creationId xmlns:a16="http://schemas.microsoft.com/office/drawing/2014/main" xmlns="" id="{DB3FF39D-1B48-4146-BA7F-E0BBA5266D97}"/>
                </a:ext>
              </a:extLst>
            </p:cNvPr>
            <p:cNvSpPr txBox="1">
              <a:spLocks noChangeArrowheads="1"/>
            </p:cNvSpPr>
            <p:nvPr/>
          </p:nvSpPr>
          <p:spPr bwMode="auto">
            <a:xfrm>
              <a:off x="2193" y="1355"/>
              <a:ext cx="582" cy="4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存储器管理</a:t>
              </a:r>
            </a:p>
          </p:txBody>
        </p:sp>
      </p:grpSp>
      <p:cxnSp>
        <p:nvCxnSpPr>
          <p:cNvPr id="16" name="直接箭头连接符 15"/>
          <p:cNvCxnSpPr/>
          <p:nvPr/>
        </p:nvCxnSpPr>
        <p:spPr>
          <a:xfrm flipH="1">
            <a:off x="3527934" y="294924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039234" y="294924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6747933" y="2968419"/>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8311298" y="296942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253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2E3261-6177-4FC1-8177-E92DB3521691}"/>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xmlns="" id="{24449E35-56F6-4EE9-A556-84BF6200DAA7}"/>
              </a:ext>
            </a:extLst>
          </p:cNvPr>
          <p:cNvSpPr>
            <a:spLocks noGrp="1"/>
          </p:cNvSpPr>
          <p:nvPr>
            <p:ph idx="1"/>
          </p:nvPr>
        </p:nvSpPr>
        <p:spPr/>
        <p:txBody>
          <a:bodyPr/>
          <a:lstStyle/>
          <a:p>
            <a:r>
              <a:rPr lang="zh-CN" altLang="en-US" dirty="0"/>
              <a:t>重点概念</a:t>
            </a:r>
            <a:endParaRPr lang="en-US" altLang="zh-CN" dirty="0"/>
          </a:p>
          <a:p>
            <a:pPr lvl="1"/>
            <a:r>
              <a:rPr lang="zh-CN" altLang="en-US" dirty="0"/>
              <a:t>多道程序设计</a:t>
            </a:r>
            <a:endParaRPr lang="en-US" altLang="zh-CN" dirty="0"/>
          </a:p>
          <a:p>
            <a:pPr lvl="1"/>
            <a:r>
              <a:rPr lang="zh-CN" altLang="en-US" dirty="0"/>
              <a:t>分时技术</a:t>
            </a:r>
            <a:endParaRPr lang="en-US" altLang="zh-CN" dirty="0"/>
          </a:p>
          <a:p>
            <a:pPr lvl="1"/>
            <a:r>
              <a:rPr lang="zh-CN" altLang="en-US" dirty="0"/>
              <a:t>联机、脱机批处理</a:t>
            </a:r>
            <a:endParaRPr lang="en-US" altLang="zh-CN" dirty="0"/>
          </a:p>
          <a:p>
            <a:pPr lvl="1"/>
            <a:r>
              <a:rPr lang="zh-CN" altLang="en-US" dirty="0"/>
              <a:t>操作系统的定义和特点</a:t>
            </a:r>
            <a:endParaRPr lang="en-US" altLang="zh-CN" dirty="0"/>
          </a:p>
          <a:p>
            <a:r>
              <a:rPr lang="zh-CN" altLang="en-US" dirty="0"/>
              <a:t>理解</a:t>
            </a:r>
            <a:endParaRPr lang="en-US" altLang="zh-CN" dirty="0"/>
          </a:p>
          <a:p>
            <a:pPr lvl="1"/>
            <a:r>
              <a:rPr lang="zh-CN" altLang="en-US" dirty="0"/>
              <a:t>存储程序式计算机的结构和特点</a:t>
            </a:r>
            <a:endParaRPr lang="en-US" altLang="zh-CN" dirty="0"/>
          </a:p>
          <a:p>
            <a:pPr lvl="1"/>
            <a:r>
              <a:rPr lang="zh-CN" altLang="en-US" dirty="0"/>
              <a:t>操作系统的演化历史和分类</a:t>
            </a:r>
            <a:endParaRPr lang="en-US" altLang="zh-CN" dirty="0"/>
          </a:p>
          <a:p>
            <a:pPr lvl="1"/>
            <a:r>
              <a:rPr lang="zh-CN" altLang="en-US" dirty="0"/>
              <a:t>操作系统的基本功能</a:t>
            </a:r>
          </a:p>
        </p:txBody>
      </p:sp>
    </p:spTree>
    <p:extLst>
      <p:ext uri="{BB962C8B-B14F-4D97-AF65-F5344CB8AC3E}">
        <p14:creationId xmlns:p14="http://schemas.microsoft.com/office/powerpoint/2010/main" val="394731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81FEBDB-0B1D-4C8E-AFB5-E6099AD8D971}"/>
              </a:ext>
            </a:extLst>
          </p:cNvPr>
          <p:cNvSpPr>
            <a:spLocks noGrp="1"/>
          </p:cNvSpPr>
          <p:nvPr>
            <p:ph type="title"/>
          </p:nvPr>
        </p:nvSpPr>
        <p:spPr/>
        <p:txBody>
          <a:bodyPr/>
          <a:lstStyle/>
          <a:p>
            <a:r>
              <a:rPr lang="zh-CN" altLang="en-US" dirty="0"/>
              <a:t>相互制约和限制</a:t>
            </a:r>
          </a:p>
        </p:txBody>
      </p:sp>
      <p:sp>
        <p:nvSpPr>
          <p:cNvPr id="3" name="内容占位符 2">
            <a:extLst>
              <a:ext uri="{FF2B5EF4-FFF2-40B4-BE49-F238E27FC236}">
                <a16:creationId xmlns:a16="http://schemas.microsoft.com/office/drawing/2014/main" xmlns="" id="{FA9FF663-E92B-40FE-9507-B61CF852FF8D}"/>
              </a:ext>
            </a:extLst>
          </p:cNvPr>
          <p:cNvSpPr>
            <a:spLocks noGrp="1"/>
          </p:cNvSpPr>
          <p:nvPr>
            <p:ph idx="1"/>
          </p:nvPr>
        </p:nvSpPr>
        <p:spPr/>
        <p:txBody>
          <a:bodyPr/>
          <a:lstStyle/>
          <a:p>
            <a:pPr>
              <a:lnSpc>
                <a:spcPct val="100000"/>
              </a:lnSpc>
            </a:pPr>
            <a:r>
              <a:rPr lang="zh-CN" altLang="en-US" sz="2800" dirty="0"/>
              <a:t>硬件环境对</a:t>
            </a:r>
            <a:r>
              <a:rPr lang="en-US" altLang="zh-CN" sz="2800" dirty="0"/>
              <a:t>OS</a:t>
            </a:r>
            <a:r>
              <a:rPr lang="zh-CN" altLang="en-US" sz="2800" dirty="0"/>
              <a:t>的限制</a:t>
            </a:r>
          </a:p>
          <a:p>
            <a:pPr lvl="1">
              <a:lnSpc>
                <a:spcPct val="100000"/>
              </a:lnSpc>
            </a:pPr>
            <a:r>
              <a:rPr lang="zh-CN" altLang="en-US" sz="2400" dirty="0"/>
              <a:t>提供</a:t>
            </a:r>
            <a:r>
              <a:rPr lang="en-US" altLang="zh-CN" sz="2400" dirty="0"/>
              <a:t>OS</a:t>
            </a:r>
            <a:r>
              <a:rPr lang="zh-CN" altLang="en-US" sz="2400" dirty="0"/>
              <a:t>运行环境</a:t>
            </a:r>
          </a:p>
          <a:p>
            <a:pPr lvl="1">
              <a:lnSpc>
                <a:spcPct val="100000"/>
              </a:lnSpc>
            </a:pPr>
            <a:r>
              <a:rPr lang="zh-CN" altLang="en-US" sz="2400" dirty="0"/>
              <a:t>限制了</a:t>
            </a:r>
            <a:r>
              <a:rPr lang="en-US" altLang="zh-CN" sz="2400" dirty="0"/>
              <a:t>OS</a:t>
            </a:r>
            <a:r>
              <a:rPr lang="zh-CN" altLang="en-US" sz="2400" dirty="0"/>
              <a:t>的功能实现</a:t>
            </a:r>
          </a:p>
          <a:p>
            <a:pPr>
              <a:lnSpc>
                <a:spcPct val="100000"/>
              </a:lnSpc>
            </a:pPr>
            <a:r>
              <a:rPr lang="zh-CN" altLang="en-US" sz="2800" dirty="0"/>
              <a:t>用户和上层软件的需求</a:t>
            </a:r>
          </a:p>
          <a:p>
            <a:pPr lvl="1">
              <a:lnSpc>
                <a:spcPct val="100000"/>
              </a:lnSpc>
            </a:pPr>
            <a:r>
              <a:rPr lang="zh-CN" altLang="en-US" sz="2400" dirty="0"/>
              <a:t>图形界面</a:t>
            </a:r>
            <a:r>
              <a:rPr lang="en-US" altLang="zh-CN" sz="2400" dirty="0"/>
              <a:t>/</a:t>
            </a:r>
            <a:r>
              <a:rPr lang="zh-CN" altLang="en-US" sz="2400" dirty="0"/>
              <a:t>文本界面</a:t>
            </a:r>
            <a:r>
              <a:rPr lang="en-US" altLang="zh-CN" sz="2400" dirty="0"/>
              <a:t>/</a:t>
            </a:r>
            <a:r>
              <a:rPr lang="zh-CN" altLang="en-US" sz="2400" dirty="0"/>
              <a:t>不需要交互手段</a:t>
            </a:r>
          </a:p>
          <a:p>
            <a:pPr lvl="1">
              <a:lnSpc>
                <a:spcPct val="100000"/>
              </a:lnSpc>
            </a:pPr>
            <a:r>
              <a:rPr lang="zh-CN" altLang="en-US" sz="2400" dirty="0"/>
              <a:t>单任务</a:t>
            </a:r>
            <a:r>
              <a:rPr lang="en-US" altLang="zh-CN" sz="2400" dirty="0"/>
              <a:t>/</a:t>
            </a:r>
            <a:r>
              <a:rPr lang="zh-CN" altLang="en-US" sz="2400" dirty="0"/>
              <a:t>多任务</a:t>
            </a:r>
          </a:p>
          <a:p>
            <a:pPr lvl="1">
              <a:lnSpc>
                <a:spcPct val="100000"/>
              </a:lnSpc>
            </a:pPr>
            <a:r>
              <a:rPr lang="zh-CN" altLang="en-US" sz="2400" dirty="0"/>
              <a:t>应用间的消息通讯与交互</a:t>
            </a:r>
            <a:endParaRPr lang="en-US" altLang="zh-CN" sz="2400" dirty="0"/>
          </a:p>
          <a:p>
            <a:pPr>
              <a:lnSpc>
                <a:spcPct val="100000"/>
              </a:lnSpc>
            </a:pPr>
            <a:r>
              <a:rPr lang="zh-CN" altLang="en-US" sz="2800" dirty="0"/>
              <a:t>思考：</a:t>
            </a:r>
            <a:r>
              <a:rPr lang="zh-CN" altLang="en-US" sz="2800" dirty="0">
                <a:solidFill>
                  <a:srgbClr val="FF0000"/>
                </a:solidFill>
              </a:rPr>
              <a:t>是硬件决定了软件，还是反过来？</a:t>
            </a:r>
            <a:r>
              <a:rPr lang="zh-CN" altLang="en-US" sz="2800" dirty="0"/>
              <a:t> </a:t>
            </a:r>
          </a:p>
        </p:txBody>
      </p:sp>
    </p:spTree>
    <p:extLst>
      <p:ext uri="{BB962C8B-B14F-4D97-AF65-F5344CB8AC3E}">
        <p14:creationId xmlns:p14="http://schemas.microsoft.com/office/powerpoint/2010/main" val="59518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5666CE-39B1-4721-9F69-C01368E1154D}"/>
              </a:ext>
            </a:extLst>
          </p:cNvPr>
          <p:cNvSpPr>
            <a:spLocks noGrp="1"/>
          </p:cNvSpPr>
          <p:nvPr>
            <p:ph type="title"/>
          </p:nvPr>
        </p:nvSpPr>
        <p:spPr/>
        <p:txBody>
          <a:bodyPr/>
          <a:lstStyle/>
          <a:p>
            <a:r>
              <a:rPr lang="zh-CN" altLang="en-US" dirty="0"/>
              <a:t>存储程序式计算机</a:t>
            </a:r>
          </a:p>
        </p:txBody>
      </p:sp>
      <p:sp>
        <p:nvSpPr>
          <p:cNvPr id="3" name="内容占位符 2">
            <a:extLst>
              <a:ext uri="{FF2B5EF4-FFF2-40B4-BE49-F238E27FC236}">
                <a16:creationId xmlns:a16="http://schemas.microsoft.com/office/drawing/2014/main" xmlns="" id="{45231071-98AB-4CB0-AF11-8BE00BFD090F}"/>
              </a:ext>
            </a:extLst>
          </p:cNvPr>
          <p:cNvSpPr>
            <a:spLocks noGrp="1"/>
          </p:cNvSpPr>
          <p:nvPr>
            <p:ph idx="1"/>
          </p:nvPr>
        </p:nvSpPr>
        <p:spPr/>
        <p:txBody>
          <a:bodyPr/>
          <a:lstStyle/>
          <a:p>
            <a:pPr>
              <a:lnSpc>
                <a:spcPct val="100000"/>
              </a:lnSpc>
            </a:pPr>
            <a:r>
              <a:rPr lang="zh-CN" altLang="en-US" sz="2800" dirty="0"/>
              <a:t>特点</a:t>
            </a:r>
            <a:endParaRPr lang="en-US" altLang="zh-CN" sz="2800" dirty="0"/>
          </a:p>
          <a:p>
            <a:pPr lvl="1">
              <a:lnSpc>
                <a:spcPct val="100000"/>
              </a:lnSpc>
            </a:pPr>
            <a:r>
              <a:rPr lang="zh-CN" altLang="en-US" sz="2400" dirty="0"/>
              <a:t>指令流驱动计算</a:t>
            </a:r>
            <a:endParaRPr lang="en-US" altLang="zh-CN" sz="2400" dirty="0"/>
          </a:p>
          <a:p>
            <a:pPr lvl="1">
              <a:lnSpc>
                <a:spcPct val="100000"/>
              </a:lnSpc>
            </a:pPr>
            <a:r>
              <a:rPr lang="zh-CN" altLang="en-US" sz="2400" dirty="0"/>
              <a:t>集中顺序过程控制</a:t>
            </a:r>
          </a:p>
          <a:p>
            <a:pPr lvl="2">
              <a:lnSpc>
                <a:spcPct val="100000"/>
              </a:lnSpc>
              <a:buFont typeface="Wingdings" panose="05000000000000000000" pitchFamily="2" charset="2"/>
              <a:buChar char="Ø"/>
            </a:pPr>
            <a:r>
              <a:rPr lang="zh-CN" altLang="en-US" sz="2400" dirty="0"/>
              <a:t>集中：由</a:t>
            </a:r>
            <a:r>
              <a:rPr lang="en-US" altLang="zh-CN" sz="2400" dirty="0"/>
              <a:t>CPU</a:t>
            </a:r>
            <a:r>
              <a:rPr lang="zh-CN" altLang="en-US" sz="2400" dirty="0"/>
              <a:t>集中管理</a:t>
            </a:r>
          </a:p>
          <a:p>
            <a:pPr lvl="2">
              <a:lnSpc>
                <a:spcPct val="100000"/>
              </a:lnSpc>
              <a:buFont typeface="Wingdings" panose="05000000000000000000" pitchFamily="2" charset="2"/>
              <a:buChar char="Ø"/>
            </a:pPr>
            <a:r>
              <a:rPr lang="zh-CN" altLang="en-US" sz="2400" dirty="0"/>
              <a:t>顺序：程序计数器控制</a:t>
            </a:r>
            <a:endParaRPr lang="en-US" altLang="zh-CN" sz="2400" dirty="0"/>
          </a:p>
          <a:p>
            <a:pPr lvl="2">
              <a:lnSpc>
                <a:spcPct val="100000"/>
              </a:lnSpc>
              <a:buFont typeface="Wingdings" panose="05000000000000000000" pitchFamily="2" charset="2"/>
              <a:buChar char="Ø"/>
            </a:pPr>
            <a:r>
              <a:rPr lang="zh-CN" altLang="en-US" sz="2400" dirty="0"/>
              <a:t>过程：模拟人们手工操作</a:t>
            </a:r>
            <a:endParaRPr lang="en-US" altLang="zh-CN" sz="2400" dirty="0"/>
          </a:p>
          <a:p>
            <a:pPr>
              <a:lnSpc>
                <a:spcPct val="100000"/>
              </a:lnSpc>
            </a:pPr>
            <a:endParaRPr lang="en-US" altLang="zh-CN" sz="2800" dirty="0">
              <a:solidFill>
                <a:srgbClr val="FF0000"/>
              </a:solidFill>
            </a:endParaRPr>
          </a:p>
          <a:p>
            <a:pPr>
              <a:lnSpc>
                <a:spcPct val="100000"/>
              </a:lnSpc>
            </a:pPr>
            <a:r>
              <a:rPr lang="zh-CN" altLang="en-US" sz="2800" dirty="0">
                <a:solidFill>
                  <a:srgbClr val="FF0000"/>
                </a:solidFill>
              </a:rPr>
              <a:t>矛盾</a:t>
            </a:r>
            <a:endParaRPr lang="en-US" altLang="zh-CN" sz="2800" dirty="0">
              <a:solidFill>
                <a:srgbClr val="FF0000"/>
              </a:solidFill>
            </a:endParaRPr>
          </a:p>
          <a:p>
            <a:pPr lvl="1">
              <a:lnSpc>
                <a:spcPct val="100000"/>
              </a:lnSpc>
            </a:pPr>
            <a:r>
              <a:rPr lang="zh-CN" altLang="en-US" sz="2400" dirty="0"/>
              <a:t>顺序计算模型 </a:t>
            </a:r>
            <a:r>
              <a:rPr lang="en-US" altLang="zh-CN" sz="2400" dirty="0"/>
              <a:t>vs. </a:t>
            </a:r>
            <a:r>
              <a:rPr lang="zh-CN" altLang="en-US" sz="2400" dirty="0"/>
              <a:t>（现实世界中问题的）高并发模型</a:t>
            </a:r>
          </a:p>
        </p:txBody>
      </p:sp>
      <p:pic>
        <p:nvPicPr>
          <p:cNvPr id="1026" name="Picture 2">
            <a:extLst>
              <a:ext uri="{FF2B5EF4-FFF2-40B4-BE49-F238E27FC236}">
                <a16:creationId xmlns:a16="http://schemas.microsoft.com/office/drawing/2014/main" xmlns="" id="{597E3753-D9AA-4775-9887-484308D8E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946" y="1467031"/>
            <a:ext cx="5099401" cy="23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4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xmlns="" id="{AA4E3ECA-0F0B-4793-A6EB-BE02F2F68A3A}"/>
              </a:ext>
            </a:extLst>
          </p:cNvPr>
          <p:cNvSpPr>
            <a:spLocks noGrp="1"/>
          </p:cNvSpPr>
          <p:nvPr>
            <p:ph idx="1"/>
          </p:nvPr>
        </p:nvSpPr>
        <p:spPr/>
        <p:txBody>
          <a:bodyPr/>
          <a:lstStyle/>
          <a:p>
            <a:r>
              <a:rPr lang="zh-CN" altLang="en-US" dirty="0"/>
              <a:t>操作系统与计算机体系结构的关系</a:t>
            </a:r>
          </a:p>
          <a:p>
            <a:r>
              <a:rPr lang="zh-CN" altLang="en-US" dirty="0">
                <a:solidFill>
                  <a:srgbClr val="FF0000"/>
                </a:solidFill>
              </a:rPr>
              <a:t>操作系统的形成与发展</a:t>
            </a:r>
          </a:p>
          <a:p>
            <a:r>
              <a:rPr lang="zh-CN" altLang="en-US" dirty="0"/>
              <a:t>操作系统的定义</a:t>
            </a:r>
          </a:p>
          <a:p>
            <a:r>
              <a:rPr lang="zh-CN" altLang="en-US" dirty="0"/>
              <a:t>操作系统的资源管理功能</a:t>
            </a:r>
          </a:p>
        </p:txBody>
      </p:sp>
    </p:spTree>
    <p:extLst>
      <p:ext uri="{BB962C8B-B14F-4D97-AF65-F5344CB8AC3E}">
        <p14:creationId xmlns:p14="http://schemas.microsoft.com/office/powerpoint/2010/main" val="16902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4E1E05-2C44-4E73-9E2B-EB4006200675}"/>
              </a:ext>
            </a:extLst>
          </p:cNvPr>
          <p:cNvSpPr>
            <a:spLocks noGrp="1"/>
          </p:cNvSpPr>
          <p:nvPr>
            <p:ph type="title"/>
          </p:nvPr>
        </p:nvSpPr>
        <p:spPr/>
        <p:txBody>
          <a:bodyPr/>
          <a:lstStyle/>
          <a:p>
            <a:r>
              <a:rPr lang="en-US" altLang="zh-CN" dirty="0"/>
              <a:t>1.  </a:t>
            </a:r>
            <a:r>
              <a:rPr lang="zh-CN" altLang="en-US" dirty="0"/>
              <a:t>手工操作阶段</a:t>
            </a:r>
          </a:p>
        </p:txBody>
      </p:sp>
      <p:sp>
        <p:nvSpPr>
          <p:cNvPr id="3" name="内容占位符 2">
            <a:extLst>
              <a:ext uri="{FF2B5EF4-FFF2-40B4-BE49-F238E27FC236}">
                <a16:creationId xmlns:a16="http://schemas.microsoft.com/office/drawing/2014/main" xmlns="" id="{7A29A875-AC17-47B6-A5D8-3AE7DE8BD2B3}"/>
              </a:ext>
            </a:extLst>
          </p:cNvPr>
          <p:cNvSpPr>
            <a:spLocks noGrp="1"/>
          </p:cNvSpPr>
          <p:nvPr>
            <p:ph idx="1"/>
          </p:nvPr>
        </p:nvSpPr>
        <p:spPr/>
        <p:txBody>
          <a:bodyPr/>
          <a:lstStyle/>
          <a:p>
            <a:r>
              <a:rPr lang="zh-CN" altLang="en-US" dirty="0"/>
              <a:t>特点</a:t>
            </a:r>
            <a:endParaRPr lang="en-US" altLang="zh-CN" dirty="0"/>
          </a:p>
          <a:p>
            <a:pPr lvl="1"/>
            <a:r>
              <a:rPr lang="zh-CN" altLang="en-US" dirty="0"/>
              <a:t>人工操作（</a:t>
            </a:r>
            <a:r>
              <a:rPr lang="en-US" altLang="zh-CN" dirty="0"/>
              <a:t>1946~1960</a:t>
            </a:r>
            <a:r>
              <a:rPr lang="zh-CN" altLang="en-US" dirty="0"/>
              <a:t>）</a:t>
            </a:r>
            <a:endParaRPr lang="en-US" altLang="zh-CN" dirty="0"/>
          </a:p>
          <a:p>
            <a:pPr lvl="1"/>
            <a:r>
              <a:rPr lang="zh-CN" altLang="en-US" dirty="0"/>
              <a:t>作业独占计算机</a:t>
            </a:r>
            <a:endParaRPr lang="en-US" altLang="zh-CN" dirty="0"/>
          </a:p>
          <a:p>
            <a:pPr lvl="1"/>
            <a:r>
              <a:rPr lang="zh-CN" altLang="en-US" dirty="0"/>
              <a:t>作业串行执行</a:t>
            </a:r>
            <a:endParaRPr lang="en-US" altLang="zh-CN" dirty="0"/>
          </a:p>
          <a:p>
            <a:pPr lvl="1"/>
            <a:endParaRPr lang="en-US" altLang="zh-CN" dirty="0"/>
          </a:p>
          <a:p>
            <a:r>
              <a:rPr lang="zh-CN" altLang="en-US" dirty="0"/>
              <a:t>出现的问题</a:t>
            </a:r>
            <a:endParaRPr lang="en-US" altLang="zh-CN" dirty="0"/>
          </a:p>
          <a:p>
            <a:pPr lvl="1"/>
            <a:r>
              <a:rPr lang="zh-CN" altLang="en-US" dirty="0"/>
              <a:t>随着计算机性能的提高，人的速度 </a:t>
            </a:r>
            <a:r>
              <a:rPr lang="en-US" altLang="zh-CN" dirty="0"/>
              <a:t>vs. </a:t>
            </a:r>
            <a:r>
              <a:rPr lang="zh-CN" altLang="en-US" dirty="0"/>
              <a:t>计算机的速度</a:t>
            </a:r>
          </a:p>
        </p:txBody>
      </p:sp>
      <p:graphicFrame>
        <p:nvGraphicFramePr>
          <p:cNvPr id="24" name="表格 23">
            <a:extLst>
              <a:ext uri="{FF2B5EF4-FFF2-40B4-BE49-F238E27FC236}">
                <a16:creationId xmlns:a16="http://schemas.microsoft.com/office/drawing/2014/main" xmlns="" id="{B9CDE6EB-2629-4022-BE56-A7538BDA908C}"/>
              </a:ext>
            </a:extLst>
          </p:cNvPr>
          <p:cNvGraphicFramePr>
            <a:graphicFrameLocks noGrp="1"/>
          </p:cNvGraphicFramePr>
          <p:nvPr>
            <p:extLst>
              <p:ext uri="{D42A27DB-BD31-4B8C-83A1-F6EECF244321}">
                <p14:modId xmlns:p14="http://schemas.microsoft.com/office/powerpoint/2010/main" val="2503764994"/>
              </p:ext>
            </p:extLst>
          </p:nvPr>
        </p:nvGraphicFramePr>
        <p:xfrm>
          <a:off x="1445667" y="5049479"/>
          <a:ext cx="8926840" cy="1365647"/>
        </p:xfrm>
        <a:graphic>
          <a:graphicData uri="http://schemas.openxmlformats.org/drawingml/2006/table">
            <a:tbl>
              <a:tblPr firstRow="1" bandRow="1">
                <a:tableStyleId>{5C22544A-7EE6-4342-B048-85BDC9FD1C3A}</a:tableStyleId>
              </a:tblPr>
              <a:tblGrid>
                <a:gridCol w="1953667">
                  <a:extLst>
                    <a:ext uri="{9D8B030D-6E8A-4147-A177-3AD203B41FA5}">
                      <a16:colId xmlns:a16="http://schemas.microsoft.com/office/drawing/2014/main" xmlns="" val="469417353"/>
                    </a:ext>
                  </a:extLst>
                </a:gridCol>
                <a:gridCol w="2617558">
                  <a:extLst>
                    <a:ext uri="{9D8B030D-6E8A-4147-A177-3AD203B41FA5}">
                      <a16:colId xmlns:a16="http://schemas.microsoft.com/office/drawing/2014/main" xmlns="" val="2340099229"/>
                    </a:ext>
                  </a:extLst>
                </a:gridCol>
                <a:gridCol w="2123905">
                  <a:extLst>
                    <a:ext uri="{9D8B030D-6E8A-4147-A177-3AD203B41FA5}">
                      <a16:colId xmlns:a16="http://schemas.microsoft.com/office/drawing/2014/main" xmlns="" val="1720896026"/>
                    </a:ext>
                  </a:extLst>
                </a:gridCol>
                <a:gridCol w="2231710">
                  <a:extLst>
                    <a:ext uri="{9D8B030D-6E8A-4147-A177-3AD203B41FA5}">
                      <a16:colId xmlns:a16="http://schemas.microsoft.com/office/drawing/2014/main" xmlns="" val="1365241911"/>
                    </a:ext>
                  </a:extLst>
                </a:gridCol>
              </a:tblGrid>
              <a:tr h="629047">
                <a:tc>
                  <a:txBody>
                    <a:bodyPr/>
                    <a:lstStyle/>
                    <a:p>
                      <a:pPr algn="ctr"/>
                      <a:r>
                        <a:rPr lang="zh-CN" altLang="en-US" dirty="0"/>
                        <a:t>机器速度</a:t>
                      </a:r>
                    </a:p>
                  </a:txBody>
                  <a:tcPr/>
                </a:tc>
                <a:tc>
                  <a:txBody>
                    <a:bodyPr/>
                    <a:lstStyle/>
                    <a:p>
                      <a:pPr algn="ctr"/>
                      <a:r>
                        <a:rPr lang="zh-CN" altLang="en-US" dirty="0"/>
                        <a:t>程序执行（计算）时间</a:t>
                      </a:r>
                    </a:p>
                  </a:txBody>
                  <a:tcPr/>
                </a:tc>
                <a:tc>
                  <a:txBody>
                    <a:bodyPr/>
                    <a:lstStyle/>
                    <a:p>
                      <a:pPr algn="ctr"/>
                      <a:r>
                        <a:rPr lang="zh-CN" altLang="en-US" dirty="0"/>
                        <a:t>人工操作时间</a:t>
                      </a:r>
                    </a:p>
                  </a:txBody>
                  <a:tcPr/>
                </a:tc>
                <a:tc>
                  <a:txBody>
                    <a:bodyPr/>
                    <a:lstStyle/>
                    <a:p>
                      <a:pPr algn="ctr"/>
                      <a:r>
                        <a:rPr lang="zh-CN" altLang="en-US" dirty="0"/>
                        <a:t>人工时间</a:t>
                      </a:r>
                      <a:r>
                        <a:rPr lang="en-US" altLang="zh-CN" dirty="0"/>
                        <a:t>/</a:t>
                      </a:r>
                      <a:r>
                        <a:rPr lang="zh-CN" altLang="en-US" dirty="0"/>
                        <a:t>计算时间</a:t>
                      </a:r>
                    </a:p>
                  </a:txBody>
                  <a:tcPr/>
                </a:tc>
                <a:extLst>
                  <a:ext uri="{0D108BD9-81ED-4DB2-BD59-A6C34878D82A}">
                    <a16:rowId xmlns:a16="http://schemas.microsoft.com/office/drawing/2014/main" xmlns="" val="1203284880"/>
                  </a:ext>
                </a:extLst>
              </a:tr>
              <a:tr h="370840">
                <a:tc>
                  <a:txBody>
                    <a:bodyPr/>
                    <a:lstStyle/>
                    <a:p>
                      <a:pPr algn="ctr"/>
                      <a:r>
                        <a:rPr lang="en-US" altLang="zh-CN" dirty="0"/>
                        <a:t>1</a:t>
                      </a:r>
                      <a:r>
                        <a:rPr lang="zh-CN" altLang="en-US" dirty="0"/>
                        <a:t>万次</a:t>
                      </a:r>
                      <a:r>
                        <a:rPr lang="en-US" altLang="zh-CN" dirty="0"/>
                        <a:t>/</a:t>
                      </a:r>
                      <a:r>
                        <a:rPr lang="zh-CN" altLang="en-US" dirty="0"/>
                        <a:t>秒</a:t>
                      </a:r>
                    </a:p>
                  </a:txBody>
                  <a:tcPr/>
                </a:tc>
                <a:tc>
                  <a:txBody>
                    <a:bodyPr/>
                    <a:lstStyle/>
                    <a:p>
                      <a:pPr algn="ctr"/>
                      <a:r>
                        <a:rPr lang="en-US" altLang="zh-CN" dirty="0"/>
                        <a:t>1</a:t>
                      </a:r>
                      <a:r>
                        <a:rPr lang="zh-CN" altLang="en-US" dirty="0"/>
                        <a:t>小时</a:t>
                      </a:r>
                    </a:p>
                  </a:txBody>
                  <a:tcPr/>
                </a:tc>
                <a:tc>
                  <a:txBody>
                    <a:bodyPr/>
                    <a:lstStyle/>
                    <a:p>
                      <a:pPr algn="ctr"/>
                      <a:r>
                        <a:rPr lang="en-US" altLang="zh-CN" dirty="0"/>
                        <a:t>3</a:t>
                      </a:r>
                      <a:r>
                        <a:rPr lang="zh-CN" altLang="en-US" dirty="0"/>
                        <a:t>分钟</a:t>
                      </a:r>
                    </a:p>
                  </a:txBody>
                  <a:tcPr/>
                </a:tc>
                <a:tc>
                  <a:txBody>
                    <a:bodyPr/>
                    <a:lstStyle/>
                    <a:p>
                      <a:pPr algn="ctr"/>
                      <a:r>
                        <a:rPr lang="en-US" altLang="zh-CN" dirty="0"/>
                        <a:t>1</a:t>
                      </a:r>
                      <a:r>
                        <a:rPr lang="zh-CN" altLang="en-US" dirty="0"/>
                        <a:t>：</a:t>
                      </a:r>
                      <a:r>
                        <a:rPr lang="en-US" altLang="zh-CN" dirty="0"/>
                        <a:t>20</a:t>
                      </a:r>
                      <a:endParaRPr lang="zh-CN" altLang="en-US" dirty="0"/>
                    </a:p>
                  </a:txBody>
                  <a:tcPr/>
                </a:tc>
                <a:extLst>
                  <a:ext uri="{0D108BD9-81ED-4DB2-BD59-A6C34878D82A}">
                    <a16:rowId xmlns:a16="http://schemas.microsoft.com/office/drawing/2014/main" xmlns="" val="4003418501"/>
                  </a:ext>
                </a:extLst>
              </a:tr>
              <a:tr h="0">
                <a:tc>
                  <a:txBody>
                    <a:bodyPr/>
                    <a:lstStyle/>
                    <a:p>
                      <a:pPr algn="ctr"/>
                      <a:r>
                        <a:rPr lang="en-US" altLang="zh-CN" dirty="0"/>
                        <a:t>60</a:t>
                      </a:r>
                      <a:r>
                        <a:rPr lang="zh-CN" altLang="en-US" dirty="0"/>
                        <a:t>万次</a:t>
                      </a:r>
                      <a:r>
                        <a:rPr lang="en-US" altLang="zh-CN" dirty="0"/>
                        <a:t>/</a:t>
                      </a:r>
                      <a:r>
                        <a:rPr lang="zh-CN" altLang="en-US" dirty="0"/>
                        <a:t>秒</a:t>
                      </a:r>
                    </a:p>
                  </a:txBody>
                  <a:tcPr/>
                </a:tc>
                <a:tc>
                  <a:txBody>
                    <a:bodyPr/>
                    <a:lstStyle/>
                    <a:p>
                      <a:pPr algn="ctr"/>
                      <a:r>
                        <a:rPr lang="en-US" altLang="zh-CN" dirty="0"/>
                        <a:t>1</a:t>
                      </a:r>
                      <a:r>
                        <a:rPr lang="zh-CN" altLang="en-US" dirty="0"/>
                        <a:t>分钟</a:t>
                      </a:r>
                    </a:p>
                  </a:txBody>
                  <a:tcPr/>
                </a:tc>
                <a:tc>
                  <a:txBody>
                    <a:bodyPr/>
                    <a:lstStyle/>
                    <a:p>
                      <a:pPr algn="ctr"/>
                      <a:r>
                        <a:rPr lang="en-US" altLang="zh-CN" dirty="0"/>
                        <a:t>3</a:t>
                      </a:r>
                      <a:r>
                        <a:rPr lang="zh-CN" altLang="en-US" dirty="0"/>
                        <a:t>分钟</a:t>
                      </a:r>
                    </a:p>
                  </a:txBody>
                  <a:tcPr/>
                </a:tc>
                <a:tc>
                  <a:txBody>
                    <a:bodyPr/>
                    <a:lstStyle/>
                    <a:p>
                      <a:pPr algn="ctr"/>
                      <a:r>
                        <a:rPr lang="en-US" altLang="zh-CN" dirty="0"/>
                        <a:t>3</a:t>
                      </a:r>
                      <a:r>
                        <a:rPr lang="zh-CN" altLang="en-US" dirty="0"/>
                        <a:t>：</a:t>
                      </a:r>
                      <a:r>
                        <a:rPr lang="en-US" altLang="zh-CN" dirty="0"/>
                        <a:t>1</a:t>
                      </a:r>
                      <a:endParaRPr lang="zh-CN" altLang="en-US" dirty="0"/>
                    </a:p>
                  </a:txBody>
                  <a:tcPr/>
                </a:tc>
                <a:extLst>
                  <a:ext uri="{0D108BD9-81ED-4DB2-BD59-A6C34878D82A}">
                    <a16:rowId xmlns:a16="http://schemas.microsoft.com/office/drawing/2014/main" xmlns="" val="2392908449"/>
                  </a:ext>
                </a:extLst>
              </a:tr>
            </a:tbl>
          </a:graphicData>
        </a:graphic>
      </p:graphicFrame>
      <p:pic>
        <p:nvPicPr>
          <p:cNvPr id="25" name="Picture 23" descr="http://thecomputercoach.net/assets/images/WITCH_COMPUTER.jpg">
            <a:extLst>
              <a:ext uri="{FF2B5EF4-FFF2-40B4-BE49-F238E27FC236}">
                <a16:creationId xmlns:a16="http://schemas.microsoft.com/office/drawing/2014/main" xmlns="" id="{7A5FC934-2A37-417C-A68B-E4926C4F3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5" y="1123157"/>
            <a:ext cx="511492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76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9E06E3-1226-40C0-9FC6-D1EDC10523BC}"/>
              </a:ext>
            </a:extLst>
          </p:cNvPr>
          <p:cNvSpPr>
            <a:spLocks noGrp="1"/>
          </p:cNvSpPr>
          <p:nvPr>
            <p:ph type="title"/>
          </p:nvPr>
        </p:nvSpPr>
        <p:spPr/>
        <p:txBody>
          <a:bodyPr/>
          <a:lstStyle/>
          <a:p>
            <a:r>
              <a:rPr lang="en-US" altLang="zh-CN" dirty="0"/>
              <a:t>2. </a:t>
            </a:r>
            <a:r>
              <a:rPr lang="zh-CN" altLang="en-US" dirty="0"/>
              <a:t>批处理阶段</a:t>
            </a:r>
          </a:p>
        </p:txBody>
      </p:sp>
      <p:sp>
        <p:nvSpPr>
          <p:cNvPr id="3" name="内容占位符 2">
            <a:extLst>
              <a:ext uri="{FF2B5EF4-FFF2-40B4-BE49-F238E27FC236}">
                <a16:creationId xmlns:a16="http://schemas.microsoft.com/office/drawing/2014/main" xmlns="" id="{B6871271-A400-43B4-86CC-85781A765479}"/>
              </a:ext>
            </a:extLst>
          </p:cNvPr>
          <p:cNvSpPr>
            <a:spLocks noGrp="1"/>
          </p:cNvSpPr>
          <p:nvPr>
            <p:ph idx="1"/>
          </p:nvPr>
        </p:nvSpPr>
        <p:spPr/>
        <p:txBody>
          <a:bodyPr/>
          <a:lstStyle/>
          <a:p>
            <a:r>
              <a:rPr lang="zh-CN" altLang="en-US" dirty="0"/>
              <a:t>原理</a:t>
            </a:r>
            <a:endParaRPr lang="en-US" altLang="zh-CN" dirty="0"/>
          </a:p>
          <a:p>
            <a:pPr lvl="1"/>
            <a:r>
              <a:rPr lang="zh-CN" altLang="en-US" dirty="0"/>
              <a:t>将多个程序打包（</a:t>
            </a:r>
            <a:r>
              <a:rPr lang="en-US" altLang="zh-CN" dirty="0"/>
              <a:t>batch</a:t>
            </a:r>
            <a:r>
              <a:rPr lang="zh-CN" altLang="en-US" dirty="0"/>
              <a:t>）</a:t>
            </a:r>
            <a:endParaRPr lang="en-US" altLang="zh-CN" dirty="0"/>
          </a:p>
          <a:p>
            <a:pPr lvl="1"/>
            <a:r>
              <a:rPr lang="zh-CN" altLang="en-US" dirty="0"/>
              <a:t>将打好的程序包投入运行</a:t>
            </a:r>
            <a:endParaRPr lang="en-US" altLang="zh-CN" dirty="0"/>
          </a:p>
          <a:p>
            <a:r>
              <a:rPr lang="zh-CN" altLang="en-US" dirty="0"/>
              <a:t>特点</a:t>
            </a:r>
            <a:endParaRPr lang="en-US" altLang="zh-CN" dirty="0"/>
          </a:p>
          <a:p>
            <a:pPr lvl="1"/>
            <a:r>
              <a:rPr lang="zh-CN" altLang="en-US" dirty="0"/>
              <a:t>程序包中的上一个程序执行完毕后，下一个程序自动投入运行</a:t>
            </a:r>
            <a:endParaRPr lang="en-US" altLang="zh-CN" dirty="0"/>
          </a:p>
          <a:p>
            <a:pPr lvl="1"/>
            <a:r>
              <a:rPr lang="zh-CN" altLang="en-US" dirty="0"/>
              <a:t>程序包中的程序执行切换无需人工干预</a:t>
            </a:r>
            <a:endParaRPr lang="en-US" altLang="zh-CN" dirty="0"/>
          </a:p>
          <a:p>
            <a:r>
              <a:rPr lang="zh-CN" altLang="en-US" dirty="0"/>
              <a:t>出现的问题</a:t>
            </a:r>
            <a:endParaRPr lang="en-US" altLang="zh-CN" dirty="0"/>
          </a:p>
          <a:p>
            <a:pPr lvl="1"/>
            <a:r>
              <a:rPr lang="zh-CN" altLang="en-US" dirty="0"/>
              <a:t>（电子）</a:t>
            </a:r>
            <a:r>
              <a:rPr lang="en-US" altLang="zh-CN" dirty="0"/>
              <a:t>CPU</a:t>
            </a:r>
            <a:r>
              <a:rPr lang="zh-CN" altLang="en-US" dirty="0"/>
              <a:t>速度提高 </a:t>
            </a:r>
            <a:r>
              <a:rPr lang="en-US" altLang="zh-CN" dirty="0"/>
              <a:t>&gt;&gt; I/O</a:t>
            </a:r>
            <a:r>
              <a:rPr lang="zh-CN" altLang="en-US" dirty="0"/>
              <a:t>速度的提高</a:t>
            </a:r>
          </a:p>
        </p:txBody>
      </p:sp>
      <p:pic>
        <p:nvPicPr>
          <p:cNvPr id="6" name="图片 5"/>
          <p:cNvPicPr>
            <a:picLocks noChangeAspect="1"/>
          </p:cNvPicPr>
          <p:nvPr/>
        </p:nvPicPr>
        <p:blipFill>
          <a:blip r:embed="rId2"/>
          <a:stretch>
            <a:fillRect/>
          </a:stretch>
        </p:blipFill>
        <p:spPr>
          <a:xfrm>
            <a:off x="6096000" y="1634918"/>
            <a:ext cx="4446850" cy="1577328"/>
          </a:xfrm>
          <a:prstGeom prst="rect">
            <a:avLst/>
          </a:prstGeom>
        </p:spPr>
      </p:pic>
    </p:spTree>
    <p:extLst>
      <p:ext uri="{BB962C8B-B14F-4D97-AF65-F5344CB8AC3E}">
        <p14:creationId xmlns:p14="http://schemas.microsoft.com/office/powerpoint/2010/main" val="183308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F5C405-7EA0-4C36-906A-BF4F5D87EFA2}"/>
              </a:ext>
            </a:extLst>
          </p:cNvPr>
          <p:cNvSpPr>
            <a:spLocks noGrp="1"/>
          </p:cNvSpPr>
          <p:nvPr>
            <p:ph type="title"/>
          </p:nvPr>
        </p:nvSpPr>
        <p:spPr/>
        <p:txBody>
          <a:bodyPr/>
          <a:lstStyle/>
          <a:p>
            <a:r>
              <a:rPr lang="zh-CN" altLang="en-US" b="1" dirty="0"/>
              <a:t>多道程序设计技术</a:t>
            </a:r>
          </a:p>
        </p:txBody>
      </p:sp>
      <p:sp>
        <p:nvSpPr>
          <p:cNvPr id="3" name="内容占位符 2">
            <a:extLst>
              <a:ext uri="{FF2B5EF4-FFF2-40B4-BE49-F238E27FC236}">
                <a16:creationId xmlns:a16="http://schemas.microsoft.com/office/drawing/2014/main" xmlns="" id="{CFED9C0C-B999-43BA-B4F0-BE370FD14ED8}"/>
              </a:ext>
            </a:extLst>
          </p:cNvPr>
          <p:cNvSpPr>
            <a:spLocks noGrp="1"/>
          </p:cNvSpPr>
          <p:nvPr>
            <p:ph idx="1"/>
          </p:nvPr>
        </p:nvSpPr>
        <p:spPr/>
        <p:txBody>
          <a:bodyPr/>
          <a:lstStyle/>
          <a:p>
            <a:r>
              <a:rPr lang="zh-CN" altLang="en-US" dirty="0"/>
              <a:t>单道程序程序的工作情况</a:t>
            </a:r>
          </a:p>
        </p:txBody>
      </p:sp>
      <p:grpSp>
        <p:nvGrpSpPr>
          <p:cNvPr id="4" name="Group 33">
            <a:extLst>
              <a:ext uri="{FF2B5EF4-FFF2-40B4-BE49-F238E27FC236}">
                <a16:creationId xmlns:a16="http://schemas.microsoft.com/office/drawing/2014/main" xmlns="" id="{6689DE1B-2F41-4940-B629-8C9F0CAD044F}"/>
              </a:ext>
            </a:extLst>
          </p:cNvPr>
          <p:cNvGrpSpPr>
            <a:grpSpLocks/>
          </p:cNvGrpSpPr>
          <p:nvPr/>
        </p:nvGrpSpPr>
        <p:grpSpPr bwMode="auto">
          <a:xfrm>
            <a:off x="1627915" y="2919408"/>
            <a:ext cx="8528207" cy="2404008"/>
            <a:chOff x="533" y="1767"/>
            <a:chExt cx="4169" cy="1383"/>
          </a:xfrm>
        </p:grpSpPr>
        <p:sp>
          <p:nvSpPr>
            <p:cNvPr id="5" name="Text Box 8">
              <a:extLst>
                <a:ext uri="{FF2B5EF4-FFF2-40B4-BE49-F238E27FC236}">
                  <a16:creationId xmlns:a16="http://schemas.microsoft.com/office/drawing/2014/main" xmlns="" id="{C3D607D3-E9C2-4CF6-A2AA-D00B0E9F80BF}"/>
                </a:ext>
              </a:extLst>
            </p:cNvPr>
            <p:cNvSpPr txBox="1">
              <a:spLocks noChangeArrowheads="1"/>
            </p:cNvSpPr>
            <p:nvPr/>
          </p:nvSpPr>
          <p:spPr bwMode="auto">
            <a:xfrm>
              <a:off x="538" y="1900"/>
              <a:ext cx="87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用户程序</a:t>
              </a:r>
            </a:p>
          </p:txBody>
        </p:sp>
        <p:sp>
          <p:nvSpPr>
            <p:cNvPr id="6" name="Text Box 9">
              <a:extLst>
                <a:ext uri="{FF2B5EF4-FFF2-40B4-BE49-F238E27FC236}">
                  <a16:creationId xmlns:a16="http://schemas.microsoft.com/office/drawing/2014/main" xmlns="" id="{FE78F0E0-4E5B-4C8C-A768-B02917A840BA}"/>
                </a:ext>
              </a:extLst>
            </p:cNvPr>
            <p:cNvSpPr txBox="1">
              <a:spLocks noChangeArrowheads="1"/>
            </p:cNvSpPr>
            <p:nvPr/>
          </p:nvSpPr>
          <p:spPr bwMode="auto">
            <a:xfrm>
              <a:off x="538" y="2338"/>
              <a:ext cx="105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dirty="0">
                  <a:solidFill>
                    <a:schemeClr val="tx1"/>
                  </a:solidFill>
                  <a:latin typeface="Times New Roman" panose="02020603050405020304" pitchFamily="18" charset="0"/>
                </a:rPr>
                <a:t>监督程序</a:t>
              </a:r>
            </a:p>
          </p:txBody>
        </p:sp>
        <p:sp>
          <p:nvSpPr>
            <p:cNvPr id="7" name="Text Box 10">
              <a:extLst>
                <a:ext uri="{FF2B5EF4-FFF2-40B4-BE49-F238E27FC236}">
                  <a16:creationId xmlns:a16="http://schemas.microsoft.com/office/drawing/2014/main" xmlns="" id="{15E2B7C4-27DC-422F-A516-24F5F9C3D53C}"/>
                </a:ext>
              </a:extLst>
            </p:cNvPr>
            <p:cNvSpPr txBox="1">
              <a:spLocks noChangeArrowheads="1"/>
            </p:cNvSpPr>
            <p:nvPr/>
          </p:nvSpPr>
          <p:spPr bwMode="auto">
            <a:xfrm>
              <a:off x="533" y="2775"/>
              <a:ext cx="98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I/O</a:t>
              </a:r>
              <a:r>
                <a:rPr kumimoji="1" lang="zh-CN" altLang="en-US" sz="1400" b="0">
                  <a:solidFill>
                    <a:schemeClr val="tx1"/>
                  </a:solidFill>
                  <a:latin typeface="Times New Roman" panose="02020603050405020304" pitchFamily="18" charset="0"/>
                </a:rPr>
                <a:t>操作</a:t>
              </a:r>
            </a:p>
          </p:txBody>
        </p:sp>
        <p:sp>
          <p:nvSpPr>
            <p:cNvPr id="8" name="Line 11">
              <a:extLst>
                <a:ext uri="{FF2B5EF4-FFF2-40B4-BE49-F238E27FC236}">
                  <a16:creationId xmlns:a16="http://schemas.microsoft.com/office/drawing/2014/main" xmlns="" id="{F3B53916-FBD0-44AE-940E-4B9C96B69799}"/>
                </a:ext>
              </a:extLst>
            </p:cNvPr>
            <p:cNvSpPr>
              <a:spLocks noChangeShapeType="1"/>
            </p:cNvSpPr>
            <p:nvPr/>
          </p:nvSpPr>
          <p:spPr bwMode="auto">
            <a:xfrm>
              <a:off x="2289" y="2076"/>
              <a:ext cx="0" cy="484"/>
            </a:xfrm>
            <a:prstGeom prst="line">
              <a:avLst/>
            </a:prstGeom>
            <a:noFill/>
            <a:ln w="28575">
              <a:solidFill>
                <a:schemeClr val="tx1"/>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9" name="Line 12">
              <a:extLst>
                <a:ext uri="{FF2B5EF4-FFF2-40B4-BE49-F238E27FC236}">
                  <a16:creationId xmlns:a16="http://schemas.microsoft.com/office/drawing/2014/main" xmlns="" id="{D8CD33E2-A7D3-49C3-95FA-D9A85AE67CC8}"/>
                </a:ext>
              </a:extLst>
            </p:cNvPr>
            <p:cNvSpPr>
              <a:spLocks noChangeShapeType="1"/>
            </p:cNvSpPr>
            <p:nvPr/>
          </p:nvSpPr>
          <p:spPr bwMode="auto">
            <a:xfrm>
              <a:off x="2289" y="2525"/>
              <a:ext cx="369" cy="0"/>
            </a:xfrm>
            <a:prstGeom prst="line">
              <a:avLst/>
            </a:prstGeom>
            <a:noFill/>
            <a:ln w="762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0" name="Line 13">
              <a:extLst>
                <a:ext uri="{FF2B5EF4-FFF2-40B4-BE49-F238E27FC236}">
                  <a16:creationId xmlns:a16="http://schemas.microsoft.com/office/drawing/2014/main" xmlns="" id="{465D95F2-072F-48E3-9BAC-18A10A7B3A60}"/>
                </a:ext>
              </a:extLst>
            </p:cNvPr>
            <p:cNvSpPr>
              <a:spLocks noChangeShapeType="1"/>
            </p:cNvSpPr>
            <p:nvPr/>
          </p:nvSpPr>
          <p:spPr bwMode="auto">
            <a:xfrm>
              <a:off x="2639" y="2525"/>
              <a:ext cx="0" cy="372"/>
            </a:xfrm>
            <a:prstGeom prst="line">
              <a:avLst/>
            </a:prstGeom>
            <a:noFill/>
            <a:ln w="2857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1" name="Line 14">
              <a:extLst>
                <a:ext uri="{FF2B5EF4-FFF2-40B4-BE49-F238E27FC236}">
                  <a16:creationId xmlns:a16="http://schemas.microsoft.com/office/drawing/2014/main" xmlns="" id="{C4A99180-5F86-4FFA-AAE4-7C6D1116990A}"/>
                </a:ext>
              </a:extLst>
            </p:cNvPr>
            <p:cNvSpPr>
              <a:spLocks noChangeShapeType="1"/>
            </p:cNvSpPr>
            <p:nvPr/>
          </p:nvSpPr>
          <p:spPr bwMode="auto">
            <a:xfrm>
              <a:off x="3689" y="2025"/>
              <a:ext cx="957" cy="0"/>
            </a:xfrm>
            <a:prstGeom prst="line">
              <a:avLst/>
            </a:prstGeom>
            <a:noFill/>
            <a:ln w="762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2" name="Line 15">
              <a:extLst>
                <a:ext uri="{FF2B5EF4-FFF2-40B4-BE49-F238E27FC236}">
                  <a16:creationId xmlns:a16="http://schemas.microsoft.com/office/drawing/2014/main" xmlns="" id="{F9BF506A-FBD8-4692-AED0-FF5AC6FE3DFA}"/>
                </a:ext>
              </a:extLst>
            </p:cNvPr>
            <p:cNvSpPr>
              <a:spLocks noChangeShapeType="1"/>
            </p:cNvSpPr>
            <p:nvPr/>
          </p:nvSpPr>
          <p:spPr bwMode="auto">
            <a:xfrm>
              <a:off x="2630" y="2900"/>
              <a:ext cx="724" cy="0"/>
            </a:xfrm>
            <a:prstGeom prst="line">
              <a:avLst/>
            </a:prstGeom>
            <a:noFill/>
            <a:ln w="57150">
              <a:solidFill>
                <a:srgbClr val="FF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3" name="Text Box 16">
              <a:extLst>
                <a:ext uri="{FF2B5EF4-FFF2-40B4-BE49-F238E27FC236}">
                  <a16:creationId xmlns:a16="http://schemas.microsoft.com/office/drawing/2014/main" xmlns="" id="{E9753FA0-7AD8-4E7C-B5D2-402298039BEF}"/>
                </a:ext>
              </a:extLst>
            </p:cNvPr>
            <p:cNvSpPr txBox="1">
              <a:spLocks noChangeArrowheads="1"/>
            </p:cNvSpPr>
            <p:nvPr/>
          </p:nvSpPr>
          <p:spPr bwMode="auto">
            <a:xfrm>
              <a:off x="1647" y="1776"/>
              <a:ext cx="64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计算</a:t>
              </a:r>
            </a:p>
          </p:txBody>
        </p:sp>
        <p:sp>
          <p:nvSpPr>
            <p:cNvPr id="14" name="Line 17">
              <a:extLst>
                <a:ext uri="{FF2B5EF4-FFF2-40B4-BE49-F238E27FC236}">
                  <a16:creationId xmlns:a16="http://schemas.microsoft.com/office/drawing/2014/main" xmlns="" id="{7ABC3A37-5169-4EFA-BA2B-795402C838FC}"/>
                </a:ext>
              </a:extLst>
            </p:cNvPr>
            <p:cNvSpPr>
              <a:spLocks noChangeShapeType="1"/>
            </p:cNvSpPr>
            <p:nvPr/>
          </p:nvSpPr>
          <p:spPr bwMode="auto">
            <a:xfrm>
              <a:off x="1472" y="2068"/>
              <a:ext cx="815" cy="0"/>
            </a:xfrm>
            <a:prstGeom prst="line">
              <a:avLst/>
            </a:prstGeom>
            <a:noFill/>
            <a:ln w="762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15" name="Text Box 18">
              <a:extLst>
                <a:ext uri="{FF2B5EF4-FFF2-40B4-BE49-F238E27FC236}">
                  <a16:creationId xmlns:a16="http://schemas.microsoft.com/office/drawing/2014/main" xmlns="" id="{A21C903D-9D06-44F4-B95B-59FB7C90913B}"/>
                </a:ext>
              </a:extLst>
            </p:cNvPr>
            <p:cNvSpPr txBox="1">
              <a:spLocks noChangeArrowheads="1"/>
            </p:cNvSpPr>
            <p:nvPr/>
          </p:nvSpPr>
          <p:spPr bwMode="auto">
            <a:xfrm>
              <a:off x="2257" y="1910"/>
              <a:ext cx="87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请求输入</a:t>
              </a:r>
            </a:p>
          </p:txBody>
        </p:sp>
        <p:sp>
          <p:nvSpPr>
            <p:cNvPr id="16" name="Text Box 19">
              <a:extLst>
                <a:ext uri="{FF2B5EF4-FFF2-40B4-BE49-F238E27FC236}">
                  <a16:creationId xmlns:a16="http://schemas.microsoft.com/office/drawing/2014/main" xmlns="" id="{AB6AE64B-5EEE-4736-A277-CFFF693FDA8E}"/>
                </a:ext>
              </a:extLst>
            </p:cNvPr>
            <p:cNvSpPr txBox="1">
              <a:spLocks noChangeArrowheads="1"/>
            </p:cNvSpPr>
            <p:nvPr/>
          </p:nvSpPr>
          <p:spPr bwMode="auto">
            <a:xfrm>
              <a:off x="1791" y="2384"/>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a:t>
              </a:r>
              <a:r>
                <a:rPr kumimoji="1" lang="zh-CN" altLang="en-US" sz="1400" b="0">
                  <a:solidFill>
                    <a:schemeClr val="tx1"/>
                  </a:solidFill>
                  <a:latin typeface="Times New Roman" panose="02020603050405020304" pitchFamily="18" charset="0"/>
                </a:rPr>
                <a:t>启动</a:t>
              </a:r>
              <a:r>
                <a:rPr kumimoji="1" lang="en-US" altLang="zh-CN" sz="1400" b="0">
                  <a:solidFill>
                    <a:schemeClr val="tx1"/>
                  </a:solidFill>
                  <a:latin typeface="Times New Roman" panose="02020603050405020304" pitchFamily="18" charset="0"/>
                </a:rPr>
                <a:t>I/O</a:t>
              </a:r>
            </a:p>
          </p:txBody>
        </p:sp>
        <p:sp>
          <p:nvSpPr>
            <p:cNvPr id="17" name="Text Box 20">
              <a:extLst>
                <a:ext uri="{FF2B5EF4-FFF2-40B4-BE49-F238E27FC236}">
                  <a16:creationId xmlns:a16="http://schemas.microsoft.com/office/drawing/2014/main" xmlns="" id="{17822EB3-6057-4A24-A8ED-CDE51502D849}"/>
                </a:ext>
              </a:extLst>
            </p:cNvPr>
            <p:cNvSpPr txBox="1">
              <a:spLocks noChangeArrowheads="1"/>
            </p:cNvSpPr>
            <p:nvPr/>
          </p:nvSpPr>
          <p:spPr bwMode="auto">
            <a:xfrm>
              <a:off x="3660" y="2338"/>
              <a:ext cx="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I/O</a:t>
              </a:r>
              <a:r>
                <a:rPr kumimoji="1" lang="zh-CN" altLang="en-US" sz="1400" b="0">
                  <a:solidFill>
                    <a:schemeClr val="tx1"/>
                  </a:solidFill>
                  <a:latin typeface="Times New Roman" panose="02020603050405020304" pitchFamily="18" charset="0"/>
                </a:rPr>
                <a:t>完成</a:t>
              </a:r>
            </a:p>
          </p:txBody>
        </p:sp>
        <p:sp>
          <p:nvSpPr>
            <p:cNvPr id="18" name="Text Box 21">
              <a:extLst>
                <a:ext uri="{FF2B5EF4-FFF2-40B4-BE49-F238E27FC236}">
                  <a16:creationId xmlns:a16="http://schemas.microsoft.com/office/drawing/2014/main" xmlns="" id="{75F030ED-5F11-4AED-9837-8A706A04372F}"/>
                </a:ext>
              </a:extLst>
            </p:cNvPr>
            <p:cNvSpPr txBox="1">
              <a:spLocks noChangeArrowheads="1"/>
            </p:cNvSpPr>
            <p:nvPr/>
          </p:nvSpPr>
          <p:spPr bwMode="auto">
            <a:xfrm>
              <a:off x="3907" y="1767"/>
              <a:ext cx="795"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继续计算</a:t>
              </a:r>
            </a:p>
          </p:txBody>
        </p:sp>
        <p:sp>
          <p:nvSpPr>
            <p:cNvPr id="19" name="Text Box 22">
              <a:extLst>
                <a:ext uri="{FF2B5EF4-FFF2-40B4-BE49-F238E27FC236}">
                  <a16:creationId xmlns:a16="http://schemas.microsoft.com/office/drawing/2014/main" xmlns="" id="{525F4A4E-85FB-4505-8933-F7A6DAB84072}"/>
                </a:ext>
              </a:extLst>
            </p:cNvPr>
            <p:cNvSpPr txBox="1">
              <a:spLocks noChangeArrowheads="1"/>
            </p:cNvSpPr>
            <p:nvPr/>
          </p:nvSpPr>
          <p:spPr bwMode="auto">
            <a:xfrm>
              <a:off x="3339" y="2775"/>
              <a:ext cx="9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a:t>
              </a:r>
              <a:r>
                <a:rPr kumimoji="1" lang="zh-CN" altLang="en-US" sz="1400" b="0">
                  <a:solidFill>
                    <a:schemeClr val="tx1"/>
                  </a:solidFill>
                  <a:latin typeface="Times New Roman" panose="02020603050405020304" pitchFamily="18" charset="0"/>
                </a:rPr>
                <a:t>结束中断</a:t>
              </a:r>
            </a:p>
          </p:txBody>
        </p:sp>
        <p:sp>
          <p:nvSpPr>
            <p:cNvPr id="20" name="Line 23">
              <a:extLst>
                <a:ext uri="{FF2B5EF4-FFF2-40B4-BE49-F238E27FC236}">
                  <a16:creationId xmlns:a16="http://schemas.microsoft.com/office/drawing/2014/main" xmlns="" id="{40BE5977-EA9C-48DD-AA05-2DDCC2CDFC1E}"/>
                </a:ext>
              </a:extLst>
            </p:cNvPr>
            <p:cNvSpPr>
              <a:spLocks noChangeShapeType="1"/>
            </p:cNvSpPr>
            <p:nvPr/>
          </p:nvSpPr>
          <p:spPr bwMode="auto">
            <a:xfrm>
              <a:off x="3339" y="2528"/>
              <a:ext cx="0" cy="372"/>
            </a:xfrm>
            <a:prstGeom prst="line">
              <a:avLst/>
            </a:prstGeom>
            <a:noFill/>
            <a:ln w="28575">
              <a:solidFill>
                <a:srgbClr val="000000"/>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1" name="Line 24">
              <a:extLst>
                <a:ext uri="{FF2B5EF4-FFF2-40B4-BE49-F238E27FC236}">
                  <a16:creationId xmlns:a16="http://schemas.microsoft.com/office/drawing/2014/main" xmlns="" id="{D9511620-C0A7-409E-BB3E-C55216A13D35}"/>
                </a:ext>
              </a:extLst>
            </p:cNvPr>
            <p:cNvSpPr>
              <a:spLocks noChangeShapeType="1"/>
            </p:cNvSpPr>
            <p:nvPr/>
          </p:nvSpPr>
          <p:spPr bwMode="auto">
            <a:xfrm>
              <a:off x="3339" y="2525"/>
              <a:ext cx="370" cy="0"/>
            </a:xfrm>
            <a:prstGeom prst="line">
              <a:avLst/>
            </a:prstGeom>
            <a:noFill/>
            <a:ln w="76200">
              <a:solidFill>
                <a:srgbClr val="000000"/>
              </a:solidFill>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sp>
          <p:nvSpPr>
            <p:cNvPr id="22" name="Line 25">
              <a:extLst>
                <a:ext uri="{FF2B5EF4-FFF2-40B4-BE49-F238E27FC236}">
                  <a16:creationId xmlns:a16="http://schemas.microsoft.com/office/drawing/2014/main" xmlns="" id="{CAFE08CF-639B-46B9-9807-A439DB48B667}"/>
                </a:ext>
              </a:extLst>
            </p:cNvPr>
            <p:cNvSpPr>
              <a:spLocks noChangeShapeType="1"/>
            </p:cNvSpPr>
            <p:nvPr/>
          </p:nvSpPr>
          <p:spPr bwMode="auto">
            <a:xfrm>
              <a:off x="3689" y="2041"/>
              <a:ext cx="0" cy="484"/>
            </a:xfrm>
            <a:prstGeom prst="line">
              <a:avLst/>
            </a:prstGeom>
            <a:noFill/>
            <a:ln w="28575">
              <a:solidFill>
                <a:schemeClr val="tx1"/>
              </a:solidFill>
              <a:prstDash val="dash"/>
              <a:round/>
              <a:headEnd/>
              <a:tailE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charset="0"/>
              </a:endParaRPr>
            </a:p>
          </p:txBody>
        </p:sp>
      </p:grpSp>
      <p:sp>
        <p:nvSpPr>
          <p:cNvPr id="23" name="Text Box 29">
            <a:extLst>
              <a:ext uri="{FF2B5EF4-FFF2-40B4-BE49-F238E27FC236}">
                <a16:creationId xmlns:a16="http://schemas.microsoft.com/office/drawing/2014/main" xmlns="" id="{5226B61D-9ED1-4231-B518-C1503FCC8F58}"/>
              </a:ext>
            </a:extLst>
          </p:cNvPr>
          <p:cNvSpPr txBox="1">
            <a:spLocks noChangeArrowheads="1"/>
          </p:cNvSpPr>
          <p:nvPr/>
        </p:nvSpPr>
        <p:spPr bwMode="auto">
          <a:xfrm>
            <a:off x="4383536" y="5644993"/>
            <a:ext cx="3046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gn="ctr" eaLnBrk="1" hangingPunct="1">
              <a:lnSpc>
                <a:spcPct val="100000"/>
              </a:lnSpc>
              <a:spcBef>
                <a:spcPct val="50000"/>
              </a:spcBef>
              <a:buClrTx/>
              <a:buSzTx/>
              <a:buFontTx/>
              <a:buNone/>
            </a:pPr>
            <a:r>
              <a:rPr kumimoji="1" lang="zh-CN" altLang="en-US" sz="2400" b="0" dirty="0">
                <a:solidFill>
                  <a:schemeClr val="tx1"/>
                </a:solidFill>
                <a:latin typeface="Times New Roman" panose="02020603050405020304" pitchFamily="18" charset="0"/>
              </a:rPr>
              <a:t>单道程序工作</a:t>
            </a:r>
          </a:p>
        </p:txBody>
      </p:sp>
    </p:spTree>
    <p:extLst>
      <p:ext uri="{BB962C8B-B14F-4D97-AF65-F5344CB8AC3E}">
        <p14:creationId xmlns:p14="http://schemas.microsoft.com/office/powerpoint/2010/main" val="132000117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1502</Words>
  <Application>Microsoft Office PowerPoint</Application>
  <PresentationFormat>宽屏</PresentationFormat>
  <Paragraphs>278</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等线</vt:lpstr>
      <vt:lpstr>华文新魏</vt:lpstr>
      <vt:lpstr>微软雅黑</vt:lpstr>
      <vt:lpstr>Arial</vt:lpstr>
      <vt:lpstr>Segoe UI</vt:lpstr>
      <vt:lpstr>Times New Roman</vt:lpstr>
      <vt:lpstr>Wingdings</vt:lpstr>
      <vt:lpstr>1_Office 主题​​</vt:lpstr>
      <vt:lpstr>2_Office 主题​​</vt:lpstr>
      <vt:lpstr>第一章 绪论</vt:lpstr>
      <vt:lpstr>提纲</vt:lpstr>
      <vt:lpstr>操作系统在计算系统中的地位</vt:lpstr>
      <vt:lpstr>相互制约和限制</vt:lpstr>
      <vt:lpstr>存储程序式计算机</vt:lpstr>
      <vt:lpstr>提纲</vt:lpstr>
      <vt:lpstr>1.  手工操作阶段</vt:lpstr>
      <vt:lpstr>2. 批处理阶段</vt:lpstr>
      <vt:lpstr>多道程序设计技术</vt:lpstr>
      <vt:lpstr>多道程序设计技术（续）</vt:lpstr>
      <vt:lpstr>多道程序设计技术（续）</vt:lpstr>
      <vt:lpstr>执行系统</vt:lpstr>
      <vt:lpstr>联机批处理</vt:lpstr>
      <vt:lpstr>脱机批处理</vt:lpstr>
      <vt:lpstr>3. 分时系统阶段</vt:lpstr>
      <vt:lpstr>分时技术</vt:lpstr>
      <vt:lpstr>4. 实时系统</vt:lpstr>
      <vt:lpstr>5. 衍生和多样化阶段</vt:lpstr>
      <vt:lpstr>嵌入式操作系统</vt:lpstr>
      <vt:lpstr>个人计算机操作系统</vt:lpstr>
      <vt:lpstr>网络操作系统</vt:lpstr>
      <vt:lpstr>分布式操作系统</vt:lpstr>
      <vt:lpstr>提纲</vt:lpstr>
      <vt:lpstr>操作系统的定义</vt:lpstr>
      <vt:lpstr>并发（concurrency）</vt:lpstr>
      <vt:lpstr>共享（sharing）</vt:lpstr>
      <vt:lpstr>虚拟（virtualization）</vt:lpstr>
      <vt:lpstr>不确定</vt:lpstr>
      <vt:lpstr>提纲</vt:lpstr>
      <vt:lpstr>操作系统的资源管理功能</vt:lpstr>
      <vt:lpstr>资源管理功能和资源的对应关系</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Administrator</dc:creator>
  <cp:lastModifiedBy>郑然</cp:lastModifiedBy>
  <cp:revision>309</cp:revision>
  <dcterms:created xsi:type="dcterms:W3CDTF">2022-07-08T03:21:10Z</dcterms:created>
  <dcterms:modified xsi:type="dcterms:W3CDTF">2022-10-10T04:21:09Z</dcterms:modified>
</cp:coreProperties>
</file>