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5" r:id="rId9"/>
    <p:sldId id="271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Φωτεινό στυλ 2 - Έμφαση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F6E03-F734-4812-9804-606EB4382A3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0F10606-8823-4227-961C-92B81D63D5AA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400" b="1" dirty="0">
              <a:solidFill>
                <a:schemeClr val="tx1"/>
              </a:solidFill>
            </a:rPr>
            <a:t>Annotated Dataset</a:t>
          </a:r>
        </a:p>
        <a:p>
          <a:pPr algn="l"/>
          <a:r>
            <a:rPr lang="en-US" sz="2400" dirty="0">
              <a:solidFill>
                <a:schemeClr val="tx1"/>
              </a:solidFill>
            </a:rPr>
            <a:t>- 1669 abstracts or 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400" dirty="0">
              <a:solidFill>
                <a:schemeClr val="tx1"/>
              </a:solidFill>
            </a:rPr>
            <a:t>  21429 sentences</a:t>
          </a:r>
          <a:endParaRPr lang="el-GR" sz="2400" dirty="0">
            <a:solidFill>
              <a:schemeClr val="tx1"/>
            </a:solidFill>
          </a:endParaRPr>
        </a:p>
      </dgm:t>
    </dgm:pt>
    <dgm:pt modelId="{BFC7DDE9-9A6E-497B-BEC0-2F0AB5801538}" type="parTrans" cxnId="{43D24EAD-226C-41E1-A621-7ECC37295E18}">
      <dgm:prSet/>
      <dgm:spPr/>
      <dgm:t>
        <a:bodyPr/>
        <a:lstStyle/>
        <a:p>
          <a:endParaRPr lang="el-GR"/>
        </a:p>
      </dgm:t>
    </dgm:pt>
    <dgm:pt modelId="{DE397DEC-382A-4703-AC81-A8098C4D7E5B}" type="sibTrans" cxnId="{43D24EAD-226C-41E1-A621-7ECC37295E18}">
      <dgm:prSet/>
      <dgm:spPr/>
      <dgm:t>
        <a:bodyPr/>
        <a:lstStyle/>
        <a:p>
          <a:endParaRPr lang="el-GR"/>
        </a:p>
      </dgm:t>
    </dgm:pt>
    <dgm:pt modelId="{299B80D5-688B-441D-83C7-85610028F78D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Citations</a:t>
          </a:r>
          <a:r>
            <a:rPr lang="en-US" sz="3000" dirty="0">
              <a:solidFill>
                <a:schemeClr val="tx1"/>
              </a:solidFill>
            </a:rPr>
            <a:t> </a:t>
          </a:r>
          <a:br>
            <a:rPr lang="en-US" sz="3000" dirty="0">
              <a:solidFill>
                <a:schemeClr val="tx1"/>
              </a:solidFill>
            </a:rPr>
          </a:br>
          <a:br>
            <a:rPr lang="en-US" sz="3000" dirty="0">
              <a:solidFill>
                <a:schemeClr val="tx1"/>
              </a:solidFill>
            </a:rPr>
          </a:br>
          <a:r>
            <a:rPr lang="en-US" sz="1500" dirty="0">
              <a:solidFill>
                <a:schemeClr val="tx1"/>
              </a:solidFill>
            </a:rPr>
            <a:t>(Not Used)</a:t>
          </a:r>
          <a:endParaRPr lang="el-GR" sz="1500" dirty="0">
            <a:solidFill>
              <a:schemeClr val="tx1"/>
            </a:solidFill>
          </a:endParaRPr>
        </a:p>
      </dgm:t>
    </dgm:pt>
    <dgm:pt modelId="{C318C4AA-352E-45C6-A11D-F4278F4B1A5D}" type="parTrans" cxnId="{D46B43F3-26ED-4F73-B971-A7B26C20790B}">
      <dgm:prSet/>
      <dgm:spPr/>
      <dgm:t>
        <a:bodyPr/>
        <a:lstStyle/>
        <a:p>
          <a:endParaRPr lang="el-GR"/>
        </a:p>
      </dgm:t>
    </dgm:pt>
    <dgm:pt modelId="{87114DBB-3A48-47DF-8DDF-B6662A84102D}" type="sibTrans" cxnId="{D46B43F3-26ED-4F73-B971-A7B26C20790B}">
      <dgm:prSet/>
      <dgm:spPr/>
      <dgm:t>
        <a:bodyPr/>
        <a:lstStyle/>
        <a:p>
          <a:endParaRPr lang="el-GR"/>
        </a:p>
      </dgm:t>
    </dgm:pt>
    <dgm:pt modelId="{EEEB3808-1FB2-45E0-B685-14486E2FB8BF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Arguments</a:t>
          </a:r>
          <a:br>
            <a:rPr lang="en-US" sz="2400" dirty="0">
              <a:solidFill>
                <a:schemeClr val="tx1"/>
              </a:solidFill>
            </a:rPr>
          </a:br>
          <a:br>
            <a:rPr lang="en-US" sz="3000" dirty="0">
              <a:solidFill>
                <a:schemeClr val="tx1"/>
              </a:solidFill>
            </a:rPr>
          </a:br>
          <a:r>
            <a:rPr lang="en-US" sz="1500" dirty="0">
              <a:solidFill>
                <a:schemeClr val="tx1"/>
              </a:solidFill>
            </a:rPr>
            <a:t>- 1017 abstracts</a:t>
          </a:r>
          <a:endParaRPr lang="el-GR" sz="1500" dirty="0">
            <a:solidFill>
              <a:schemeClr val="tx1"/>
            </a:solidFill>
          </a:endParaRPr>
        </a:p>
      </dgm:t>
    </dgm:pt>
    <dgm:pt modelId="{64712E75-C476-4E9E-B167-06276A973EE1}" type="parTrans" cxnId="{0CB0705E-6FF3-4401-8813-486B86E70D7A}">
      <dgm:prSet/>
      <dgm:spPr/>
      <dgm:t>
        <a:bodyPr/>
        <a:lstStyle/>
        <a:p>
          <a:endParaRPr lang="el-GR"/>
        </a:p>
      </dgm:t>
    </dgm:pt>
    <dgm:pt modelId="{9E393B39-7EAB-42C6-9DF8-241ECBB84482}" type="sibTrans" cxnId="{0CB0705E-6FF3-4401-8813-486B86E70D7A}">
      <dgm:prSet/>
      <dgm:spPr/>
      <dgm:t>
        <a:bodyPr/>
        <a:lstStyle/>
        <a:p>
          <a:endParaRPr lang="el-GR"/>
        </a:p>
      </dgm:t>
    </dgm:pt>
    <dgm:pt modelId="{6EDBA03D-3AA8-42CD-B6F3-A0A00186748A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Structure</a:t>
          </a:r>
          <a:br>
            <a:rPr lang="en-US" sz="2400" dirty="0">
              <a:solidFill>
                <a:schemeClr val="tx1"/>
              </a:solidFill>
            </a:rPr>
          </a:br>
          <a:br>
            <a:rPr lang="en-US" sz="3000" dirty="0">
              <a:solidFill>
                <a:schemeClr val="tx1"/>
              </a:solidFill>
            </a:rPr>
          </a:br>
          <a:r>
            <a:rPr lang="en-US" sz="1500" dirty="0">
              <a:solidFill>
                <a:schemeClr val="tx1"/>
              </a:solidFill>
            </a:rPr>
            <a:t>- 1014 abstracts</a:t>
          </a:r>
          <a:endParaRPr lang="el-GR" sz="1500" dirty="0">
            <a:solidFill>
              <a:schemeClr val="tx1"/>
            </a:solidFill>
          </a:endParaRPr>
        </a:p>
      </dgm:t>
    </dgm:pt>
    <dgm:pt modelId="{8B13D486-40C9-49A2-B511-D8FD22FBEFF2}" type="parTrans" cxnId="{202E1FE2-087C-4A08-A6DB-C12313F70A11}">
      <dgm:prSet/>
      <dgm:spPr/>
      <dgm:t>
        <a:bodyPr/>
        <a:lstStyle/>
        <a:p>
          <a:endParaRPr lang="el-GR"/>
        </a:p>
      </dgm:t>
    </dgm:pt>
    <dgm:pt modelId="{811C1D4B-4CDF-4136-8B0F-CA794A97E297}" type="sibTrans" cxnId="{202E1FE2-087C-4A08-A6DB-C12313F70A11}">
      <dgm:prSet/>
      <dgm:spPr/>
      <dgm:t>
        <a:bodyPr/>
        <a:lstStyle/>
        <a:p>
          <a:endParaRPr lang="el-GR"/>
        </a:p>
      </dgm:t>
    </dgm:pt>
    <dgm:pt modelId="{CDB78C4B-E176-4657-9CAC-920B68F6507F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AUEB Dataset</a:t>
          </a:r>
          <a:endParaRPr lang="el-GR" sz="2300" dirty="0">
            <a:solidFill>
              <a:schemeClr val="tx1"/>
            </a:solidFill>
          </a:endParaRPr>
        </a:p>
      </dgm:t>
    </dgm:pt>
    <dgm:pt modelId="{34BCC0BB-BCCE-4E7B-ADC5-7963D3AF2B62}" type="sibTrans" cxnId="{CA7FD2EF-980C-4A7E-9BF0-68DE2B28313E}">
      <dgm:prSet/>
      <dgm:spPr/>
      <dgm:t>
        <a:bodyPr/>
        <a:lstStyle/>
        <a:p>
          <a:endParaRPr lang="el-GR"/>
        </a:p>
      </dgm:t>
    </dgm:pt>
    <dgm:pt modelId="{15AD8496-8BAD-4060-8D19-CC1517C85C8C}" type="parTrans" cxnId="{CA7FD2EF-980C-4A7E-9BF0-68DE2B28313E}">
      <dgm:prSet/>
      <dgm:spPr/>
      <dgm:t>
        <a:bodyPr/>
        <a:lstStyle/>
        <a:p>
          <a:endParaRPr lang="el-GR"/>
        </a:p>
      </dgm:t>
    </dgm:pt>
    <dgm:pt modelId="{BFB5B49C-4CCB-4AC4-9AB7-4A541066CA51}" type="pres">
      <dgm:prSet presAssocID="{E4EF6E03-F734-4812-9804-606EB4382A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D5CD86-D5B2-4AC3-A248-7D45703FBB0E}" type="pres">
      <dgm:prSet presAssocID="{00F10606-8823-4227-961C-92B81D63D5AA}" presName="vertOne" presStyleCnt="0"/>
      <dgm:spPr/>
    </dgm:pt>
    <dgm:pt modelId="{99826F6C-5068-4090-A66A-93C97DD25B4E}" type="pres">
      <dgm:prSet presAssocID="{00F10606-8823-4227-961C-92B81D63D5AA}" presName="txOne" presStyleLbl="node0" presStyleIdx="0" presStyleCnt="2" custScaleX="222871">
        <dgm:presLayoutVars>
          <dgm:chPref val="3"/>
        </dgm:presLayoutVars>
      </dgm:prSet>
      <dgm:spPr/>
    </dgm:pt>
    <dgm:pt modelId="{434EF6B2-143E-4A50-AB28-2DD81AEF86D7}" type="pres">
      <dgm:prSet presAssocID="{00F10606-8823-4227-961C-92B81D63D5AA}" presName="horzOne" presStyleCnt="0"/>
      <dgm:spPr/>
    </dgm:pt>
    <dgm:pt modelId="{B7008EF9-2A09-4424-98BD-A28C1D1E9D70}" type="pres">
      <dgm:prSet presAssocID="{DE397DEC-382A-4703-AC81-A8098C4D7E5B}" presName="sibSpaceOne" presStyleCnt="0"/>
      <dgm:spPr/>
    </dgm:pt>
    <dgm:pt modelId="{A4D5F5D0-3CE9-44DB-80C9-BE7F66D5ABCB}" type="pres">
      <dgm:prSet presAssocID="{CDB78C4B-E176-4657-9CAC-920B68F6507F}" presName="vertOne" presStyleCnt="0"/>
      <dgm:spPr/>
    </dgm:pt>
    <dgm:pt modelId="{F3EE45A4-451C-4A76-89A6-024D48C0B8B9}" type="pres">
      <dgm:prSet presAssocID="{CDB78C4B-E176-4657-9CAC-920B68F6507F}" presName="txOne" presStyleLbl="node0" presStyleIdx="1" presStyleCnt="2" custScaleY="43352">
        <dgm:presLayoutVars>
          <dgm:chPref val="3"/>
        </dgm:presLayoutVars>
      </dgm:prSet>
      <dgm:spPr/>
    </dgm:pt>
    <dgm:pt modelId="{87821DE9-ACA8-483B-B3B3-1A9432404784}" type="pres">
      <dgm:prSet presAssocID="{CDB78C4B-E176-4657-9CAC-920B68F6507F}" presName="parTransOne" presStyleCnt="0"/>
      <dgm:spPr/>
    </dgm:pt>
    <dgm:pt modelId="{B68075A5-11D7-4ADA-AE7B-E0541F878BA4}" type="pres">
      <dgm:prSet presAssocID="{CDB78C4B-E176-4657-9CAC-920B68F6507F}" presName="horzOne" presStyleCnt="0"/>
      <dgm:spPr/>
    </dgm:pt>
    <dgm:pt modelId="{E9F5E2E4-9C07-46D8-9B56-C7EBD39A618A}" type="pres">
      <dgm:prSet presAssocID="{EEEB3808-1FB2-45E0-B685-14486E2FB8BF}" presName="vertTwo" presStyleCnt="0"/>
      <dgm:spPr/>
    </dgm:pt>
    <dgm:pt modelId="{39CD2672-91A1-44AF-B75A-C045CD9AF286}" type="pres">
      <dgm:prSet presAssocID="{EEEB3808-1FB2-45E0-B685-14486E2FB8BF}" presName="txTwo" presStyleLbl="node2" presStyleIdx="0" presStyleCnt="3">
        <dgm:presLayoutVars>
          <dgm:chPref val="3"/>
        </dgm:presLayoutVars>
      </dgm:prSet>
      <dgm:spPr/>
    </dgm:pt>
    <dgm:pt modelId="{FF1085D3-6253-4D4D-85C8-BC0A525E79B3}" type="pres">
      <dgm:prSet presAssocID="{EEEB3808-1FB2-45E0-B685-14486E2FB8BF}" presName="horzTwo" presStyleCnt="0"/>
      <dgm:spPr/>
    </dgm:pt>
    <dgm:pt modelId="{A0D5EA76-C120-44DA-8C09-F90CCF4DEB36}" type="pres">
      <dgm:prSet presAssocID="{9E393B39-7EAB-42C6-9DF8-241ECBB84482}" presName="sibSpaceTwo" presStyleCnt="0"/>
      <dgm:spPr/>
    </dgm:pt>
    <dgm:pt modelId="{C3741ADB-9D4A-4FFE-9848-3121EA828D38}" type="pres">
      <dgm:prSet presAssocID="{6EDBA03D-3AA8-42CD-B6F3-A0A00186748A}" presName="vertTwo" presStyleCnt="0"/>
      <dgm:spPr/>
    </dgm:pt>
    <dgm:pt modelId="{C7861326-B806-4AF0-85A2-124AB60A4BD9}" type="pres">
      <dgm:prSet presAssocID="{6EDBA03D-3AA8-42CD-B6F3-A0A00186748A}" presName="txTwo" presStyleLbl="node2" presStyleIdx="1" presStyleCnt="3">
        <dgm:presLayoutVars>
          <dgm:chPref val="3"/>
        </dgm:presLayoutVars>
      </dgm:prSet>
      <dgm:spPr/>
    </dgm:pt>
    <dgm:pt modelId="{E09DE4C0-478B-4FD2-8900-5D6CFE51FD86}" type="pres">
      <dgm:prSet presAssocID="{6EDBA03D-3AA8-42CD-B6F3-A0A00186748A}" presName="horzTwo" presStyleCnt="0"/>
      <dgm:spPr/>
    </dgm:pt>
    <dgm:pt modelId="{C235441A-7090-4610-A1FB-CBD852EF434D}" type="pres">
      <dgm:prSet presAssocID="{811C1D4B-4CDF-4136-8B0F-CA794A97E297}" presName="sibSpaceTwo" presStyleCnt="0"/>
      <dgm:spPr/>
    </dgm:pt>
    <dgm:pt modelId="{8C6D7354-D05B-4236-8B85-E646493AB15D}" type="pres">
      <dgm:prSet presAssocID="{299B80D5-688B-441D-83C7-85610028F78D}" presName="vertTwo" presStyleCnt="0"/>
      <dgm:spPr/>
    </dgm:pt>
    <dgm:pt modelId="{62717593-65F7-4F97-B354-0EDA4A5B387C}" type="pres">
      <dgm:prSet presAssocID="{299B80D5-688B-441D-83C7-85610028F78D}" presName="txTwo" presStyleLbl="node2" presStyleIdx="2" presStyleCnt="3">
        <dgm:presLayoutVars>
          <dgm:chPref val="3"/>
        </dgm:presLayoutVars>
      </dgm:prSet>
      <dgm:spPr/>
    </dgm:pt>
    <dgm:pt modelId="{55877804-DBD8-45D2-A9ED-5C917204EE42}" type="pres">
      <dgm:prSet presAssocID="{299B80D5-688B-441D-83C7-85610028F78D}" presName="horzTwo" presStyleCnt="0"/>
      <dgm:spPr/>
    </dgm:pt>
  </dgm:ptLst>
  <dgm:cxnLst>
    <dgm:cxn modelId="{2B52D126-D185-4D55-A1B6-328E67B98BE7}" type="presOf" srcId="{299B80D5-688B-441D-83C7-85610028F78D}" destId="{62717593-65F7-4F97-B354-0EDA4A5B387C}" srcOrd="0" destOrd="0" presId="urn:microsoft.com/office/officeart/2005/8/layout/hierarchy4"/>
    <dgm:cxn modelId="{756F6D29-F523-4F53-9CFA-756FFFF7ABAE}" type="presOf" srcId="{CDB78C4B-E176-4657-9CAC-920B68F6507F}" destId="{F3EE45A4-451C-4A76-89A6-024D48C0B8B9}" srcOrd="0" destOrd="0" presId="urn:microsoft.com/office/officeart/2005/8/layout/hierarchy4"/>
    <dgm:cxn modelId="{D7994D3B-1314-4608-9792-DEB181358548}" type="presOf" srcId="{EEEB3808-1FB2-45E0-B685-14486E2FB8BF}" destId="{39CD2672-91A1-44AF-B75A-C045CD9AF286}" srcOrd="0" destOrd="0" presId="urn:microsoft.com/office/officeart/2005/8/layout/hierarchy4"/>
    <dgm:cxn modelId="{0CB0705E-6FF3-4401-8813-486B86E70D7A}" srcId="{CDB78C4B-E176-4657-9CAC-920B68F6507F}" destId="{EEEB3808-1FB2-45E0-B685-14486E2FB8BF}" srcOrd="0" destOrd="0" parTransId="{64712E75-C476-4E9E-B167-06276A973EE1}" sibTransId="{9E393B39-7EAB-42C6-9DF8-241ECBB84482}"/>
    <dgm:cxn modelId="{002D874F-1E0B-4C3E-8C95-8EF6534A8DD6}" type="presOf" srcId="{6EDBA03D-3AA8-42CD-B6F3-A0A00186748A}" destId="{C7861326-B806-4AF0-85A2-124AB60A4BD9}" srcOrd="0" destOrd="0" presId="urn:microsoft.com/office/officeart/2005/8/layout/hierarchy4"/>
    <dgm:cxn modelId="{43D24EAD-226C-41E1-A621-7ECC37295E18}" srcId="{E4EF6E03-F734-4812-9804-606EB4382A35}" destId="{00F10606-8823-4227-961C-92B81D63D5AA}" srcOrd="0" destOrd="0" parTransId="{BFC7DDE9-9A6E-497B-BEC0-2F0AB5801538}" sibTransId="{DE397DEC-382A-4703-AC81-A8098C4D7E5B}"/>
    <dgm:cxn modelId="{16EF4CB6-0DC6-4F13-81D2-884D02DDAB38}" type="presOf" srcId="{E4EF6E03-F734-4812-9804-606EB4382A35}" destId="{BFB5B49C-4CCB-4AC4-9AB7-4A541066CA51}" srcOrd="0" destOrd="0" presId="urn:microsoft.com/office/officeart/2005/8/layout/hierarchy4"/>
    <dgm:cxn modelId="{ADECCAD1-ED0F-43F5-ABEB-4FB2FAFEAE46}" type="presOf" srcId="{00F10606-8823-4227-961C-92B81D63D5AA}" destId="{99826F6C-5068-4090-A66A-93C97DD25B4E}" srcOrd="0" destOrd="0" presId="urn:microsoft.com/office/officeart/2005/8/layout/hierarchy4"/>
    <dgm:cxn modelId="{202E1FE2-087C-4A08-A6DB-C12313F70A11}" srcId="{CDB78C4B-E176-4657-9CAC-920B68F6507F}" destId="{6EDBA03D-3AA8-42CD-B6F3-A0A00186748A}" srcOrd="1" destOrd="0" parTransId="{8B13D486-40C9-49A2-B511-D8FD22FBEFF2}" sibTransId="{811C1D4B-4CDF-4136-8B0F-CA794A97E297}"/>
    <dgm:cxn modelId="{CA7FD2EF-980C-4A7E-9BF0-68DE2B28313E}" srcId="{E4EF6E03-F734-4812-9804-606EB4382A35}" destId="{CDB78C4B-E176-4657-9CAC-920B68F6507F}" srcOrd="1" destOrd="0" parTransId="{15AD8496-8BAD-4060-8D19-CC1517C85C8C}" sibTransId="{34BCC0BB-BCCE-4E7B-ADC5-7963D3AF2B62}"/>
    <dgm:cxn modelId="{D46B43F3-26ED-4F73-B971-A7B26C20790B}" srcId="{CDB78C4B-E176-4657-9CAC-920B68F6507F}" destId="{299B80D5-688B-441D-83C7-85610028F78D}" srcOrd="2" destOrd="0" parTransId="{C318C4AA-352E-45C6-A11D-F4278F4B1A5D}" sibTransId="{87114DBB-3A48-47DF-8DDF-B6662A84102D}"/>
    <dgm:cxn modelId="{F84CEF59-AB9D-4C19-AE44-1A29228CD305}" type="presParOf" srcId="{BFB5B49C-4CCB-4AC4-9AB7-4A541066CA51}" destId="{C6D5CD86-D5B2-4AC3-A248-7D45703FBB0E}" srcOrd="0" destOrd="0" presId="urn:microsoft.com/office/officeart/2005/8/layout/hierarchy4"/>
    <dgm:cxn modelId="{22812C6B-7C11-4E7A-9199-086FAEE9866C}" type="presParOf" srcId="{C6D5CD86-D5B2-4AC3-A248-7D45703FBB0E}" destId="{99826F6C-5068-4090-A66A-93C97DD25B4E}" srcOrd="0" destOrd="0" presId="urn:microsoft.com/office/officeart/2005/8/layout/hierarchy4"/>
    <dgm:cxn modelId="{2A14C2BC-61F9-4443-9E5A-1B0A9349F8E9}" type="presParOf" srcId="{C6D5CD86-D5B2-4AC3-A248-7D45703FBB0E}" destId="{434EF6B2-143E-4A50-AB28-2DD81AEF86D7}" srcOrd="1" destOrd="0" presId="urn:microsoft.com/office/officeart/2005/8/layout/hierarchy4"/>
    <dgm:cxn modelId="{0CBA28DD-179F-4684-9ECC-914131ECE355}" type="presParOf" srcId="{BFB5B49C-4CCB-4AC4-9AB7-4A541066CA51}" destId="{B7008EF9-2A09-4424-98BD-A28C1D1E9D70}" srcOrd="1" destOrd="0" presId="urn:microsoft.com/office/officeart/2005/8/layout/hierarchy4"/>
    <dgm:cxn modelId="{648913DB-B5F9-43C6-95B0-57D5E53ABA44}" type="presParOf" srcId="{BFB5B49C-4CCB-4AC4-9AB7-4A541066CA51}" destId="{A4D5F5D0-3CE9-44DB-80C9-BE7F66D5ABCB}" srcOrd="2" destOrd="0" presId="urn:microsoft.com/office/officeart/2005/8/layout/hierarchy4"/>
    <dgm:cxn modelId="{CF766CA0-4662-4E96-A556-BF7FEBA153C0}" type="presParOf" srcId="{A4D5F5D0-3CE9-44DB-80C9-BE7F66D5ABCB}" destId="{F3EE45A4-451C-4A76-89A6-024D48C0B8B9}" srcOrd="0" destOrd="0" presId="urn:microsoft.com/office/officeart/2005/8/layout/hierarchy4"/>
    <dgm:cxn modelId="{2D35C843-27B8-4D86-9A51-355C009ACC4E}" type="presParOf" srcId="{A4D5F5D0-3CE9-44DB-80C9-BE7F66D5ABCB}" destId="{87821DE9-ACA8-483B-B3B3-1A9432404784}" srcOrd="1" destOrd="0" presId="urn:microsoft.com/office/officeart/2005/8/layout/hierarchy4"/>
    <dgm:cxn modelId="{D96AB5E8-DC09-42D8-A272-B8A92CB0FBD6}" type="presParOf" srcId="{A4D5F5D0-3CE9-44DB-80C9-BE7F66D5ABCB}" destId="{B68075A5-11D7-4ADA-AE7B-E0541F878BA4}" srcOrd="2" destOrd="0" presId="urn:microsoft.com/office/officeart/2005/8/layout/hierarchy4"/>
    <dgm:cxn modelId="{2ED4B1A7-84BC-45AA-92A1-9DC6C4D76518}" type="presParOf" srcId="{B68075A5-11D7-4ADA-AE7B-E0541F878BA4}" destId="{E9F5E2E4-9C07-46D8-9B56-C7EBD39A618A}" srcOrd="0" destOrd="0" presId="urn:microsoft.com/office/officeart/2005/8/layout/hierarchy4"/>
    <dgm:cxn modelId="{9028278C-5F3F-4109-BD21-288727A95C42}" type="presParOf" srcId="{E9F5E2E4-9C07-46D8-9B56-C7EBD39A618A}" destId="{39CD2672-91A1-44AF-B75A-C045CD9AF286}" srcOrd="0" destOrd="0" presId="urn:microsoft.com/office/officeart/2005/8/layout/hierarchy4"/>
    <dgm:cxn modelId="{A53C1C97-800F-40B0-B5F6-E9D36DAF9372}" type="presParOf" srcId="{E9F5E2E4-9C07-46D8-9B56-C7EBD39A618A}" destId="{FF1085D3-6253-4D4D-85C8-BC0A525E79B3}" srcOrd="1" destOrd="0" presId="urn:microsoft.com/office/officeart/2005/8/layout/hierarchy4"/>
    <dgm:cxn modelId="{E7DA1CD8-E3F7-416B-AC95-4D844FB623E7}" type="presParOf" srcId="{B68075A5-11D7-4ADA-AE7B-E0541F878BA4}" destId="{A0D5EA76-C120-44DA-8C09-F90CCF4DEB36}" srcOrd="1" destOrd="0" presId="urn:microsoft.com/office/officeart/2005/8/layout/hierarchy4"/>
    <dgm:cxn modelId="{6041E523-C8D8-4D48-AD6B-D9EDA943655C}" type="presParOf" srcId="{B68075A5-11D7-4ADA-AE7B-E0541F878BA4}" destId="{C3741ADB-9D4A-4FFE-9848-3121EA828D38}" srcOrd="2" destOrd="0" presId="urn:microsoft.com/office/officeart/2005/8/layout/hierarchy4"/>
    <dgm:cxn modelId="{13B41EEA-EE9A-438F-90FE-28AA33929917}" type="presParOf" srcId="{C3741ADB-9D4A-4FFE-9848-3121EA828D38}" destId="{C7861326-B806-4AF0-85A2-124AB60A4BD9}" srcOrd="0" destOrd="0" presId="urn:microsoft.com/office/officeart/2005/8/layout/hierarchy4"/>
    <dgm:cxn modelId="{91E235C8-3FA6-4F56-A746-402DB2BC2EF2}" type="presParOf" srcId="{C3741ADB-9D4A-4FFE-9848-3121EA828D38}" destId="{E09DE4C0-478B-4FD2-8900-5D6CFE51FD86}" srcOrd="1" destOrd="0" presId="urn:microsoft.com/office/officeart/2005/8/layout/hierarchy4"/>
    <dgm:cxn modelId="{B3582828-5C74-42FD-A0E7-62ACE5C93716}" type="presParOf" srcId="{B68075A5-11D7-4ADA-AE7B-E0541F878BA4}" destId="{C235441A-7090-4610-A1FB-CBD852EF434D}" srcOrd="3" destOrd="0" presId="urn:microsoft.com/office/officeart/2005/8/layout/hierarchy4"/>
    <dgm:cxn modelId="{29E32F6E-4D01-4BC6-8F03-AF8290AB6819}" type="presParOf" srcId="{B68075A5-11D7-4ADA-AE7B-E0541F878BA4}" destId="{8C6D7354-D05B-4236-8B85-E646493AB15D}" srcOrd="4" destOrd="0" presId="urn:microsoft.com/office/officeart/2005/8/layout/hierarchy4"/>
    <dgm:cxn modelId="{47F23047-8FA0-4CF4-9A2C-FB721EAA034D}" type="presParOf" srcId="{8C6D7354-D05B-4236-8B85-E646493AB15D}" destId="{62717593-65F7-4F97-B354-0EDA4A5B387C}" srcOrd="0" destOrd="0" presId="urn:microsoft.com/office/officeart/2005/8/layout/hierarchy4"/>
    <dgm:cxn modelId="{4228883F-0F31-4E98-B3FF-7EA8FE2AA26F}" type="presParOf" srcId="{8C6D7354-D05B-4236-8B85-E646493AB15D}" destId="{55877804-DBD8-45D2-A9ED-5C917204EE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2A2D8-4BC3-4D1C-9A68-1A90F6C80D2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EE22B1-6E8A-4A06-96E4-74B9D1527713}">
      <dgm:prSet phldrT="[Κείμενο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Split to sentences</a:t>
          </a:r>
          <a:endParaRPr lang="el-GR" dirty="0">
            <a:solidFill>
              <a:schemeClr val="tx1"/>
            </a:solidFill>
          </a:endParaRPr>
        </a:p>
      </dgm:t>
    </dgm:pt>
    <dgm:pt modelId="{00C91AAF-442D-4C99-8DE6-9DE90DC98665}" type="parTrans" cxnId="{1DDFCEE2-8346-4775-91B2-437C67C6A681}">
      <dgm:prSet/>
      <dgm:spPr/>
      <dgm:t>
        <a:bodyPr/>
        <a:lstStyle/>
        <a:p>
          <a:endParaRPr lang="el-GR"/>
        </a:p>
      </dgm:t>
    </dgm:pt>
    <dgm:pt modelId="{9A82451D-10A2-451F-AB82-18D460230780}" type="sibTrans" cxnId="{1DDFCEE2-8346-4775-91B2-437C67C6A681}">
      <dgm:prSet/>
      <dgm:spPr/>
      <dgm:t>
        <a:bodyPr/>
        <a:lstStyle/>
        <a:p>
          <a:endParaRPr lang="el-GR"/>
        </a:p>
      </dgm:t>
    </dgm:pt>
    <dgm:pt modelId="{3383FFBD-9BB2-4A0B-9D6E-A81CB29EBD9E}">
      <dgm:prSet phldrT="[Κείμενο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Split to train – validation – test</a:t>
          </a:r>
          <a:endParaRPr lang="el-GR" dirty="0"/>
        </a:p>
      </dgm:t>
    </dgm:pt>
    <dgm:pt modelId="{CFEA4FD9-6D6D-4245-B9D2-CE91BE26A2A1}" type="parTrans" cxnId="{15A7989C-0BDC-49D0-83A8-2C8AD9EB03E4}">
      <dgm:prSet/>
      <dgm:spPr/>
      <dgm:t>
        <a:bodyPr/>
        <a:lstStyle/>
        <a:p>
          <a:endParaRPr lang="el-GR"/>
        </a:p>
      </dgm:t>
    </dgm:pt>
    <dgm:pt modelId="{C8492EB0-D623-4628-9ED5-2872C719C999}" type="sibTrans" cxnId="{15A7989C-0BDC-49D0-83A8-2C8AD9EB03E4}">
      <dgm:prSet/>
      <dgm:spPr/>
      <dgm:t>
        <a:bodyPr/>
        <a:lstStyle/>
        <a:p>
          <a:endParaRPr lang="el-GR"/>
        </a:p>
      </dgm:t>
    </dgm:pt>
    <dgm:pt modelId="{C932AACA-0FA4-4418-9BEA-13B7B0D51FBD}">
      <dgm:prSet phldrT="[Κείμενο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Transform to appropriate Fasttext - baseline format</a:t>
          </a:r>
          <a:endParaRPr lang="el-GR" dirty="0"/>
        </a:p>
      </dgm:t>
    </dgm:pt>
    <dgm:pt modelId="{89043583-3787-4322-8C57-62198B3DEDB0}" type="parTrans" cxnId="{11063823-CAF6-4FC8-98F9-1FE206262E44}">
      <dgm:prSet/>
      <dgm:spPr/>
      <dgm:t>
        <a:bodyPr/>
        <a:lstStyle/>
        <a:p>
          <a:endParaRPr lang="el-GR"/>
        </a:p>
      </dgm:t>
    </dgm:pt>
    <dgm:pt modelId="{D4157CE9-13EF-4D93-BE87-28B146A4747C}" type="sibTrans" cxnId="{11063823-CAF6-4FC8-98F9-1FE206262E44}">
      <dgm:prSet/>
      <dgm:spPr/>
      <dgm:t>
        <a:bodyPr/>
        <a:lstStyle/>
        <a:p>
          <a:endParaRPr lang="el-GR"/>
        </a:p>
      </dgm:t>
    </dgm:pt>
    <dgm:pt modelId="{6A591745-0F27-41A0-B4C6-7F411097DE8B}" type="pres">
      <dgm:prSet presAssocID="{99C2A2D8-4BC3-4D1C-9A68-1A90F6C80D29}" presName="CompostProcess" presStyleCnt="0">
        <dgm:presLayoutVars>
          <dgm:dir/>
          <dgm:resizeHandles val="exact"/>
        </dgm:presLayoutVars>
      </dgm:prSet>
      <dgm:spPr/>
    </dgm:pt>
    <dgm:pt modelId="{D5A0875C-382C-4CCB-8A27-EC4DC99734B8}" type="pres">
      <dgm:prSet presAssocID="{99C2A2D8-4BC3-4D1C-9A68-1A90F6C80D29}" presName="arrow" presStyleLbl="bgShp" presStyleIdx="0" presStyleCnt="1" custScaleX="117013"/>
      <dgm:spPr/>
    </dgm:pt>
    <dgm:pt modelId="{CD2AF49F-42AF-46C8-91B9-FC446D0B3A47}" type="pres">
      <dgm:prSet presAssocID="{99C2A2D8-4BC3-4D1C-9A68-1A90F6C80D29}" presName="linearProcess" presStyleCnt="0"/>
      <dgm:spPr/>
    </dgm:pt>
    <dgm:pt modelId="{75AB0A17-FBCC-416E-81B7-E72319D8299A}" type="pres">
      <dgm:prSet presAssocID="{4FEE22B1-6E8A-4A06-96E4-74B9D1527713}" presName="textNode" presStyleLbl="node1" presStyleIdx="0" presStyleCnt="3">
        <dgm:presLayoutVars>
          <dgm:bulletEnabled val="1"/>
        </dgm:presLayoutVars>
      </dgm:prSet>
      <dgm:spPr/>
    </dgm:pt>
    <dgm:pt modelId="{FFBC1CC2-2D9E-4BAF-8D00-1E83569B1235}" type="pres">
      <dgm:prSet presAssocID="{9A82451D-10A2-451F-AB82-18D460230780}" presName="sibTrans" presStyleCnt="0"/>
      <dgm:spPr/>
    </dgm:pt>
    <dgm:pt modelId="{819BC349-A01C-45DB-9B17-81F90FC6998F}" type="pres">
      <dgm:prSet presAssocID="{3383FFBD-9BB2-4A0B-9D6E-A81CB29EBD9E}" presName="textNode" presStyleLbl="node1" presStyleIdx="1" presStyleCnt="3">
        <dgm:presLayoutVars>
          <dgm:bulletEnabled val="1"/>
        </dgm:presLayoutVars>
      </dgm:prSet>
      <dgm:spPr/>
    </dgm:pt>
    <dgm:pt modelId="{1CDE475E-A837-4D97-96BA-0CCBBFD09FBB}" type="pres">
      <dgm:prSet presAssocID="{C8492EB0-D623-4628-9ED5-2872C719C999}" presName="sibTrans" presStyleCnt="0"/>
      <dgm:spPr/>
    </dgm:pt>
    <dgm:pt modelId="{35E35BB7-EFB8-4896-838B-1BF6A5AEB884}" type="pres">
      <dgm:prSet presAssocID="{C932AACA-0FA4-4418-9BEA-13B7B0D51FB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6AA202-467D-4774-BBAE-5982C660388F}" type="presOf" srcId="{C932AACA-0FA4-4418-9BEA-13B7B0D51FBD}" destId="{35E35BB7-EFB8-4896-838B-1BF6A5AEB884}" srcOrd="0" destOrd="0" presId="urn:microsoft.com/office/officeart/2005/8/layout/hProcess9"/>
    <dgm:cxn modelId="{1F29D809-9323-421D-9C46-579932FC62EF}" type="presOf" srcId="{99C2A2D8-4BC3-4D1C-9A68-1A90F6C80D29}" destId="{6A591745-0F27-41A0-B4C6-7F411097DE8B}" srcOrd="0" destOrd="0" presId="urn:microsoft.com/office/officeart/2005/8/layout/hProcess9"/>
    <dgm:cxn modelId="{11063823-CAF6-4FC8-98F9-1FE206262E44}" srcId="{99C2A2D8-4BC3-4D1C-9A68-1A90F6C80D29}" destId="{C932AACA-0FA4-4418-9BEA-13B7B0D51FBD}" srcOrd="2" destOrd="0" parTransId="{89043583-3787-4322-8C57-62198B3DEDB0}" sibTransId="{D4157CE9-13EF-4D93-BE87-28B146A4747C}"/>
    <dgm:cxn modelId="{15A7989C-0BDC-49D0-83A8-2C8AD9EB03E4}" srcId="{99C2A2D8-4BC3-4D1C-9A68-1A90F6C80D29}" destId="{3383FFBD-9BB2-4A0B-9D6E-A81CB29EBD9E}" srcOrd="1" destOrd="0" parTransId="{CFEA4FD9-6D6D-4245-B9D2-CE91BE26A2A1}" sibTransId="{C8492EB0-D623-4628-9ED5-2872C719C999}"/>
    <dgm:cxn modelId="{F1C070A9-7CF2-4310-9BD6-E15D9A7ED41A}" type="presOf" srcId="{3383FFBD-9BB2-4A0B-9D6E-A81CB29EBD9E}" destId="{819BC349-A01C-45DB-9B17-81F90FC6998F}" srcOrd="0" destOrd="0" presId="urn:microsoft.com/office/officeart/2005/8/layout/hProcess9"/>
    <dgm:cxn modelId="{1DDFCEE2-8346-4775-91B2-437C67C6A681}" srcId="{99C2A2D8-4BC3-4D1C-9A68-1A90F6C80D29}" destId="{4FEE22B1-6E8A-4A06-96E4-74B9D1527713}" srcOrd="0" destOrd="0" parTransId="{00C91AAF-442D-4C99-8DE6-9DE90DC98665}" sibTransId="{9A82451D-10A2-451F-AB82-18D460230780}"/>
    <dgm:cxn modelId="{997015FA-437E-4D48-8470-50FA571C61F6}" type="presOf" srcId="{4FEE22B1-6E8A-4A06-96E4-74B9D1527713}" destId="{75AB0A17-FBCC-416E-81B7-E72319D8299A}" srcOrd="0" destOrd="0" presId="urn:microsoft.com/office/officeart/2005/8/layout/hProcess9"/>
    <dgm:cxn modelId="{724E552D-5326-440B-9754-928FC91DA392}" type="presParOf" srcId="{6A591745-0F27-41A0-B4C6-7F411097DE8B}" destId="{D5A0875C-382C-4CCB-8A27-EC4DC99734B8}" srcOrd="0" destOrd="0" presId="urn:microsoft.com/office/officeart/2005/8/layout/hProcess9"/>
    <dgm:cxn modelId="{E8995E4E-3032-4A1E-9CEF-0B6B5405D6BF}" type="presParOf" srcId="{6A591745-0F27-41A0-B4C6-7F411097DE8B}" destId="{CD2AF49F-42AF-46C8-91B9-FC446D0B3A47}" srcOrd="1" destOrd="0" presId="urn:microsoft.com/office/officeart/2005/8/layout/hProcess9"/>
    <dgm:cxn modelId="{8BAEF364-534A-4352-B9AC-3E75D3F0A774}" type="presParOf" srcId="{CD2AF49F-42AF-46C8-91B9-FC446D0B3A47}" destId="{75AB0A17-FBCC-416E-81B7-E72319D8299A}" srcOrd="0" destOrd="0" presId="urn:microsoft.com/office/officeart/2005/8/layout/hProcess9"/>
    <dgm:cxn modelId="{FCBED342-1330-4BA8-BDEE-2DF58AC2BBDD}" type="presParOf" srcId="{CD2AF49F-42AF-46C8-91B9-FC446D0B3A47}" destId="{FFBC1CC2-2D9E-4BAF-8D00-1E83569B1235}" srcOrd="1" destOrd="0" presId="urn:microsoft.com/office/officeart/2005/8/layout/hProcess9"/>
    <dgm:cxn modelId="{549E5F35-DF72-4CF5-962D-A619EB21F523}" type="presParOf" srcId="{CD2AF49F-42AF-46C8-91B9-FC446D0B3A47}" destId="{819BC349-A01C-45DB-9B17-81F90FC6998F}" srcOrd="2" destOrd="0" presId="urn:microsoft.com/office/officeart/2005/8/layout/hProcess9"/>
    <dgm:cxn modelId="{8A23DCBC-E7D3-4789-95B6-B31C1FE8B5E7}" type="presParOf" srcId="{CD2AF49F-42AF-46C8-91B9-FC446D0B3A47}" destId="{1CDE475E-A837-4D97-96BA-0CCBBFD09FBB}" srcOrd="3" destOrd="0" presId="urn:microsoft.com/office/officeart/2005/8/layout/hProcess9"/>
    <dgm:cxn modelId="{3B525CCD-4A03-462F-BA5F-66DC7E0DA2DB}" type="presParOf" srcId="{CD2AF49F-42AF-46C8-91B9-FC446D0B3A47}" destId="{35E35BB7-EFB8-4896-838B-1BF6A5AEB8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6E0A6-374B-4E86-AD3C-D9EAE32BFA9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EA10C4F-13C8-4906-8FD7-E13B44386D5A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Create 3 lexicons by tokenization</a:t>
          </a:r>
          <a:endParaRPr lang="el-GR" sz="1700" dirty="0">
            <a:solidFill>
              <a:schemeClr val="tx1"/>
            </a:solidFill>
          </a:endParaRPr>
        </a:p>
      </dgm:t>
    </dgm:pt>
    <dgm:pt modelId="{43B3F022-DC04-4CEC-8E8A-2CE7F7BD92C9}" type="parTrans" cxnId="{9EB40719-3DF8-4935-A549-C1B8F6F427E4}">
      <dgm:prSet/>
      <dgm:spPr/>
      <dgm:t>
        <a:bodyPr/>
        <a:lstStyle/>
        <a:p>
          <a:endParaRPr lang="el-GR"/>
        </a:p>
      </dgm:t>
    </dgm:pt>
    <dgm:pt modelId="{5289B897-8FBC-4CC0-A6B8-D0899DC46604}" type="sibTrans" cxnId="{9EB40719-3DF8-4935-A549-C1B8F6F427E4}">
      <dgm:prSet/>
      <dgm:spPr/>
      <dgm:t>
        <a:bodyPr/>
        <a:lstStyle/>
        <a:p>
          <a:endParaRPr lang="el-GR"/>
        </a:p>
      </dgm:t>
    </dgm:pt>
    <dgm:pt modelId="{1D6E9ACD-33E9-44C4-B1CB-E7A2A42C6EA7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Select the best words in the lexicon from validation testing</a:t>
          </a:r>
          <a:endParaRPr lang="el-GR" sz="1700" dirty="0">
            <a:solidFill>
              <a:schemeClr val="tx1"/>
            </a:solidFill>
          </a:endParaRPr>
        </a:p>
      </dgm:t>
    </dgm:pt>
    <dgm:pt modelId="{97EC3D37-1A44-492B-BCAE-39702491B942}" type="parTrans" cxnId="{20552DC7-3F96-4D87-BE0F-193B0D537A23}">
      <dgm:prSet/>
      <dgm:spPr/>
      <dgm:t>
        <a:bodyPr/>
        <a:lstStyle/>
        <a:p>
          <a:endParaRPr lang="el-GR"/>
        </a:p>
      </dgm:t>
    </dgm:pt>
    <dgm:pt modelId="{ED31EBCB-4DBE-42C5-93F7-E9DF421A888C}" type="sibTrans" cxnId="{20552DC7-3F96-4D87-BE0F-193B0D537A23}">
      <dgm:prSet/>
      <dgm:spPr/>
      <dgm:t>
        <a:bodyPr/>
        <a:lstStyle/>
        <a:p>
          <a:endParaRPr lang="el-GR"/>
        </a:p>
      </dgm:t>
    </dgm:pt>
    <dgm:pt modelId="{8167B577-0654-4F6E-92D1-509021D6BD1F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Predict labels in test dataset</a:t>
          </a:r>
          <a:endParaRPr lang="el-GR" sz="1700" dirty="0">
            <a:solidFill>
              <a:schemeClr val="tx1"/>
            </a:solidFill>
          </a:endParaRPr>
        </a:p>
      </dgm:t>
    </dgm:pt>
    <dgm:pt modelId="{4A832CAB-EC57-4ADF-AB91-5E37A4D81C9A}" type="parTrans" cxnId="{C99131E8-DB34-4559-BE61-250642D58A8D}">
      <dgm:prSet/>
      <dgm:spPr/>
      <dgm:t>
        <a:bodyPr/>
        <a:lstStyle/>
        <a:p>
          <a:endParaRPr lang="el-GR"/>
        </a:p>
      </dgm:t>
    </dgm:pt>
    <dgm:pt modelId="{B081577E-B34D-4DF1-8B2E-CF6AAC1E4A31}" type="sibTrans" cxnId="{C99131E8-DB34-4559-BE61-250642D58A8D}">
      <dgm:prSet/>
      <dgm:spPr/>
      <dgm:t>
        <a:bodyPr/>
        <a:lstStyle/>
        <a:p>
          <a:endParaRPr lang="el-GR"/>
        </a:p>
      </dgm:t>
    </dgm:pt>
    <dgm:pt modelId="{9F830029-B616-407A-BBC4-8E21181C7F37}">
      <dgm:prSet phldrT="[Κείμενο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1. Lexicon with words mostly used in claims</a:t>
          </a:r>
        </a:p>
        <a:p>
          <a:r>
            <a:rPr lang="en-US" sz="1700" dirty="0">
              <a:solidFill>
                <a:schemeClr val="tx1"/>
              </a:solidFill>
            </a:rPr>
            <a:t>2. Lexicon with words mostly used in evidence</a:t>
          </a:r>
          <a:endParaRPr lang="el-GR" sz="1700" dirty="0">
            <a:solidFill>
              <a:schemeClr val="tx1"/>
            </a:solidFill>
          </a:endParaRPr>
        </a:p>
      </dgm:t>
    </dgm:pt>
    <dgm:pt modelId="{D7843CCC-39C9-43AF-99BB-A41FFC4FD156}" type="sibTrans" cxnId="{8CC6C495-14FC-4B82-8B15-68DAAD0A83EA}">
      <dgm:prSet/>
      <dgm:spPr/>
      <dgm:t>
        <a:bodyPr/>
        <a:lstStyle/>
        <a:p>
          <a:endParaRPr lang="el-GR"/>
        </a:p>
      </dgm:t>
    </dgm:pt>
    <dgm:pt modelId="{3B007432-B568-48F3-A367-772A00EFC0A0}" type="parTrans" cxnId="{8CC6C495-14FC-4B82-8B15-68DAAD0A83EA}">
      <dgm:prSet/>
      <dgm:spPr/>
      <dgm:t>
        <a:bodyPr/>
        <a:lstStyle/>
        <a:p>
          <a:endParaRPr lang="el-GR"/>
        </a:p>
      </dgm:t>
    </dgm:pt>
    <dgm:pt modelId="{4F5ECF8C-562E-4298-920F-2955CC9FF6AE}" type="pres">
      <dgm:prSet presAssocID="{12D6E0A6-374B-4E86-AD3C-D9EAE32BFA99}" presName="outerComposite" presStyleCnt="0">
        <dgm:presLayoutVars>
          <dgm:chMax val="5"/>
          <dgm:dir/>
          <dgm:resizeHandles val="exact"/>
        </dgm:presLayoutVars>
      </dgm:prSet>
      <dgm:spPr/>
    </dgm:pt>
    <dgm:pt modelId="{55A419DF-80BA-4AE0-A0E5-E2A7F595DB6B}" type="pres">
      <dgm:prSet presAssocID="{12D6E0A6-374B-4E86-AD3C-D9EAE32BFA99}" presName="dummyMaxCanvas" presStyleCnt="0">
        <dgm:presLayoutVars/>
      </dgm:prSet>
      <dgm:spPr/>
    </dgm:pt>
    <dgm:pt modelId="{0E64DD53-C3BA-4F1F-B43B-7CD233662C90}" type="pres">
      <dgm:prSet presAssocID="{12D6E0A6-374B-4E86-AD3C-D9EAE32BFA99}" presName="FourNodes_1" presStyleLbl="node1" presStyleIdx="0" presStyleCnt="4">
        <dgm:presLayoutVars>
          <dgm:bulletEnabled val="1"/>
        </dgm:presLayoutVars>
      </dgm:prSet>
      <dgm:spPr/>
    </dgm:pt>
    <dgm:pt modelId="{730DEEEE-FA56-4AC2-91D0-303BB89353C1}" type="pres">
      <dgm:prSet presAssocID="{12D6E0A6-374B-4E86-AD3C-D9EAE32BFA99}" presName="FourNodes_2" presStyleLbl="node1" presStyleIdx="1" presStyleCnt="4">
        <dgm:presLayoutVars>
          <dgm:bulletEnabled val="1"/>
        </dgm:presLayoutVars>
      </dgm:prSet>
      <dgm:spPr/>
    </dgm:pt>
    <dgm:pt modelId="{2CEC15DE-5AA1-4302-8308-4BD64871FFD3}" type="pres">
      <dgm:prSet presAssocID="{12D6E0A6-374B-4E86-AD3C-D9EAE32BFA99}" presName="FourNodes_3" presStyleLbl="node1" presStyleIdx="2" presStyleCnt="4">
        <dgm:presLayoutVars>
          <dgm:bulletEnabled val="1"/>
        </dgm:presLayoutVars>
      </dgm:prSet>
      <dgm:spPr/>
    </dgm:pt>
    <dgm:pt modelId="{F3EC0D49-9634-4E8B-9EF8-B07C56E806FB}" type="pres">
      <dgm:prSet presAssocID="{12D6E0A6-374B-4E86-AD3C-D9EAE32BFA99}" presName="FourNodes_4" presStyleLbl="node1" presStyleIdx="3" presStyleCnt="4">
        <dgm:presLayoutVars>
          <dgm:bulletEnabled val="1"/>
        </dgm:presLayoutVars>
      </dgm:prSet>
      <dgm:spPr/>
    </dgm:pt>
    <dgm:pt modelId="{FB2DC92A-9719-4A7B-840C-5941382A38B9}" type="pres">
      <dgm:prSet presAssocID="{12D6E0A6-374B-4E86-AD3C-D9EAE32BFA99}" presName="FourConn_1-2" presStyleLbl="fgAccFollowNode1" presStyleIdx="0" presStyleCnt="3">
        <dgm:presLayoutVars>
          <dgm:bulletEnabled val="1"/>
        </dgm:presLayoutVars>
      </dgm:prSet>
      <dgm:spPr/>
    </dgm:pt>
    <dgm:pt modelId="{1A087577-FA1C-4BE4-9A3C-BD15827E234D}" type="pres">
      <dgm:prSet presAssocID="{12D6E0A6-374B-4E86-AD3C-D9EAE32BFA99}" presName="FourConn_2-3" presStyleLbl="fgAccFollowNode1" presStyleIdx="1" presStyleCnt="3">
        <dgm:presLayoutVars>
          <dgm:bulletEnabled val="1"/>
        </dgm:presLayoutVars>
      </dgm:prSet>
      <dgm:spPr/>
    </dgm:pt>
    <dgm:pt modelId="{3751FCC2-45FD-4B3E-B97A-FFE413EC3177}" type="pres">
      <dgm:prSet presAssocID="{12D6E0A6-374B-4E86-AD3C-D9EAE32BFA99}" presName="FourConn_3-4" presStyleLbl="fgAccFollowNode1" presStyleIdx="2" presStyleCnt="3">
        <dgm:presLayoutVars>
          <dgm:bulletEnabled val="1"/>
        </dgm:presLayoutVars>
      </dgm:prSet>
      <dgm:spPr/>
    </dgm:pt>
    <dgm:pt modelId="{ABF28074-2D7A-4146-9910-69F933FBC0B9}" type="pres">
      <dgm:prSet presAssocID="{12D6E0A6-374B-4E86-AD3C-D9EAE32BFA99}" presName="FourNodes_1_text" presStyleLbl="node1" presStyleIdx="3" presStyleCnt="4">
        <dgm:presLayoutVars>
          <dgm:bulletEnabled val="1"/>
        </dgm:presLayoutVars>
      </dgm:prSet>
      <dgm:spPr/>
    </dgm:pt>
    <dgm:pt modelId="{D7BFA16E-736E-4358-B135-F65567978027}" type="pres">
      <dgm:prSet presAssocID="{12D6E0A6-374B-4E86-AD3C-D9EAE32BFA99}" presName="FourNodes_2_text" presStyleLbl="node1" presStyleIdx="3" presStyleCnt="4">
        <dgm:presLayoutVars>
          <dgm:bulletEnabled val="1"/>
        </dgm:presLayoutVars>
      </dgm:prSet>
      <dgm:spPr/>
    </dgm:pt>
    <dgm:pt modelId="{7FAD1E3A-0872-48FB-AB04-55FE40D064EE}" type="pres">
      <dgm:prSet presAssocID="{12D6E0A6-374B-4E86-AD3C-D9EAE32BFA99}" presName="FourNodes_3_text" presStyleLbl="node1" presStyleIdx="3" presStyleCnt="4">
        <dgm:presLayoutVars>
          <dgm:bulletEnabled val="1"/>
        </dgm:presLayoutVars>
      </dgm:prSet>
      <dgm:spPr/>
    </dgm:pt>
    <dgm:pt modelId="{FAACCFBD-8EAE-4CDF-A471-6AB4CB407053}" type="pres">
      <dgm:prSet presAssocID="{12D6E0A6-374B-4E86-AD3C-D9EAE32BFA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EB40719-3DF8-4935-A549-C1B8F6F427E4}" srcId="{12D6E0A6-374B-4E86-AD3C-D9EAE32BFA99}" destId="{8EA10C4F-13C8-4906-8FD7-E13B44386D5A}" srcOrd="0" destOrd="0" parTransId="{43B3F022-DC04-4CEC-8E8A-2CE7F7BD92C9}" sibTransId="{5289B897-8FBC-4CC0-A6B8-D0899DC46604}"/>
    <dgm:cxn modelId="{537BFA1E-B6CD-43A2-9883-FD205FDB50F7}" type="presOf" srcId="{1D6E9ACD-33E9-44C4-B1CB-E7A2A42C6EA7}" destId="{7FAD1E3A-0872-48FB-AB04-55FE40D064EE}" srcOrd="1" destOrd="0" presId="urn:microsoft.com/office/officeart/2005/8/layout/vProcess5"/>
    <dgm:cxn modelId="{6F28373E-3B16-49D6-B214-33F618F3A96F}" type="presOf" srcId="{8EA10C4F-13C8-4906-8FD7-E13B44386D5A}" destId="{ABF28074-2D7A-4146-9910-69F933FBC0B9}" srcOrd="1" destOrd="0" presId="urn:microsoft.com/office/officeart/2005/8/layout/vProcess5"/>
    <dgm:cxn modelId="{40713D3E-5213-41BD-84A0-84080959A2B0}" type="presOf" srcId="{8167B577-0654-4F6E-92D1-509021D6BD1F}" destId="{FAACCFBD-8EAE-4CDF-A471-6AB4CB407053}" srcOrd="1" destOrd="0" presId="urn:microsoft.com/office/officeart/2005/8/layout/vProcess5"/>
    <dgm:cxn modelId="{6E2A2842-06FB-4FE7-82DA-0173D0F33C0D}" type="presOf" srcId="{5289B897-8FBC-4CC0-A6B8-D0899DC46604}" destId="{FB2DC92A-9719-4A7B-840C-5941382A38B9}" srcOrd="0" destOrd="0" presId="urn:microsoft.com/office/officeart/2005/8/layout/vProcess5"/>
    <dgm:cxn modelId="{B4310C71-611A-4082-8E18-060A7B445C2D}" type="presOf" srcId="{8167B577-0654-4F6E-92D1-509021D6BD1F}" destId="{F3EC0D49-9634-4E8B-9EF8-B07C56E806FB}" srcOrd="0" destOrd="0" presId="urn:microsoft.com/office/officeart/2005/8/layout/vProcess5"/>
    <dgm:cxn modelId="{35052D5A-EB15-46D1-A8F8-F2946AC0B64F}" type="presOf" srcId="{9F830029-B616-407A-BBC4-8E21181C7F37}" destId="{D7BFA16E-736E-4358-B135-F65567978027}" srcOrd="1" destOrd="0" presId="urn:microsoft.com/office/officeart/2005/8/layout/vProcess5"/>
    <dgm:cxn modelId="{EEFC7B80-B858-4A3D-8FA1-8864A53F7715}" type="presOf" srcId="{9F830029-B616-407A-BBC4-8E21181C7F37}" destId="{730DEEEE-FA56-4AC2-91D0-303BB89353C1}" srcOrd="0" destOrd="0" presId="urn:microsoft.com/office/officeart/2005/8/layout/vProcess5"/>
    <dgm:cxn modelId="{D518758B-A256-4EF9-BDB8-B24770D44CC1}" type="presOf" srcId="{8EA10C4F-13C8-4906-8FD7-E13B44386D5A}" destId="{0E64DD53-C3BA-4F1F-B43B-7CD233662C90}" srcOrd="0" destOrd="0" presId="urn:microsoft.com/office/officeart/2005/8/layout/vProcess5"/>
    <dgm:cxn modelId="{9A78648D-EDDA-433D-90F9-691F7DB4BFBD}" type="presOf" srcId="{1D6E9ACD-33E9-44C4-B1CB-E7A2A42C6EA7}" destId="{2CEC15DE-5AA1-4302-8308-4BD64871FFD3}" srcOrd="0" destOrd="0" presId="urn:microsoft.com/office/officeart/2005/8/layout/vProcess5"/>
    <dgm:cxn modelId="{8CC6C495-14FC-4B82-8B15-68DAAD0A83EA}" srcId="{12D6E0A6-374B-4E86-AD3C-D9EAE32BFA99}" destId="{9F830029-B616-407A-BBC4-8E21181C7F37}" srcOrd="1" destOrd="0" parTransId="{3B007432-B568-48F3-A367-772A00EFC0A0}" sibTransId="{D7843CCC-39C9-43AF-99BB-A41FFC4FD156}"/>
    <dgm:cxn modelId="{C6E7C4AE-85FC-4348-B834-5AB915ECFB2B}" type="presOf" srcId="{D7843CCC-39C9-43AF-99BB-A41FFC4FD156}" destId="{1A087577-FA1C-4BE4-9A3C-BD15827E234D}" srcOrd="0" destOrd="0" presId="urn:microsoft.com/office/officeart/2005/8/layout/vProcess5"/>
    <dgm:cxn modelId="{20552DC7-3F96-4D87-BE0F-193B0D537A23}" srcId="{12D6E0A6-374B-4E86-AD3C-D9EAE32BFA99}" destId="{1D6E9ACD-33E9-44C4-B1CB-E7A2A42C6EA7}" srcOrd="2" destOrd="0" parTransId="{97EC3D37-1A44-492B-BCAE-39702491B942}" sibTransId="{ED31EBCB-4DBE-42C5-93F7-E9DF421A888C}"/>
    <dgm:cxn modelId="{A3EB59C8-4D5B-4796-8DBE-B877DE648682}" type="presOf" srcId="{12D6E0A6-374B-4E86-AD3C-D9EAE32BFA99}" destId="{4F5ECF8C-562E-4298-920F-2955CC9FF6AE}" srcOrd="0" destOrd="0" presId="urn:microsoft.com/office/officeart/2005/8/layout/vProcess5"/>
    <dgm:cxn modelId="{C99131E8-DB34-4559-BE61-250642D58A8D}" srcId="{12D6E0A6-374B-4E86-AD3C-D9EAE32BFA99}" destId="{8167B577-0654-4F6E-92D1-509021D6BD1F}" srcOrd="3" destOrd="0" parTransId="{4A832CAB-EC57-4ADF-AB91-5E37A4D81C9A}" sibTransId="{B081577E-B34D-4DF1-8B2E-CF6AAC1E4A31}"/>
    <dgm:cxn modelId="{ACDF23FC-8640-4C88-BE1B-32BA6CB9133A}" type="presOf" srcId="{ED31EBCB-4DBE-42C5-93F7-E9DF421A888C}" destId="{3751FCC2-45FD-4B3E-B97A-FFE413EC3177}" srcOrd="0" destOrd="0" presId="urn:microsoft.com/office/officeart/2005/8/layout/vProcess5"/>
    <dgm:cxn modelId="{4E5C42E8-8F42-445F-B736-6DEE231748DD}" type="presParOf" srcId="{4F5ECF8C-562E-4298-920F-2955CC9FF6AE}" destId="{55A419DF-80BA-4AE0-A0E5-E2A7F595DB6B}" srcOrd="0" destOrd="0" presId="urn:microsoft.com/office/officeart/2005/8/layout/vProcess5"/>
    <dgm:cxn modelId="{AE1BF950-0B3F-4313-9A61-9C2681D9D80D}" type="presParOf" srcId="{4F5ECF8C-562E-4298-920F-2955CC9FF6AE}" destId="{0E64DD53-C3BA-4F1F-B43B-7CD233662C90}" srcOrd="1" destOrd="0" presId="urn:microsoft.com/office/officeart/2005/8/layout/vProcess5"/>
    <dgm:cxn modelId="{69A03F3D-FE34-4B5D-93E6-0F2C2A488553}" type="presParOf" srcId="{4F5ECF8C-562E-4298-920F-2955CC9FF6AE}" destId="{730DEEEE-FA56-4AC2-91D0-303BB89353C1}" srcOrd="2" destOrd="0" presId="urn:microsoft.com/office/officeart/2005/8/layout/vProcess5"/>
    <dgm:cxn modelId="{63D77D9A-D360-46AE-8A4C-6469DEFABBC1}" type="presParOf" srcId="{4F5ECF8C-562E-4298-920F-2955CC9FF6AE}" destId="{2CEC15DE-5AA1-4302-8308-4BD64871FFD3}" srcOrd="3" destOrd="0" presId="urn:microsoft.com/office/officeart/2005/8/layout/vProcess5"/>
    <dgm:cxn modelId="{ED52CF31-40AC-46D3-A252-56E43F565A47}" type="presParOf" srcId="{4F5ECF8C-562E-4298-920F-2955CC9FF6AE}" destId="{F3EC0D49-9634-4E8B-9EF8-B07C56E806FB}" srcOrd="4" destOrd="0" presId="urn:microsoft.com/office/officeart/2005/8/layout/vProcess5"/>
    <dgm:cxn modelId="{4068CA4A-E3B3-4BB0-BA99-9429207508F2}" type="presParOf" srcId="{4F5ECF8C-562E-4298-920F-2955CC9FF6AE}" destId="{FB2DC92A-9719-4A7B-840C-5941382A38B9}" srcOrd="5" destOrd="0" presId="urn:microsoft.com/office/officeart/2005/8/layout/vProcess5"/>
    <dgm:cxn modelId="{4EF6CD28-C75C-422C-8775-B5D61919661D}" type="presParOf" srcId="{4F5ECF8C-562E-4298-920F-2955CC9FF6AE}" destId="{1A087577-FA1C-4BE4-9A3C-BD15827E234D}" srcOrd="6" destOrd="0" presId="urn:microsoft.com/office/officeart/2005/8/layout/vProcess5"/>
    <dgm:cxn modelId="{9A4DA9C5-66FB-4622-ACE8-E294824212BA}" type="presParOf" srcId="{4F5ECF8C-562E-4298-920F-2955CC9FF6AE}" destId="{3751FCC2-45FD-4B3E-B97A-FFE413EC3177}" srcOrd="7" destOrd="0" presId="urn:microsoft.com/office/officeart/2005/8/layout/vProcess5"/>
    <dgm:cxn modelId="{A93C5901-2C33-45D9-AA2B-A3A290BCFE8A}" type="presParOf" srcId="{4F5ECF8C-562E-4298-920F-2955CC9FF6AE}" destId="{ABF28074-2D7A-4146-9910-69F933FBC0B9}" srcOrd="8" destOrd="0" presId="urn:microsoft.com/office/officeart/2005/8/layout/vProcess5"/>
    <dgm:cxn modelId="{227D3FF3-8EBA-4EDD-AF4A-A6018A7D0D7F}" type="presParOf" srcId="{4F5ECF8C-562E-4298-920F-2955CC9FF6AE}" destId="{D7BFA16E-736E-4358-B135-F65567978027}" srcOrd="9" destOrd="0" presId="urn:microsoft.com/office/officeart/2005/8/layout/vProcess5"/>
    <dgm:cxn modelId="{832D1EAA-E7DA-4F8E-8595-E30F17A8109A}" type="presParOf" srcId="{4F5ECF8C-562E-4298-920F-2955CC9FF6AE}" destId="{7FAD1E3A-0872-48FB-AB04-55FE40D064EE}" srcOrd="10" destOrd="0" presId="urn:microsoft.com/office/officeart/2005/8/layout/vProcess5"/>
    <dgm:cxn modelId="{5D925B44-4783-4529-A229-10A85B196544}" type="presParOf" srcId="{4F5ECF8C-562E-4298-920F-2955CC9FF6AE}" destId="{FAACCFBD-8EAE-4CDF-A471-6AB4CB40705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6E0A6-374B-4E86-AD3C-D9EAE32BFA9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EA10C4F-13C8-4906-8FD7-E13B44386D5A}">
      <dgm:prSet phldrT="[Κείμενο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b="0" i="0" dirty="0">
              <a:solidFill>
                <a:schemeClr val="tx1"/>
              </a:solidFill>
            </a:rPr>
            <a:t>Initialize nested dictionary with keys the number of sentences occurred in an abstract and second key the sentence number in the abstract</a:t>
          </a:r>
        </a:p>
        <a:p>
          <a:endParaRPr lang="el-GR" sz="1700" dirty="0">
            <a:solidFill>
              <a:schemeClr val="tx1"/>
            </a:solidFill>
          </a:endParaRPr>
        </a:p>
      </dgm:t>
    </dgm:pt>
    <dgm:pt modelId="{43B3F022-DC04-4CEC-8E8A-2CE7F7BD92C9}" type="parTrans" cxnId="{9EB40719-3DF8-4935-A549-C1B8F6F427E4}">
      <dgm:prSet/>
      <dgm:spPr/>
      <dgm:t>
        <a:bodyPr/>
        <a:lstStyle/>
        <a:p>
          <a:endParaRPr lang="el-GR"/>
        </a:p>
      </dgm:t>
    </dgm:pt>
    <dgm:pt modelId="{5289B897-8FBC-4CC0-A6B8-D0899DC46604}" type="sibTrans" cxnId="{9EB40719-3DF8-4935-A549-C1B8F6F427E4}">
      <dgm:prSet/>
      <dgm:spPr/>
      <dgm:t>
        <a:bodyPr/>
        <a:lstStyle/>
        <a:p>
          <a:endParaRPr lang="el-GR"/>
        </a:p>
      </dgm:t>
    </dgm:pt>
    <dgm:pt modelId="{1D6E9ACD-33E9-44C4-B1CB-E7A2A42C6EA7}">
      <dgm:prSet phldrT="[Κείμενο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Prediction: Select the most encountered label for that number of sentence for abstracts with same number of sentences</a:t>
          </a:r>
          <a:endParaRPr lang="el-GR" sz="1700" dirty="0">
            <a:solidFill>
              <a:schemeClr val="tx1"/>
            </a:solidFill>
          </a:endParaRPr>
        </a:p>
      </dgm:t>
    </dgm:pt>
    <dgm:pt modelId="{97EC3D37-1A44-492B-BCAE-39702491B942}" type="parTrans" cxnId="{20552DC7-3F96-4D87-BE0F-193B0D537A23}">
      <dgm:prSet/>
      <dgm:spPr/>
      <dgm:t>
        <a:bodyPr/>
        <a:lstStyle/>
        <a:p>
          <a:endParaRPr lang="el-GR"/>
        </a:p>
      </dgm:t>
    </dgm:pt>
    <dgm:pt modelId="{ED31EBCB-4DBE-42C5-93F7-E9DF421A888C}" type="sibTrans" cxnId="{20552DC7-3F96-4D87-BE0F-193B0D537A23}">
      <dgm:prSet/>
      <dgm:spPr/>
      <dgm:t>
        <a:bodyPr/>
        <a:lstStyle/>
        <a:p>
          <a:endParaRPr lang="el-GR"/>
        </a:p>
      </dgm:t>
    </dgm:pt>
    <dgm:pt modelId="{9F830029-B616-407A-BBC4-8E21181C7F37}">
      <dgm:prSet phldrT="[Κείμενο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</a:rPr>
            <a:t>Populate dictionary</a:t>
          </a:r>
          <a:endParaRPr lang="el-GR" sz="1700" dirty="0">
            <a:solidFill>
              <a:schemeClr val="tx1"/>
            </a:solidFill>
          </a:endParaRPr>
        </a:p>
      </dgm:t>
    </dgm:pt>
    <dgm:pt modelId="{D7843CCC-39C9-43AF-99BB-A41FFC4FD156}" type="sibTrans" cxnId="{8CC6C495-14FC-4B82-8B15-68DAAD0A83EA}">
      <dgm:prSet/>
      <dgm:spPr/>
      <dgm:t>
        <a:bodyPr/>
        <a:lstStyle/>
        <a:p>
          <a:endParaRPr lang="el-GR"/>
        </a:p>
      </dgm:t>
    </dgm:pt>
    <dgm:pt modelId="{3B007432-B568-48F3-A367-772A00EFC0A0}" type="parTrans" cxnId="{8CC6C495-14FC-4B82-8B15-68DAAD0A83EA}">
      <dgm:prSet/>
      <dgm:spPr/>
      <dgm:t>
        <a:bodyPr/>
        <a:lstStyle/>
        <a:p>
          <a:endParaRPr lang="el-GR"/>
        </a:p>
      </dgm:t>
    </dgm:pt>
    <dgm:pt modelId="{4F5ECF8C-562E-4298-920F-2955CC9FF6AE}" type="pres">
      <dgm:prSet presAssocID="{12D6E0A6-374B-4E86-AD3C-D9EAE32BFA99}" presName="outerComposite" presStyleCnt="0">
        <dgm:presLayoutVars>
          <dgm:chMax val="5"/>
          <dgm:dir/>
          <dgm:resizeHandles val="exact"/>
        </dgm:presLayoutVars>
      </dgm:prSet>
      <dgm:spPr/>
    </dgm:pt>
    <dgm:pt modelId="{55A419DF-80BA-4AE0-A0E5-E2A7F595DB6B}" type="pres">
      <dgm:prSet presAssocID="{12D6E0A6-374B-4E86-AD3C-D9EAE32BFA99}" presName="dummyMaxCanvas" presStyleCnt="0">
        <dgm:presLayoutVars/>
      </dgm:prSet>
      <dgm:spPr/>
    </dgm:pt>
    <dgm:pt modelId="{2986AAD7-E0B9-4DEB-B0C0-C997A6B0BC7C}" type="pres">
      <dgm:prSet presAssocID="{12D6E0A6-374B-4E86-AD3C-D9EAE32BFA99}" presName="ThreeNodes_1" presStyleLbl="node1" presStyleIdx="0" presStyleCnt="3">
        <dgm:presLayoutVars>
          <dgm:bulletEnabled val="1"/>
        </dgm:presLayoutVars>
      </dgm:prSet>
      <dgm:spPr/>
    </dgm:pt>
    <dgm:pt modelId="{095D4192-AE74-4BF0-BBF2-D9BB91366694}" type="pres">
      <dgm:prSet presAssocID="{12D6E0A6-374B-4E86-AD3C-D9EAE32BFA99}" presName="ThreeNodes_2" presStyleLbl="node1" presStyleIdx="1" presStyleCnt="3">
        <dgm:presLayoutVars>
          <dgm:bulletEnabled val="1"/>
        </dgm:presLayoutVars>
      </dgm:prSet>
      <dgm:spPr/>
    </dgm:pt>
    <dgm:pt modelId="{E744AD32-0BAC-48D7-BA08-CA3BED426127}" type="pres">
      <dgm:prSet presAssocID="{12D6E0A6-374B-4E86-AD3C-D9EAE32BFA99}" presName="ThreeNodes_3" presStyleLbl="node1" presStyleIdx="2" presStyleCnt="3">
        <dgm:presLayoutVars>
          <dgm:bulletEnabled val="1"/>
        </dgm:presLayoutVars>
      </dgm:prSet>
      <dgm:spPr/>
    </dgm:pt>
    <dgm:pt modelId="{1B04773A-D680-4367-8EB5-D2D77029CD69}" type="pres">
      <dgm:prSet presAssocID="{12D6E0A6-374B-4E86-AD3C-D9EAE32BFA99}" presName="ThreeConn_1-2" presStyleLbl="fgAccFollowNode1" presStyleIdx="0" presStyleCnt="2">
        <dgm:presLayoutVars>
          <dgm:bulletEnabled val="1"/>
        </dgm:presLayoutVars>
      </dgm:prSet>
      <dgm:spPr/>
    </dgm:pt>
    <dgm:pt modelId="{6356326F-DBD5-4337-BCAC-F68308EC1329}" type="pres">
      <dgm:prSet presAssocID="{12D6E0A6-374B-4E86-AD3C-D9EAE32BFA99}" presName="ThreeConn_2-3" presStyleLbl="fgAccFollowNode1" presStyleIdx="1" presStyleCnt="2">
        <dgm:presLayoutVars>
          <dgm:bulletEnabled val="1"/>
        </dgm:presLayoutVars>
      </dgm:prSet>
      <dgm:spPr/>
    </dgm:pt>
    <dgm:pt modelId="{EABAF453-146D-4A17-B273-AC71BE235819}" type="pres">
      <dgm:prSet presAssocID="{12D6E0A6-374B-4E86-AD3C-D9EAE32BFA99}" presName="ThreeNodes_1_text" presStyleLbl="node1" presStyleIdx="2" presStyleCnt="3">
        <dgm:presLayoutVars>
          <dgm:bulletEnabled val="1"/>
        </dgm:presLayoutVars>
      </dgm:prSet>
      <dgm:spPr/>
    </dgm:pt>
    <dgm:pt modelId="{B06487A5-75E6-460B-A431-169A2E3F52AD}" type="pres">
      <dgm:prSet presAssocID="{12D6E0A6-374B-4E86-AD3C-D9EAE32BFA99}" presName="ThreeNodes_2_text" presStyleLbl="node1" presStyleIdx="2" presStyleCnt="3">
        <dgm:presLayoutVars>
          <dgm:bulletEnabled val="1"/>
        </dgm:presLayoutVars>
      </dgm:prSet>
      <dgm:spPr/>
    </dgm:pt>
    <dgm:pt modelId="{9E6ACC61-F764-44BE-BF6C-CD32D2331347}" type="pres">
      <dgm:prSet presAssocID="{12D6E0A6-374B-4E86-AD3C-D9EAE32BFA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0E35C00-4C22-4F3F-B57C-C227D0CB5203}" type="presOf" srcId="{5289B897-8FBC-4CC0-A6B8-D0899DC46604}" destId="{1B04773A-D680-4367-8EB5-D2D77029CD69}" srcOrd="0" destOrd="0" presId="urn:microsoft.com/office/officeart/2005/8/layout/vProcess5"/>
    <dgm:cxn modelId="{BEF7A50D-9E51-47FB-8E14-C34E9C58D74C}" type="presOf" srcId="{1D6E9ACD-33E9-44C4-B1CB-E7A2A42C6EA7}" destId="{E744AD32-0BAC-48D7-BA08-CA3BED426127}" srcOrd="0" destOrd="0" presId="urn:microsoft.com/office/officeart/2005/8/layout/vProcess5"/>
    <dgm:cxn modelId="{2593A018-F1B1-402C-BF00-536A120743CA}" type="presOf" srcId="{9F830029-B616-407A-BBC4-8E21181C7F37}" destId="{095D4192-AE74-4BF0-BBF2-D9BB91366694}" srcOrd="0" destOrd="0" presId="urn:microsoft.com/office/officeart/2005/8/layout/vProcess5"/>
    <dgm:cxn modelId="{9EB40719-3DF8-4935-A549-C1B8F6F427E4}" srcId="{12D6E0A6-374B-4E86-AD3C-D9EAE32BFA99}" destId="{8EA10C4F-13C8-4906-8FD7-E13B44386D5A}" srcOrd="0" destOrd="0" parTransId="{43B3F022-DC04-4CEC-8E8A-2CE7F7BD92C9}" sibTransId="{5289B897-8FBC-4CC0-A6B8-D0899DC46604}"/>
    <dgm:cxn modelId="{E019B567-E3A8-40BE-9623-2ACF7CB25813}" type="presOf" srcId="{8EA10C4F-13C8-4906-8FD7-E13B44386D5A}" destId="{EABAF453-146D-4A17-B273-AC71BE235819}" srcOrd="1" destOrd="0" presId="urn:microsoft.com/office/officeart/2005/8/layout/vProcess5"/>
    <dgm:cxn modelId="{29634181-4DA3-4B86-89D3-4F0C4BDFE496}" type="presOf" srcId="{D7843CCC-39C9-43AF-99BB-A41FFC4FD156}" destId="{6356326F-DBD5-4337-BCAC-F68308EC1329}" srcOrd="0" destOrd="0" presId="urn:microsoft.com/office/officeart/2005/8/layout/vProcess5"/>
    <dgm:cxn modelId="{8CC6C495-14FC-4B82-8B15-68DAAD0A83EA}" srcId="{12D6E0A6-374B-4E86-AD3C-D9EAE32BFA99}" destId="{9F830029-B616-407A-BBC4-8E21181C7F37}" srcOrd="1" destOrd="0" parTransId="{3B007432-B568-48F3-A367-772A00EFC0A0}" sibTransId="{D7843CCC-39C9-43AF-99BB-A41FFC4FD156}"/>
    <dgm:cxn modelId="{F1B512A0-633B-47B0-AD3C-B1FD3D19702E}" type="presOf" srcId="{1D6E9ACD-33E9-44C4-B1CB-E7A2A42C6EA7}" destId="{9E6ACC61-F764-44BE-BF6C-CD32D2331347}" srcOrd="1" destOrd="0" presId="urn:microsoft.com/office/officeart/2005/8/layout/vProcess5"/>
    <dgm:cxn modelId="{A071D6B2-21B4-4F51-A169-DA51AF203AA7}" type="presOf" srcId="{8EA10C4F-13C8-4906-8FD7-E13B44386D5A}" destId="{2986AAD7-E0B9-4DEB-B0C0-C997A6B0BC7C}" srcOrd="0" destOrd="0" presId="urn:microsoft.com/office/officeart/2005/8/layout/vProcess5"/>
    <dgm:cxn modelId="{20552DC7-3F96-4D87-BE0F-193B0D537A23}" srcId="{12D6E0A6-374B-4E86-AD3C-D9EAE32BFA99}" destId="{1D6E9ACD-33E9-44C4-B1CB-E7A2A42C6EA7}" srcOrd="2" destOrd="0" parTransId="{97EC3D37-1A44-492B-BCAE-39702491B942}" sibTransId="{ED31EBCB-4DBE-42C5-93F7-E9DF421A888C}"/>
    <dgm:cxn modelId="{A3EB59C8-4D5B-4796-8DBE-B877DE648682}" type="presOf" srcId="{12D6E0A6-374B-4E86-AD3C-D9EAE32BFA99}" destId="{4F5ECF8C-562E-4298-920F-2955CC9FF6AE}" srcOrd="0" destOrd="0" presId="urn:microsoft.com/office/officeart/2005/8/layout/vProcess5"/>
    <dgm:cxn modelId="{DD2D5FDF-BD4A-4AC6-9470-BB677BEAC084}" type="presOf" srcId="{9F830029-B616-407A-BBC4-8E21181C7F37}" destId="{B06487A5-75E6-460B-A431-169A2E3F52AD}" srcOrd="1" destOrd="0" presId="urn:microsoft.com/office/officeart/2005/8/layout/vProcess5"/>
    <dgm:cxn modelId="{4E5C42E8-8F42-445F-B736-6DEE231748DD}" type="presParOf" srcId="{4F5ECF8C-562E-4298-920F-2955CC9FF6AE}" destId="{55A419DF-80BA-4AE0-A0E5-E2A7F595DB6B}" srcOrd="0" destOrd="0" presId="urn:microsoft.com/office/officeart/2005/8/layout/vProcess5"/>
    <dgm:cxn modelId="{B8CF1A10-8DEB-4355-9A36-BC5594951280}" type="presParOf" srcId="{4F5ECF8C-562E-4298-920F-2955CC9FF6AE}" destId="{2986AAD7-E0B9-4DEB-B0C0-C997A6B0BC7C}" srcOrd="1" destOrd="0" presId="urn:microsoft.com/office/officeart/2005/8/layout/vProcess5"/>
    <dgm:cxn modelId="{6A9545C3-2652-4437-84F4-662A1BFDDE35}" type="presParOf" srcId="{4F5ECF8C-562E-4298-920F-2955CC9FF6AE}" destId="{095D4192-AE74-4BF0-BBF2-D9BB91366694}" srcOrd="2" destOrd="0" presId="urn:microsoft.com/office/officeart/2005/8/layout/vProcess5"/>
    <dgm:cxn modelId="{B2440A51-ACF4-402D-A65E-9CAE18C8DBEF}" type="presParOf" srcId="{4F5ECF8C-562E-4298-920F-2955CC9FF6AE}" destId="{E744AD32-0BAC-48D7-BA08-CA3BED426127}" srcOrd="3" destOrd="0" presId="urn:microsoft.com/office/officeart/2005/8/layout/vProcess5"/>
    <dgm:cxn modelId="{38584CDA-AE27-48E5-BCD1-AC2FE84716D0}" type="presParOf" srcId="{4F5ECF8C-562E-4298-920F-2955CC9FF6AE}" destId="{1B04773A-D680-4367-8EB5-D2D77029CD69}" srcOrd="4" destOrd="0" presId="urn:microsoft.com/office/officeart/2005/8/layout/vProcess5"/>
    <dgm:cxn modelId="{EE6E71B3-81E3-45E2-974D-CDAEFF468951}" type="presParOf" srcId="{4F5ECF8C-562E-4298-920F-2955CC9FF6AE}" destId="{6356326F-DBD5-4337-BCAC-F68308EC1329}" srcOrd="5" destOrd="0" presId="urn:microsoft.com/office/officeart/2005/8/layout/vProcess5"/>
    <dgm:cxn modelId="{E5AA4194-4C72-4EA1-B208-8F8041BE3ADB}" type="presParOf" srcId="{4F5ECF8C-562E-4298-920F-2955CC9FF6AE}" destId="{EABAF453-146D-4A17-B273-AC71BE235819}" srcOrd="6" destOrd="0" presId="urn:microsoft.com/office/officeart/2005/8/layout/vProcess5"/>
    <dgm:cxn modelId="{0CC874CB-6BEC-40FA-A7F0-28DFC87CEA60}" type="presParOf" srcId="{4F5ECF8C-562E-4298-920F-2955CC9FF6AE}" destId="{B06487A5-75E6-460B-A431-169A2E3F52AD}" srcOrd="7" destOrd="0" presId="urn:microsoft.com/office/officeart/2005/8/layout/vProcess5"/>
    <dgm:cxn modelId="{242C3A4B-D4D0-4DA1-9439-0B7E5B6289DD}" type="presParOf" srcId="{4F5ECF8C-562E-4298-920F-2955CC9FF6AE}" destId="{9E6ACC61-F764-44BE-BF6C-CD32D23313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20F574-7431-4427-A700-CE3A0CFCDFA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D7B252C-E135-4E95-8DBB-E88A85924567}">
      <dgm:prSet phldrT="[Κείμενο]" custT="1"/>
      <dgm:spPr/>
      <dgm:t>
        <a:bodyPr/>
        <a:lstStyle/>
        <a:p>
          <a:r>
            <a:rPr lang="en-US" sz="1000" dirty="0"/>
            <a:t>Extract argument embeddings for reduced dataset</a:t>
          </a:r>
          <a:endParaRPr lang="el-GR" sz="1000" dirty="0"/>
        </a:p>
      </dgm:t>
    </dgm:pt>
    <dgm:pt modelId="{4146925C-6E7E-4FED-8110-169FCE05D7F2}" type="parTrans" cxnId="{C9DB59C2-0015-429E-B7C0-B1D51777A4DA}">
      <dgm:prSet/>
      <dgm:spPr/>
      <dgm:t>
        <a:bodyPr/>
        <a:lstStyle/>
        <a:p>
          <a:endParaRPr lang="el-GR"/>
        </a:p>
      </dgm:t>
    </dgm:pt>
    <dgm:pt modelId="{A8702A36-7E51-4068-B3FE-96A205092A03}" type="sibTrans" cxnId="{C9DB59C2-0015-429E-B7C0-B1D51777A4DA}">
      <dgm:prSet/>
      <dgm:spPr/>
      <dgm:t>
        <a:bodyPr/>
        <a:lstStyle/>
        <a:p>
          <a:endParaRPr lang="el-GR"/>
        </a:p>
      </dgm:t>
    </dgm:pt>
    <dgm:pt modelId="{03F5AF6F-2BC3-45EA-B461-C80A5F065B6C}">
      <dgm:prSet phldrT="[Κείμενο]" custT="1"/>
      <dgm:spPr/>
      <dgm:t>
        <a:bodyPr/>
        <a:lstStyle/>
        <a:p>
          <a:r>
            <a:rPr lang="en-US" sz="1100" dirty="0"/>
            <a:t>Create Undirected Graph</a:t>
          </a:r>
          <a:endParaRPr lang="el-GR" sz="1100" dirty="0"/>
        </a:p>
      </dgm:t>
    </dgm:pt>
    <dgm:pt modelId="{D5CF67FC-787E-4146-88A1-9445DF1001E2}" type="parTrans" cxnId="{C5BF1DE3-5C86-456B-914C-748F07340477}">
      <dgm:prSet/>
      <dgm:spPr/>
      <dgm:t>
        <a:bodyPr/>
        <a:lstStyle/>
        <a:p>
          <a:endParaRPr lang="el-GR"/>
        </a:p>
      </dgm:t>
    </dgm:pt>
    <dgm:pt modelId="{4C6A3BA5-7D56-4DD7-A130-DE3303A5B292}" type="sibTrans" cxnId="{C5BF1DE3-5C86-456B-914C-748F07340477}">
      <dgm:prSet/>
      <dgm:spPr/>
      <dgm:t>
        <a:bodyPr/>
        <a:lstStyle/>
        <a:p>
          <a:endParaRPr lang="el-GR"/>
        </a:p>
      </dgm:t>
    </dgm:pt>
    <dgm:pt modelId="{C8B71970-B7A3-49BA-ADD1-1568AABB41A1}">
      <dgm:prSet phldrT="[Κείμενο]" custT="1"/>
      <dgm:spPr/>
      <dgm:t>
        <a:bodyPr/>
        <a:lstStyle/>
        <a:p>
          <a:r>
            <a:rPr lang="en-US" sz="1000" dirty="0"/>
            <a:t>Extract top 5 closest arguments from other abstracts</a:t>
          </a:r>
          <a:endParaRPr lang="el-GR" sz="1000" dirty="0"/>
        </a:p>
      </dgm:t>
    </dgm:pt>
    <dgm:pt modelId="{239720AD-7F0B-47FB-AEAB-804B04ECED53}" type="parTrans" cxnId="{7A878327-E6F4-4AC0-AD13-7C5CBD8B6817}">
      <dgm:prSet/>
      <dgm:spPr/>
      <dgm:t>
        <a:bodyPr/>
        <a:lstStyle/>
        <a:p>
          <a:endParaRPr lang="el-GR"/>
        </a:p>
      </dgm:t>
    </dgm:pt>
    <dgm:pt modelId="{F9D3292E-B04A-4F96-9DE8-1E7D291FE23D}" type="sibTrans" cxnId="{7A878327-E6F4-4AC0-AD13-7C5CBD8B6817}">
      <dgm:prSet/>
      <dgm:spPr/>
      <dgm:t>
        <a:bodyPr/>
        <a:lstStyle/>
        <a:p>
          <a:endParaRPr lang="el-GR"/>
        </a:p>
      </dgm:t>
    </dgm:pt>
    <dgm:pt modelId="{B18B73D5-AF2B-4CA9-94DC-398C0447E4E5}">
      <dgm:prSet phldrT="[Κείμενο]" custT="1"/>
      <dgm:spPr/>
      <dgm:t>
        <a:bodyPr/>
        <a:lstStyle/>
        <a:p>
          <a:r>
            <a:rPr lang="en-US" sz="1000" dirty="0"/>
            <a:t>Create Weighted edges for closest arguments between papers</a:t>
          </a:r>
          <a:endParaRPr lang="el-GR" sz="1000" dirty="0"/>
        </a:p>
      </dgm:t>
    </dgm:pt>
    <dgm:pt modelId="{3579EB40-1D4D-402C-B072-697116D70170}" type="parTrans" cxnId="{D9496910-0ECC-4AF5-B225-2313045EC10D}">
      <dgm:prSet/>
      <dgm:spPr/>
      <dgm:t>
        <a:bodyPr/>
        <a:lstStyle/>
        <a:p>
          <a:endParaRPr lang="el-GR"/>
        </a:p>
      </dgm:t>
    </dgm:pt>
    <dgm:pt modelId="{E0B79F5D-A5F0-46E7-9358-954EDA3DAE53}" type="sibTrans" cxnId="{D9496910-0ECC-4AF5-B225-2313045EC10D}">
      <dgm:prSet/>
      <dgm:spPr/>
      <dgm:t>
        <a:bodyPr/>
        <a:lstStyle/>
        <a:p>
          <a:endParaRPr lang="el-GR"/>
        </a:p>
      </dgm:t>
    </dgm:pt>
    <dgm:pt modelId="{FFBFB1B0-E55B-45F5-941A-FE7E402778B3}">
      <dgm:prSet phldrT="[Κείμενο]" custT="1"/>
      <dgm:spPr/>
      <dgm:t>
        <a:bodyPr/>
        <a:lstStyle/>
        <a:p>
          <a:r>
            <a:rPr lang="en-US" sz="1100" dirty="0"/>
            <a:t>Extract Cliques &amp; Communities</a:t>
          </a:r>
          <a:endParaRPr lang="el-GR" sz="1100" dirty="0"/>
        </a:p>
      </dgm:t>
    </dgm:pt>
    <dgm:pt modelId="{C25A9358-C768-4A7D-8A36-ED81818F8489}" type="parTrans" cxnId="{F548F44F-31E5-4F9B-B488-E2590A6E7A63}">
      <dgm:prSet/>
      <dgm:spPr/>
      <dgm:t>
        <a:bodyPr/>
        <a:lstStyle/>
        <a:p>
          <a:endParaRPr lang="el-GR"/>
        </a:p>
      </dgm:t>
    </dgm:pt>
    <dgm:pt modelId="{4F9D23EC-E1F6-43D7-8AC2-4020EFAAED7A}" type="sibTrans" cxnId="{F548F44F-31E5-4F9B-B488-E2590A6E7A63}">
      <dgm:prSet/>
      <dgm:spPr/>
      <dgm:t>
        <a:bodyPr/>
        <a:lstStyle/>
        <a:p>
          <a:endParaRPr lang="el-GR"/>
        </a:p>
      </dgm:t>
    </dgm:pt>
    <dgm:pt modelId="{6F52835A-02DF-4C9B-884B-CAE6916255ED}" type="pres">
      <dgm:prSet presAssocID="{8220F574-7431-4427-A700-CE3A0CFCDFA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9BEF3CC-6B3E-4A4E-836A-853860398E44}" type="pres">
      <dgm:prSet presAssocID="{BD7B252C-E135-4E95-8DBB-E88A85924567}" presName="Accent1" presStyleCnt="0"/>
      <dgm:spPr/>
    </dgm:pt>
    <dgm:pt modelId="{64405081-D6E6-4607-9195-813F62096D28}" type="pres">
      <dgm:prSet presAssocID="{BD7B252C-E135-4E95-8DBB-E88A85924567}" presName="Accent" presStyleLbl="node1" presStyleIdx="0" presStyleCnt="5"/>
      <dgm:spPr/>
    </dgm:pt>
    <dgm:pt modelId="{CE8C379E-CDFF-40EE-AA78-3C5FCCC19CC1}" type="pres">
      <dgm:prSet presAssocID="{BD7B252C-E135-4E95-8DBB-E88A85924567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C7AD51D1-A752-443C-AC3D-41A7B592E8A6}" type="pres">
      <dgm:prSet presAssocID="{03F5AF6F-2BC3-45EA-B461-C80A5F065B6C}" presName="Accent2" presStyleCnt="0"/>
      <dgm:spPr/>
    </dgm:pt>
    <dgm:pt modelId="{D349E7CB-4462-4501-8807-2B2477F8248F}" type="pres">
      <dgm:prSet presAssocID="{03F5AF6F-2BC3-45EA-B461-C80A5F065B6C}" presName="Accent" presStyleLbl="node1" presStyleIdx="1" presStyleCnt="5"/>
      <dgm:spPr/>
    </dgm:pt>
    <dgm:pt modelId="{145DDEBC-EF69-4093-8788-351B897046B4}" type="pres">
      <dgm:prSet presAssocID="{03F5AF6F-2BC3-45EA-B461-C80A5F065B6C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9933496C-8DFE-420C-9B0A-006F0CAD4AE0}" type="pres">
      <dgm:prSet presAssocID="{C8B71970-B7A3-49BA-ADD1-1568AABB41A1}" presName="Accent3" presStyleCnt="0"/>
      <dgm:spPr/>
    </dgm:pt>
    <dgm:pt modelId="{8CB66CEA-2AC7-40A7-A378-E3F662A59625}" type="pres">
      <dgm:prSet presAssocID="{C8B71970-B7A3-49BA-ADD1-1568AABB41A1}" presName="Accent" presStyleLbl="node1" presStyleIdx="2" presStyleCnt="5"/>
      <dgm:spPr/>
    </dgm:pt>
    <dgm:pt modelId="{4E1B76B0-E5F1-46A9-AB3C-33021E54FDB5}" type="pres">
      <dgm:prSet presAssocID="{C8B71970-B7A3-49BA-ADD1-1568AABB41A1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0983F2E1-09DB-4471-AEB3-208AD87A9EBE}" type="pres">
      <dgm:prSet presAssocID="{B18B73D5-AF2B-4CA9-94DC-398C0447E4E5}" presName="Accent4" presStyleCnt="0"/>
      <dgm:spPr/>
    </dgm:pt>
    <dgm:pt modelId="{7E7F9CDF-AFCC-4A34-9199-A40599000410}" type="pres">
      <dgm:prSet presAssocID="{B18B73D5-AF2B-4CA9-94DC-398C0447E4E5}" presName="Accent" presStyleLbl="node1" presStyleIdx="3" presStyleCnt="5"/>
      <dgm:spPr/>
    </dgm:pt>
    <dgm:pt modelId="{3571E572-A28E-4E08-88B1-2EBCF7BD8635}" type="pres">
      <dgm:prSet presAssocID="{B18B73D5-AF2B-4CA9-94DC-398C0447E4E5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31F7C840-99FD-4B64-A855-E7B5025BC829}" type="pres">
      <dgm:prSet presAssocID="{FFBFB1B0-E55B-45F5-941A-FE7E402778B3}" presName="Accent5" presStyleCnt="0"/>
      <dgm:spPr/>
    </dgm:pt>
    <dgm:pt modelId="{2D0FB183-BBFF-4D13-88A9-90BA471B3C10}" type="pres">
      <dgm:prSet presAssocID="{FFBFB1B0-E55B-45F5-941A-FE7E402778B3}" presName="Accent" presStyleLbl="node1" presStyleIdx="4" presStyleCnt="5"/>
      <dgm:spPr/>
    </dgm:pt>
    <dgm:pt modelId="{097F2809-B794-4E24-87E3-B37070D2E45F}" type="pres">
      <dgm:prSet presAssocID="{FFBFB1B0-E55B-45F5-941A-FE7E402778B3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D9496910-0ECC-4AF5-B225-2313045EC10D}" srcId="{8220F574-7431-4427-A700-CE3A0CFCDFA5}" destId="{B18B73D5-AF2B-4CA9-94DC-398C0447E4E5}" srcOrd="3" destOrd="0" parTransId="{3579EB40-1D4D-402C-B072-697116D70170}" sibTransId="{E0B79F5D-A5F0-46E7-9358-954EDA3DAE53}"/>
    <dgm:cxn modelId="{7A878327-E6F4-4AC0-AD13-7C5CBD8B6817}" srcId="{8220F574-7431-4427-A700-CE3A0CFCDFA5}" destId="{C8B71970-B7A3-49BA-ADD1-1568AABB41A1}" srcOrd="2" destOrd="0" parTransId="{239720AD-7F0B-47FB-AEAB-804B04ECED53}" sibTransId="{F9D3292E-B04A-4F96-9DE8-1E7D291FE23D}"/>
    <dgm:cxn modelId="{0D52C03A-D648-4B32-A753-DBC53DF4B18A}" type="presOf" srcId="{BD7B252C-E135-4E95-8DBB-E88A85924567}" destId="{CE8C379E-CDFF-40EE-AA78-3C5FCCC19CC1}" srcOrd="0" destOrd="0" presId="urn:microsoft.com/office/officeart/2009/layout/CircleArrowProcess"/>
    <dgm:cxn modelId="{D14B723B-501A-4E91-8530-D775BE8E5277}" type="presOf" srcId="{FFBFB1B0-E55B-45F5-941A-FE7E402778B3}" destId="{097F2809-B794-4E24-87E3-B37070D2E45F}" srcOrd="0" destOrd="0" presId="urn:microsoft.com/office/officeart/2009/layout/CircleArrowProcess"/>
    <dgm:cxn modelId="{F548F44F-31E5-4F9B-B488-E2590A6E7A63}" srcId="{8220F574-7431-4427-A700-CE3A0CFCDFA5}" destId="{FFBFB1B0-E55B-45F5-941A-FE7E402778B3}" srcOrd="4" destOrd="0" parTransId="{C25A9358-C768-4A7D-8A36-ED81818F8489}" sibTransId="{4F9D23EC-E1F6-43D7-8AC2-4020EFAAED7A}"/>
    <dgm:cxn modelId="{770C7678-1D9F-4C0F-ACA2-FDFD72E3B855}" type="presOf" srcId="{03F5AF6F-2BC3-45EA-B461-C80A5F065B6C}" destId="{145DDEBC-EF69-4093-8788-351B897046B4}" srcOrd="0" destOrd="0" presId="urn:microsoft.com/office/officeart/2009/layout/CircleArrowProcess"/>
    <dgm:cxn modelId="{8CBDE6AE-1816-4B03-B14E-0F2B4D7620D1}" type="presOf" srcId="{8220F574-7431-4427-A700-CE3A0CFCDFA5}" destId="{6F52835A-02DF-4C9B-884B-CAE6916255ED}" srcOrd="0" destOrd="0" presId="urn:microsoft.com/office/officeart/2009/layout/CircleArrowProcess"/>
    <dgm:cxn modelId="{9B7E42C2-7197-4D55-8CD2-8D467DAC0014}" type="presOf" srcId="{B18B73D5-AF2B-4CA9-94DC-398C0447E4E5}" destId="{3571E572-A28E-4E08-88B1-2EBCF7BD8635}" srcOrd="0" destOrd="0" presId="urn:microsoft.com/office/officeart/2009/layout/CircleArrowProcess"/>
    <dgm:cxn modelId="{C9DB59C2-0015-429E-B7C0-B1D51777A4DA}" srcId="{8220F574-7431-4427-A700-CE3A0CFCDFA5}" destId="{BD7B252C-E135-4E95-8DBB-E88A85924567}" srcOrd="0" destOrd="0" parTransId="{4146925C-6E7E-4FED-8110-169FCE05D7F2}" sibTransId="{A8702A36-7E51-4068-B3FE-96A205092A03}"/>
    <dgm:cxn modelId="{C5BF1DE3-5C86-456B-914C-748F07340477}" srcId="{8220F574-7431-4427-A700-CE3A0CFCDFA5}" destId="{03F5AF6F-2BC3-45EA-B461-C80A5F065B6C}" srcOrd="1" destOrd="0" parTransId="{D5CF67FC-787E-4146-88A1-9445DF1001E2}" sibTransId="{4C6A3BA5-7D56-4DD7-A130-DE3303A5B292}"/>
    <dgm:cxn modelId="{9A39E5FF-5E12-4091-ACAF-C42FBFEBB98C}" type="presOf" srcId="{C8B71970-B7A3-49BA-ADD1-1568AABB41A1}" destId="{4E1B76B0-E5F1-46A9-AB3C-33021E54FDB5}" srcOrd="0" destOrd="0" presId="urn:microsoft.com/office/officeart/2009/layout/CircleArrowProcess"/>
    <dgm:cxn modelId="{61CD9FE7-5B75-4341-948A-A19056ED6DB4}" type="presParOf" srcId="{6F52835A-02DF-4C9B-884B-CAE6916255ED}" destId="{69BEF3CC-6B3E-4A4E-836A-853860398E44}" srcOrd="0" destOrd="0" presId="urn:microsoft.com/office/officeart/2009/layout/CircleArrowProcess"/>
    <dgm:cxn modelId="{00D45697-C7AA-4609-ACB3-08FA11B4C0C1}" type="presParOf" srcId="{69BEF3CC-6B3E-4A4E-836A-853860398E44}" destId="{64405081-D6E6-4607-9195-813F62096D28}" srcOrd="0" destOrd="0" presId="urn:microsoft.com/office/officeart/2009/layout/CircleArrowProcess"/>
    <dgm:cxn modelId="{AD3CEF54-E356-482C-B9F0-D07D4E80F0C8}" type="presParOf" srcId="{6F52835A-02DF-4C9B-884B-CAE6916255ED}" destId="{CE8C379E-CDFF-40EE-AA78-3C5FCCC19CC1}" srcOrd="1" destOrd="0" presId="urn:microsoft.com/office/officeart/2009/layout/CircleArrowProcess"/>
    <dgm:cxn modelId="{18847235-6FAE-4E76-B184-FE0A03751D24}" type="presParOf" srcId="{6F52835A-02DF-4C9B-884B-CAE6916255ED}" destId="{C7AD51D1-A752-443C-AC3D-41A7B592E8A6}" srcOrd="2" destOrd="0" presId="urn:microsoft.com/office/officeart/2009/layout/CircleArrowProcess"/>
    <dgm:cxn modelId="{16BB3F54-73FD-453B-A803-9B325EC0B34B}" type="presParOf" srcId="{C7AD51D1-A752-443C-AC3D-41A7B592E8A6}" destId="{D349E7CB-4462-4501-8807-2B2477F8248F}" srcOrd="0" destOrd="0" presId="urn:microsoft.com/office/officeart/2009/layout/CircleArrowProcess"/>
    <dgm:cxn modelId="{8F34B4DA-7B67-4E07-8FE5-438FAEE6A783}" type="presParOf" srcId="{6F52835A-02DF-4C9B-884B-CAE6916255ED}" destId="{145DDEBC-EF69-4093-8788-351B897046B4}" srcOrd="3" destOrd="0" presId="urn:microsoft.com/office/officeart/2009/layout/CircleArrowProcess"/>
    <dgm:cxn modelId="{5FB249FE-C06A-461F-9161-0C855E8C8E0C}" type="presParOf" srcId="{6F52835A-02DF-4C9B-884B-CAE6916255ED}" destId="{9933496C-8DFE-420C-9B0A-006F0CAD4AE0}" srcOrd="4" destOrd="0" presId="urn:microsoft.com/office/officeart/2009/layout/CircleArrowProcess"/>
    <dgm:cxn modelId="{2D20905A-8A0F-40AD-8E15-15613F2FAE81}" type="presParOf" srcId="{9933496C-8DFE-420C-9B0A-006F0CAD4AE0}" destId="{8CB66CEA-2AC7-40A7-A378-E3F662A59625}" srcOrd="0" destOrd="0" presId="urn:microsoft.com/office/officeart/2009/layout/CircleArrowProcess"/>
    <dgm:cxn modelId="{589F35E3-E6DA-4CF0-A142-37EE58E01480}" type="presParOf" srcId="{6F52835A-02DF-4C9B-884B-CAE6916255ED}" destId="{4E1B76B0-E5F1-46A9-AB3C-33021E54FDB5}" srcOrd="5" destOrd="0" presId="urn:microsoft.com/office/officeart/2009/layout/CircleArrowProcess"/>
    <dgm:cxn modelId="{9F47F39F-84E7-4C3A-B102-FDCD44383BCC}" type="presParOf" srcId="{6F52835A-02DF-4C9B-884B-CAE6916255ED}" destId="{0983F2E1-09DB-4471-AEB3-208AD87A9EBE}" srcOrd="6" destOrd="0" presId="urn:microsoft.com/office/officeart/2009/layout/CircleArrowProcess"/>
    <dgm:cxn modelId="{1CF6BE67-A31B-49E2-B6DD-54CCC54DCE97}" type="presParOf" srcId="{0983F2E1-09DB-4471-AEB3-208AD87A9EBE}" destId="{7E7F9CDF-AFCC-4A34-9199-A40599000410}" srcOrd="0" destOrd="0" presId="urn:microsoft.com/office/officeart/2009/layout/CircleArrowProcess"/>
    <dgm:cxn modelId="{48D2E36A-9B09-4B6A-B4B5-830D113562FF}" type="presParOf" srcId="{6F52835A-02DF-4C9B-884B-CAE6916255ED}" destId="{3571E572-A28E-4E08-88B1-2EBCF7BD8635}" srcOrd="7" destOrd="0" presId="urn:microsoft.com/office/officeart/2009/layout/CircleArrowProcess"/>
    <dgm:cxn modelId="{77619DF0-3DAF-41EB-A754-3467BA23419A}" type="presParOf" srcId="{6F52835A-02DF-4C9B-884B-CAE6916255ED}" destId="{31F7C840-99FD-4B64-A855-E7B5025BC829}" srcOrd="8" destOrd="0" presId="urn:microsoft.com/office/officeart/2009/layout/CircleArrowProcess"/>
    <dgm:cxn modelId="{E0AE2FD5-E769-47B1-9631-3D4AD48608A3}" type="presParOf" srcId="{31F7C840-99FD-4B64-A855-E7B5025BC829}" destId="{2D0FB183-BBFF-4D13-88A9-90BA471B3C10}" srcOrd="0" destOrd="0" presId="urn:microsoft.com/office/officeart/2009/layout/CircleArrowProcess"/>
    <dgm:cxn modelId="{DDABF68A-D418-4FF0-8CEA-6A89AFB5180A}" type="presParOf" srcId="{6F52835A-02DF-4C9B-884B-CAE6916255ED}" destId="{097F2809-B794-4E24-87E3-B37070D2E45F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26F6C-5068-4090-A66A-93C97DD25B4E}">
      <dsp:nvSpPr>
        <dsp:cNvPr id="0" name=""/>
        <dsp:cNvSpPr/>
      </dsp:nvSpPr>
      <dsp:spPr>
        <a:xfrm>
          <a:off x="529" y="1803"/>
          <a:ext cx="4654914" cy="2074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Annotated Dataset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- 1669 abstracts or 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400" kern="1200" dirty="0">
              <a:solidFill>
                <a:schemeClr val="tx1"/>
              </a:solidFill>
            </a:rPr>
            <a:t>  21429 sentences</a:t>
          </a:r>
          <a:endParaRPr lang="el-GR" sz="2400" kern="1200" dirty="0">
            <a:solidFill>
              <a:schemeClr val="tx1"/>
            </a:solidFill>
          </a:endParaRPr>
        </a:p>
      </dsp:txBody>
      <dsp:txXfrm>
        <a:off x="61294" y="62568"/>
        <a:ext cx="4533384" cy="1953134"/>
      </dsp:txXfrm>
    </dsp:sp>
    <dsp:sp modelId="{F3EE45A4-451C-4A76-89A6-024D48C0B8B9}">
      <dsp:nvSpPr>
        <dsp:cNvPr id="0" name=""/>
        <dsp:cNvSpPr/>
      </dsp:nvSpPr>
      <dsp:spPr>
        <a:xfrm>
          <a:off x="5006331" y="1803"/>
          <a:ext cx="6616728" cy="89940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AUEB Dataset</a:t>
          </a:r>
          <a:endParaRPr lang="el-GR" sz="2300" kern="1200" dirty="0">
            <a:solidFill>
              <a:schemeClr val="tx1"/>
            </a:solidFill>
          </a:endParaRPr>
        </a:p>
      </dsp:txBody>
      <dsp:txXfrm>
        <a:off x="5032674" y="28146"/>
        <a:ext cx="6564042" cy="846722"/>
      </dsp:txXfrm>
    </dsp:sp>
    <dsp:sp modelId="{39CD2672-91A1-44AF-B75A-C045CD9AF286}">
      <dsp:nvSpPr>
        <dsp:cNvPr id="0" name=""/>
        <dsp:cNvSpPr/>
      </dsp:nvSpPr>
      <dsp:spPr>
        <a:xfrm>
          <a:off x="5006331" y="1301045"/>
          <a:ext cx="2088613" cy="2074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Arguments</a:t>
          </a:r>
          <a:br>
            <a:rPr lang="en-US" sz="2400" kern="1200" dirty="0">
              <a:solidFill>
                <a:schemeClr val="tx1"/>
              </a:solidFill>
            </a:rPr>
          </a:br>
          <a:br>
            <a:rPr lang="en-US" sz="3000" kern="1200" dirty="0">
              <a:solidFill>
                <a:schemeClr val="tx1"/>
              </a:solidFill>
            </a:rPr>
          </a:br>
          <a:r>
            <a:rPr lang="en-US" sz="1500" kern="1200" dirty="0">
              <a:solidFill>
                <a:schemeClr val="tx1"/>
              </a:solidFill>
            </a:rPr>
            <a:t>- 1017 abstracts</a:t>
          </a:r>
          <a:endParaRPr lang="el-GR" sz="1500" kern="1200" dirty="0">
            <a:solidFill>
              <a:schemeClr val="tx1"/>
            </a:solidFill>
          </a:endParaRPr>
        </a:p>
      </dsp:txBody>
      <dsp:txXfrm>
        <a:off x="5067096" y="1361810"/>
        <a:ext cx="1967083" cy="1953134"/>
      </dsp:txXfrm>
    </dsp:sp>
    <dsp:sp modelId="{C7861326-B806-4AF0-85A2-124AB60A4BD9}">
      <dsp:nvSpPr>
        <dsp:cNvPr id="0" name=""/>
        <dsp:cNvSpPr/>
      </dsp:nvSpPr>
      <dsp:spPr>
        <a:xfrm>
          <a:off x="7270388" y="1301045"/>
          <a:ext cx="2088613" cy="2074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Structure</a:t>
          </a:r>
          <a:br>
            <a:rPr lang="en-US" sz="2400" kern="1200" dirty="0">
              <a:solidFill>
                <a:schemeClr val="tx1"/>
              </a:solidFill>
            </a:rPr>
          </a:br>
          <a:br>
            <a:rPr lang="en-US" sz="3000" kern="1200" dirty="0">
              <a:solidFill>
                <a:schemeClr val="tx1"/>
              </a:solidFill>
            </a:rPr>
          </a:br>
          <a:r>
            <a:rPr lang="en-US" sz="1500" kern="1200" dirty="0">
              <a:solidFill>
                <a:schemeClr val="tx1"/>
              </a:solidFill>
            </a:rPr>
            <a:t>- 1014 abstracts</a:t>
          </a:r>
          <a:endParaRPr lang="el-GR" sz="1500" kern="1200" dirty="0">
            <a:solidFill>
              <a:schemeClr val="tx1"/>
            </a:solidFill>
          </a:endParaRPr>
        </a:p>
      </dsp:txBody>
      <dsp:txXfrm>
        <a:off x="7331153" y="1361810"/>
        <a:ext cx="1967083" cy="1953134"/>
      </dsp:txXfrm>
    </dsp:sp>
    <dsp:sp modelId="{62717593-65F7-4F97-B354-0EDA4A5B387C}">
      <dsp:nvSpPr>
        <dsp:cNvPr id="0" name=""/>
        <dsp:cNvSpPr/>
      </dsp:nvSpPr>
      <dsp:spPr>
        <a:xfrm>
          <a:off x="9534446" y="1301045"/>
          <a:ext cx="2088613" cy="20746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Citations</a:t>
          </a:r>
          <a:r>
            <a:rPr lang="en-US" sz="3000" kern="1200" dirty="0">
              <a:solidFill>
                <a:schemeClr val="tx1"/>
              </a:solidFill>
            </a:rPr>
            <a:t> </a:t>
          </a:r>
          <a:br>
            <a:rPr lang="en-US" sz="3000" kern="1200" dirty="0">
              <a:solidFill>
                <a:schemeClr val="tx1"/>
              </a:solidFill>
            </a:rPr>
          </a:br>
          <a:br>
            <a:rPr lang="en-US" sz="3000" kern="1200" dirty="0">
              <a:solidFill>
                <a:schemeClr val="tx1"/>
              </a:solidFill>
            </a:rPr>
          </a:br>
          <a:r>
            <a:rPr lang="en-US" sz="1500" kern="1200" dirty="0">
              <a:solidFill>
                <a:schemeClr val="tx1"/>
              </a:solidFill>
            </a:rPr>
            <a:t>(Not Used)</a:t>
          </a:r>
          <a:endParaRPr lang="el-GR" sz="1500" kern="1200" dirty="0">
            <a:solidFill>
              <a:schemeClr val="tx1"/>
            </a:solidFill>
          </a:endParaRPr>
        </a:p>
      </dsp:txBody>
      <dsp:txXfrm>
        <a:off x="9595211" y="1361810"/>
        <a:ext cx="1967083" cy="195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0875C-382C-4CCB-8A27-EC4DC99734B8}">
      <dsp:nvSpPr>
        <dsp:cNvPr id="0" name=""/>
        <dsp:cNvSpPr/>
      </dsp:nvSpPr>
      <dsp:spPr>
        <a:xfrm>
          <a:off x="16471" y="0"/>
          <a:ext cx="6079531" cy="24836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B0A17-FBCC-416E-81B7-E72319D8299A}">
      <dsp:nvSpPr>
        <dsp:cNvPr id="0" name=""/>
        <dsp:cNvSpPr/>
      </dsp:nvSpPr>
      <dsp:spPr>
        <a:xfrm>
          <a:off x="6566" y="745086"/>
          <a:ext cx="1967452" cy="99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Split to sentences</a:t>
          </a:r>
          <a:endParaRPr lang="el-GR" sz="1600" kern="1200" dirty="0">
            <a:solidFill>
              <a:schemeClr val="tx1"/>
            </a:solidFill>
          </a:endParaRPr>
        </a:p>
      </dsp:txBody>
      <dsp:txXfrm>
        <a:off x="55062" y="793582"/>
        <a:ext cx="1870460" cy="896456"/>
      </dsp:txXfrm>
    </dsp:sp>
    <dsp:sp modelId="{819BC349-A01C-45DB-9B17-81F90FC6998F}">
      <dsp:nvSpPr>
        <dsp:cNvPr id="0" name=""/>
        <dsp:cNvSpPr/>
      </dsp:nvSpPr>
      <dsp:spPr>
        <a:xfrm>
          <a:off x="2072511" y="745086"/>
          <a:ext cx="1967452" cy="99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Split to train – validation – test</a:t>
          </a:r>
          <a:endParaRPr lang="el-GR" sz="1600" kern="1200" dirty="0"/>
        </a:p>
      </dsp:txBody>
      <dsp:txXfrm>
        <a:off x="2121007" y="793582"/>
        <a:ext cx="1870460" cy="896456"/>
      </dsp:txXfrm>
    </dsp:sp>
    <dsp:sp modelId="{35E35BB7-EFB8-4896-838B-1BF6A5AEB884}">
      <dsp:nvSpPr>
        <dsp:cNvPr id="0" name=""/>
        <dsp:cNvSpPr/>
      </dsp:nvSpPr>
      <dsp:spPr>
        <a:xfrm>
          <a:off x="4138455" y="745086"/>
          <a:ext cx="1967452" cy="993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Transform to appropriate Fasttext - baseline format</a:t>
          </a:r>
          <a:endParaRPr lang="el-GR" sz="1600" kern="1200" dirty="0"/>
        </a:p>
      </dsp:txBody>
      <dsp:txXfrm>
        <a:off x="4186951" y="793582"/>
        <a:ext cx="1870460" cy="896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4DD53-C3BA-4F1F-B43B-7CD233662C90}">
      <dsp:nvSpPr>
        <dsp:cNvPr id="0" name=""/>
        <dsp:cNvSpPr/>
      </dsp:nvSpPr>
      <dsp:spPr>
        <a:xfrm>
          <a:off x="0" y="0"/>
          <a:ext cx="4793323" cy="10499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Create 3 lexicons by tokenization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30752" y="30752"/>
        <a:ext cx="3571625" cy="988445"/>
      </dsp:txXfrm>
    </dsp:sp>
    <dsp:sp modelId="{730DEEEE-FA56-4AC2-91D0-303BB89353C1}">
      <dsp:nvSpPr>
        <dsp:cNvPr id="0" name=""/>
        <dsp:cNvSpPr/>
      </dsp:nvSpPr>
      <dsp:spPr>
        <a:xfrm>
          <a:off x="401440" y="1240848"/>
          <a:ext cx="4793323" cy="10499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1. Lexicon with words mostly used in claims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2. Lexicon with words mostly used in evidence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432192" y="1271600"/>
        <a:ext cx="3647911" cy="988445"/>
      </dsp:txXfrm>
    </dsp:sp>
    <dsp:sp modelId="{2CEC15DE-5AA1-4302-8308-4BD64871FFD3}">
      <dsp:nvSpPr>
        <dsp:cNvPr id="0" name=""/>
        <dsp:cNvSpPr/>
      </dsp:nvSpPr>
      <dsp:spPr>
        <a:xfrm>
          <a:off x="796889" y="2481697"/>
          <a:ext cx="4793323" cy="10499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Select the best words in the lexicon from validation testing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827641" y="2512449"/>
        <a:ext cx="3653903" cy="988445"/>
      </dsp:txXfrm>
    </dsp:sp>
    <dsp:sp modelId="{F3EC0D49-9634-4E8B-9EF8-B07C56E806FB}">
      <dsp:nvSpPr>
        <dsp:cNvPr id="0" name=""/>
        <dsp:cNvSpPr/>
      </dsp:nvSpPr>
      <dsp:spPr>
        <a:xfrm>
          <a:off x="1198330" y="3722546"/>
          <a:ext cx="4793323" cy="10499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Predict labels in test dataset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1229082" y="3753298"/>
        <a:ext cx="3647911" cy="988445"/>
      </dsp:txXfrm>
    </dsp:sp>
    <dsp:sp modelId="{FB2DC92A-9719-4A7B-840C-5941382A38B9}">
      <dsp:nvSpPr>
        <dsp:cNvPr id="0" name=""/>
        <dsp:cNvSpPr/>
      </dsp:nvSpPr>
      <dsp:spPr>
        <a:xfrm>
          <a:off x="4110856" y="804165"/>
          <a:ext cx="682466" cy="682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100" kern="1200"/>
        </a:p>
      </dsp:txBody>
      <dsp:txXfrm>
        <a:off x="4264411" y="804165"/>
        <a:ext cx="375356" cy="513556"/>
      </dsp:txXfrm>
    </dsp:sp>
    <dsp:sp modelId="{1A087577-FA1C-4BE4-9A3C-BD15827E234D}">
      <dsp:nvSpPr>
        <dsp:cNvPr id="0" name=""/>
        <dsp:cNvSpPr/>
      </dsp:nvSpPr>
      <dsp:spPr>
        <a:xfrm>
          <a:off x="4512297" y="2045014"/>
          <a:ext cx="682466" cy="682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100" kern="1200"/>
        </a:p>
      </dsp:txBody>
      <dsp:txXfrm>
        <a:off x="4665852" y="2045014"/>
        <a:ext cx="375356" cy="513556"/>
      </dsp:txXfrm>
    </dsp:sp>
    <dsp:sp modelId="{3751FCC2-45FD-4B3E-B97A-FFE413EC3177}">
      <dsp:nvSpPr>
        <dsp:cNvPr id="0" name=""/>
        <dsp:cNvSpPr/>
      </dsp:nvSpPr>
      <dsp:spPr>
        <a:xfrm>
          <a:off x="4907746" y="3285863"/>
          <a:ext cx="682466" cy="682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100" kern="1200"/>
        </a:p>
      </dsp:txBody>
      <dsp:txXfrm>
        <a:off x="5061301" y="3285863"/>
        <a:ext cx="375356" cy="513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AAD7-E0B9-4DEB-B0C0-C997A6B0BC7C}">
      <dsp:nvSpPr>
        <dsp:cNvPr id="0" name=""/>
        <dsp:cNvSpPr/>
      </dsp:nvSpPr>
      <dsp:spPr>
        <a:xfrm>
          <a:off x="0" y="0"/>
          <a:ext cx="5181600" cy="143174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Initialize nested dictionary with keys the number of sentences occurred in an abstract and second key the sentence number in the abstract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700" kern="1200" dirty="0">
            <a:solidFill>
              <a:schemeClr val="tx1"/>
            </a:solidFill>
          </a:endParaRPr>
        </a:p>
      </dsp:txBody>
      <dsp:txXfrm>
        <a:off x="41934" y="41934"/>
        <a:ext cx="3636632" cy="1347880"/>
      </dsp:txXfrm>
    </dsp:sp>
    <dsp:sp modelId="{095D4192-AE74-4BF0-BBF2-D9BB91366694}">
      <dsp:nvSpPr>
        <dsp:cNvPr id="0" name=""/>
        <dsp:cNvSpPr/>
      </dsp:nvSpPr>
      <dsp:spPr>
        <a:xfrm>
          <a:off x="457199" y="1670373"/>
          <a:ext cx="5181600" cy="1431748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Populate dictionary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499133" y="1712307"/>
        <a:ext cx="3709895" cy="1347880"/>
      </dsp:txXfrm>
    </dsp:sp>
    <dsp:sp modelId="{E744AD32-0BAC-48D7-BA08-CA3BED426127}">
      <dsp:nvSpPr>
        <dsp:cNvPr id="0" name=""/>
        <dsp:cNvSpPr/>
      </dsp:nvSpPr>
      <dsp:spPr>
        <a:xfrm>
          <a:off x="914399" y="3340747"/>
          <a:ext cx="5181600" cy="143174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Prediction: Select the most encountered label for that number of sentence for abstracts with same number of sentences</a:t>
          </a:r>
          <a:endParaRPr lang="el-GR" sz="1700" kern="1200" dirty="0">
            <a:solidFill>
              <a:schemeClr val="tx1"/>
            </a:solidFill>
          </a:endParaRPr>
        </a:p>
      </dsp:txBody>
      <dsp:txXfrm>
        <a:off x="956333" y="3382681"/>
        <a:ext cx="3709895" cy="1347880"/>
      </dsp:txXfrm>
    </dsp:sp>
    <dsp:sp modelId="{1B04773A-D680-4367-8EB5-D2D77029CD69}">
      <dsp:nvSpPr>
        <dsp:cNvPr id="0" name=""/>
        <dsp:cNvSpPr/>
      </dsp:nvSpPr>
      <dsp:spPr>
        <a:xfrm>
          <a:off x="4250963" y="1085742"/>
          <a:ext cx="930636" cy="9306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600" kern="1200"/>
        </a:p>
      </dsp:txBody>
      <dsp:txXfrm>
        <a:off x="4460356" y="1085742"/>
        <a:ext cx="511850" cy="700304"/>
      </dsp:txXfrm>
    </dsp:sp>
    <dsp:sp modelId="{6356326F-DBD5-4337-BCAC-F68308EC1329}">
      <dsp:nvSpPr>
        <dsp:cNvPr id="0" name=""/>
        <dsp:cNvSpPr/>
      </dsp:nvSpPr>
      <dsp:spPr>
        <a:xfrm>
          <a:off x="4708163" y="2746571"/>
          <a:ext cx="930636" cy="9306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3600" kern="1200"/>
        </a:p>
      </dsp:txBody>
      <dsp:txXfrm>
        <a:off x="4917556" y="2746571"/>
        <a:ext cx="511850" cy="700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05081-D6E6-4607-9195-813F62096D28}">
      <dsp:nvSpPr>
        <dsp:cNvPr id="0" name=""/>
        <dsp:cNvSpPr/>
      </dsp:nvSpPr>
      <dsp:spPr>
        <a:xfrm>
          <a:off x="1302326" y="0"/>
          <a:ext cx="1849515" cy="18496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C379E-CDFF-40EE-AA78-3C5FCCC19CC1}">
      <dsp:nvSpPr>
        <dsp:cNvPr id="0" name=""/>
        <dsp:cNvSpPr/>
      </dsp:nvSpPr>
      <dsp:spPr>
        <a:xfrm>
          <a:off x="1710670" y="669871"/>
          <a:ext cx="1032134" cy="515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Extract argument embeddings for reduced dataset</a:t>
          </a:r>
          <a:endParaRPr lang="el-GR" sz="1000" kern="1200" dirty="0"/>
        </a:p>
      </dsp:txBody>
      <dsp:txXfrm>
        <a:off x="1710670" y="669871"/>
        <a:ext cx="1032134" cy="515836"/>
      </dsp:txXfrm>
    </dsp:sp>
    <dsp:sp modelId="{D349E7CB-4462-4501-8807-2B2477F8248F}">
      <dsp:nvSpPr>
        <dsp:cNvPr id="0" name=""/>
        <dsp:cNvSpPr/>
      </dsp:nvSpPr>
      <dsp:spPr>
        <a:xfrm>
          <a:off x="788514" y="1062718"/>
          <a:ext cx="1849515" cy="18496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DEBC-EF69-4093-8788-351B897046B4}">
      <dsp:nvSpPr>
        <dsp:cNvPr id="0" name=""/>
        <dsp:cNvSpPr/>
      </dsp:nvSpPr>
      <dsp:spPr>
        <a:xfrm>
          <a:off x="1194776" y="1734978"/>
          <a:ext cx="1032134" cy="515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Undirected Graph</a:t>
          </a:r>
          <a:endParaRPr lang="el-GR" sz="1100" kern="1200" dirty="0"/>
        </a:p>
      </dsp:txBody>
      <dsp:txXfrm>
        <a:off x="1194776" y="1734978"/>
        <a:ext cx="1032134" cy="515836"/>
      </dsp:txXfrm>
    </dsp:sp>
    <dsp:sp modelId="{8CB66CEA-2AC7-40A7-A378-E3F662A59625}">
      <dsp:nvSpPr>
        <dsp:cNvPr id="0" name=""/>
        <dsp:cNvSpPr/>
      </dsp:nvSpPr>
      <dsp:spPr>
        <a:xfrm>
          <a:off x="1302326" y="2130214"/>
          <a:ext cx="1849515" cy="18496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76B0-E5F1-46A9-AB3C-33021E54FDB5}">
      <dsp:nvSpPr>
        <dsp:cNvPr id="0" name=""/>
        <dsp:cNvSpPr/>
      </dsp:nvSpPr>
      <dsp:spPr>
        <a:xfrm>
          <a:off x="1710670" y="2799488"/>
          <a:ext cx="1032134" cy="515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Extract top 5 closest arguments from other abstracts</a:t>
          </a:r>
          <a:endParaRPr lang="el-GR" sz="1000" kern="1200" dirty="0"/>
        </a:p>
      </dsp:txBody>
      <dsp:txXfrm>
        <a:off x="1710670" y="2799488"/>
        <a:ext cx="1032134" cy="515836"/>
      </dsp:txXfrm>
    </dsp:sp>
    <dsp:sp modelId="{7E7F9CDF-AFCC-4A34-9199-A40599000410}">
      <dsp:nvSpPr>
        <dsp:cNvPr id="0" name=""/>
        <dsp:cNvSpPr/>
      </dsp:nvSpPr>
      <dsp:spPr>
        <a:xfrm>
          <a:off x="788514" y="3194724"/>
          <a:ext cx="1849515" cy="18496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1E572-A28E-4E08-88B1-2EBCF7BD8635}">
      <dsp:nvSpPr>
        <dsp:cNvPr id="0" name=""/>
        <dsp:cNvSpPr/>
      </dsp:nvSpPr>
      <dsp:spPr>
        <a:xfrm>
          <a:off x="1194776" y="3864595"/>
          <a:ext cx="1032134" cy="515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Weighted edges for closest arguments between papers</a:t>
          </a:r>
          <a:endParaRPr lang="el-GR" sz="1000" kern="1200" dirty="0"/>
        </a:p>
      </dsp:txBody>
      <dsp:txXfrm>
        <a:off x="1194776" y="3864595"/>
        <a:ext cx="1032134" cy="515836"/>
      </dsp:txXfrm>
    </dsp:sp>
    <dsp:sp modelId="{2D0FB183-BBFF-4D13-88A9-90BA471B3C10}">
      <dsp:nvSpPr>
        <dsp:cNvPr id="0" name=""/>
        <dsp:cNvSpPr/>
      </dsp:nvSpPr>
      <dsp:spPr>
        <a:xfrm>
          <a:off x="1433815" y="4380431"/>
          <a:ext cx="1588966" cy="15898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F2809-B794-4E24-87E3-B37070D2E45F}">
      <dsp:nvSpPr>
        <dsp:cNvPr id="0" name=""/>
        <dsp:cNvSpPr/>
      </dsp:nvSpPr>
      <dsp:spPr>
        <a:xfrm>
          <a:off x="1710670" y="4929702"/>
          <a:ext cx="1032134" cy="515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Cliques &amp; Communities</a:t>
          </a:r>
          <a:endParaRPr lang="el-GR" sz="1100" kern="1200" dirty="0"/>
        </a:p>
      </dsp:txBody>
      <dsp:txXfrm>
        <a:off x="1710670" y="4929702"/>
        <a:ext cx="1032134" cy="515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3AB7F9-A2DF-4FAF-87E9-445A94B7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A30DCD6-35E5-49EA-B29B-BBC24E1D0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AD0572E-A8AF-4441-8FC6-C1BF6E9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78EA073-D322-4D33-BBA0-885E2BC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6DD9830-AD3C-4558-9097-CA06111C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63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476466-A9A9-4A37-A6D6-CB29F8F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DCC5527-985B-46CD-B861-E55A8CF1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1A6E8E1-F1B1-4E27-A77C-256FA72B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470E916-AC37-46E1-B52D-4EC7B5C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F253702-6FDB-4C8A-B674-11360A6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6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8C24EE5-A6B3-4787-98AF-C56B3710B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19BC6D3-900B-4636-95FC-A1238002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3358F24-0552-47EE-9777-2C1D6AF0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5DD1E1E-747C-4045-8040-9F5E857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622472A-9A67-45EF-A669-8803445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8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3B6DB1-4CE6-48A2-93E5-0FDBCDBE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F85FDC-3535-42EF-B4BF-61667CC8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B0A6254-09F2-40B3-BC5A-B1540B61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DC8C60A-65DD-4D5D-88E4-11A345A5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346BAC-7B13-48C4-992B-41D96800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7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F28C83-2F2B-49D2-BF30-A5DD1893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AE721B0-7092-473B-9688-900902A1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30BD00-CD34-46D3-85F6-30ACCB6D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627E3B-9B8B-4FE7-9A2C-4093FD59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2D5C749-397F-496F-B9E5-B0A73430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D511D1-E98C-404F-A2C0-7748A3F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F5029A3-44C0-41FD-AB93-EAE5CE33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794334-E11A-49C3-9C0F-39E7F079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333FF1-A39E-4016-A388-0F63F68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1B9D26E-4C95-455E-A37B-0BD783B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204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904888-9C75-48AF-80F5-2DB2350C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ECD9F71-C1DF-407A-96F0-80E25998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81B96A-CEF9-4082-BF1B-A0F86D3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848BB5E-A9E7-49C5-8DF2-87460D1E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249626C-7C31-4FEA-8E1D-E321DDFD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47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045BA4-2C94-4045-A275-9500C98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C2BA76-ACB1-4241-BA95-C795F23F4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221E0F6-7907-44C9-82C1-AC58E179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544DBE2-8F71-4BAF-ABD0-945E2983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0A96B4F-3509-44AB-A838-BF9E80B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C139A73-64AA-433A-BBA0-54631932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04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F0A074-A080-44DD-B2D1-23224A3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7C68D4B-61B1-41E4-B96C-D4D2E7B4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3E95058-F382-4B42-8436-3E5CBE36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A422ECE-BE25-41D9-99FB-8415B67BA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D026EC8-7D9A-4CE1-A8B4-00639BE88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66D6D75-19D5-48A0-9450-9110724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99CA771-EDF8-4679-96D0-709B3F6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1B85A1AD-1DF4-4B7C-8E99-4A7CBA8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52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7AAEE0-60DC-4DDD-B0F2-C6C2171D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FF60A4-E140-46D4-A4FA-3B1EAB3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F145878-90CD-4E1B-B8D8-49A5691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A1D2C63-F4B7-4CC2-80DA-028C46EB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98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28F263D-8357-45B4-A398-F88A6CD9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9F282EA-C200-4557-A3E8-D60439CF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1F7004E-4B7E-419F-8F1E-E7D1B7D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507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2C0BEC-6971-40D8-97D0-784A071F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C1AEB2-2AF2-4C72-9030-13D2188D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963E918-D4C6-4A33-A0E0-611081BB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EDD35AF-8656-498D-928F-BF3AC355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5E81CCD-751F-4BB4-A172-A922DC5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2EA8851-64B1-47EA-A17E-48706661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441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1A5DC6-CC62-42B3-856B-39798A0A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A05B3EB-CDF6-4C56-BB8C-5FE1D04EC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72E63D1-67E3-42B7-95FB-B36CCE84D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F8BB9E8-54C3-4BB4-9611-A8925BB5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C01B571-40C4-4790-B6B5-6A3640EE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5CB2C9B-F630-40F0-B105-561FB020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7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B548B430-7DE8-480C-BD61-339829F9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5E6C7EB-2524-48CF-8258-B623FD32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AE35A6-D78A-4790-9991-38152B07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61EC-B1B4-445D-A561-BEC790292474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AA8ED0-4709-46DB-8EFB-93396FF15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B83B42-E7C3-4503-8706-699A2EEE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3C30-7F45-4202-ACC4-D3A7040AAE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42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9442181-7B09-4F1B-8A4F-5192875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E37333-63CF-4176-8060-AB4DE873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F77A002-4BB6-433F-A602-D5533D69B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BD73B2E-6E6C-4240-94F0-87760D88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B23C78-CE34-46A5-AE8A-133706CEC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A87780-63D6-416B-9C5F-47A6A62B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1929"/>
            <a:ext cx="12192000" cy="2172416"/>
          </a:xfrm>
        </p:spPr>
        <p:txBody>
          <a:bodyPr>
            <a:noAutofit/>
          </a:bodyPr>
          <a:lstStyle/>
          <a:p>
            <a:br>
              <a:rPr lang="en-US" sz="5500" b="1"/>
            </a:br>
            <a:r>
              <a:rPr lang="en-US" sz="5500" b="1"/>
              <a:t>Pilot project : Argumentation mining </a:t>
            </a:r>
            <a:endParaRPr lang="el-GR" sz="5500" b="1" dirty="0"/>
          </a:p>
        </p:txBody>
      </p:sp>
      <p:sp>
        <p:nvSpPr>
          <p:cNvPr id="394" name="Υπότιτλος 2">
            <a:extLst>
              <a:ext uri="{FF2B5EF4-FFF2-40B4-BE49-F238E27FC236}">
                <a16:creationId xmlns:a16="http://schemas.microsoft.com/office/drawing/2014/main" id="{502064B0-8FA7-478B-9A96-FF614F074DA0}"/>
              </a:ext>
            </a:extLst>
          </p:cNvPr>
          <p:cNvSpPr txBox="1">
            <a:spLocks/>
          </p:cNvSpPr>
          <p:nvPr/>
        </p:nvSpPr>
        <p:spPr>
          <a:xfrm>
            <a:off x="0" y="2774156"/>
            <a:ext cx="12192000" cy="408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/>
          </a:p>
          <a:p>
            <a:r>
              <a:rPr lang="en-US" sz="3000" dirty="0"/>
              <a:t>Master of Science in Business Analytics FT 2020-2021</a:t>
            </a:r>
          </a:p>
          <a:p>
            <a:r>
              <a:rPr lang="en-US" sz="3000" dirty="0"/>
              <a:t>Department of Management Science and Technology</a:t>
            </a:r>
          </a:p>
          <a:p>
            <a:endParaRPr lang="en-US" sz="2500" dirty="0"/>
          </a:p>
          <a:p>
            <a:endParaRPr lang="en-US" sz="2500" dirty="0"/>
          </a:p>
          <a:p>
            <a:pPr algn="l"/>
            <a:r>
              <a:rPr lang="en-US" sz="2500" dirty="0"/>
              <a:t>	Course: Machine learning &amp; Content Analytics</a:t>
            </a:r>
          </a:p>
          <a:p>
            <a:pPr algn="l">
              <a:lnSpc>
                <a:spcPct val="107000"/>
              </a:lnSpc>
              <a:spcBef>
                <a:spcPts val="1200"/>
              </a:spcBef>
            </a:pPr>
            <a:r>
              <a:rPr lang="en-US" sz="2500" dirty="0"/>
              <a:t>	Professor: </a:t>
            </a:r>
            <a:r>
              <a:rPr lang="en-US" sz="2500" dirty="0" err="1"/>
              <a:t>Papageorgiou</a:t>
            </a:r>
            <a:r>
              <a:rPr lang="en-US" sz="2500" dirty="0"/>
              <a:t> </a:t>
            </a:r>
            <a:r>
              <a:rPr lang="en-US" sz="2500" dirty="0" err="1"/>
              <a:t>Haris</a:t>
            </a:r>
            <a:r>
              <a:rPr lang="en-US" sz="2500" dirty="0"/>
              <a:t>, </a:t>
            </a:r>
            <a:r>
              <a:rPr lang="en-US" sz="2500" dirty="0" err="1"/>
              <a:t>Perakis</a:t>
            </a:r>
            <a:r>
              <a:rPr lang="en-US" sz="2500" dirty="0"/>
              <a:t> Georgios, </a:t>
            </a:r>
            <a:r>
              <a:rPr lang="en-US" sz="2500" dirty="0" err="1"/>
              <a:t>Fergadis</a:t>
            </a:r>
            <a:r>
              <a:rPr lang="en-US" sz="2500" dirty="0"/>
              <a:t> Aris</a:t>
            </a:r>
            <a:endParaRPr lang="el-GR" sz="2500" dirty="0"/>
          </a:p>
          <a:p>
            <a:pPr algn="l"/>
            <a:r>
              <a:rPr lang="en-US" sz="2500" dirty="0"/>
              <a:t>	Author: </a:t>
            </a:r>
            <a:r>
              <a:rPr lang="en-US" sz="2500" dirty="0" err="1"/>
              <a:t>Lamaj</a:t>
            </a:r>
            <a:r>
              <a:rPr lang="en-US" sz="2500" dirty="0"/>
              <a:t> </a:t>
            </a:r>
            <a:r>
              <a:rPr lang="en-US" sz="2500" dirty="0" err="1"/>
              <a:t>Kostandin</a:t>
            </a:r>
            <a:r>
              <a:rPr lang="en-US" sz="2500" dirty="0"/>
              <a:t> (f2822017) , </a:t>
            </a:r>
            <a:r>
              <a:rPr lang="en-US" sz="2500" dirty="0" err="1"/>
              <a:t>Vaiou</a:t>
            </a:r>
            <a:r>
              <a:rPr lang="en-US" sz="2500" dirty="0"/>
              <a:t> Konstantinos (f2822002)</a:t>
            </a:r>
            <a:endParaRPr lang="el-GR" sz="2500" dirty="0"/>
          </a:p>
        </p:txBody>
      </p:sp>
      <p:pic>
        <p:nvPicPr>
          <p:cNvPr id="399" name="Εικόνα 398">
            <a:extLst>
              <a:ext uri="{FF2B5EF4-FFF2-40B4-BE49-F238E27FC236}">
                <a16:creationId xmlns:a16="http://schemas.microsoft.com/office/drawing/2014/main" id="{675EE895-E01F-433D-B9EB-2B40BD3759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52" y="0"/>
            <a:ext cx="6120130" cy="15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DFF9A23C-2150-4AC9-BE98-E59D6629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82" y="0"/>
            <a:ext cx="1530028" cy="15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BBB8816-9CBC-4D1A-8A8B-B8E64C49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CDFEBCB8-F750-4A98-8700-E918AC24C881}"/>
              </a:ext>
            </a:extLst>
          </p:cNvPr>
          <p:cNvSpPr txBox="1">
            <a:spLocks/>
          </p:cNvSpPr>
          <p:nvPr/>
        </p:nvSpPr>
        <p:spPr>
          <a:xfrm>
            <a:off x="1523998" y="17380"/>
            <a:ext cx="9144000" cy="910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Graphs</a:t>
            </a:r>
            <a:endParaRPr lang="el-GR" sz="5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D8EED75-3FF4-427E-80DF-F8447009E7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526794"/>
            <a:ext cx="6120130" cy="533120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6E66B22-523E-4C79-96A0-270665D348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526794"/>
            <a:ext cx="6071866" cy="5331205"/>
          </a:xfrm>
          <a:prstGeom prst="rect">
            <a:avLst/>
          </a:prstGeom>
        </p:spPr>
      </p:pic>
      <p:sp>
        <p:nvSpPr>
          <p:cNvPr id="7" name="Υπότιτλος 2">
            <a:extLst>
              <a:ext uri="{FF2B5EF4-FFF2-40B4-BE49-F238E27FC236}">
                <a16:creationId xmlns:a16="http://schemas.microsoft.com/office/drawing/2014/main" id="{114FAD32-92D3-4DB7-8DE9-DED3133465EC}"/>
              </a:ext>
            </a:extLst>
          </p:cNvPr>
          <p:cNvSpPr txBox="1">
            <a:spLocks/>
          </p:cNvSpPr>
          <p:nvPr/>
        </p:nvSpPr>
        <p:spPr>
          <a:xfrm>
            <a:off x="0" y="1071387"/>
            <a:ext cx="6095998" cy="426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50" dirty="0" err="1">
                <a:effectLst/>
                <a:ea typeface="SimSun" panose="02010600030101010101" pitchFamily="2" charset="-122"/>
                <a:cs typeface="Lucida Sans" panose="020B0602030504020204" pitchFamily="34" charset="0"/>
              </a:rPr>
              <a:t>Clauset</a:t>
            </a:r>
            <a:r>
              <a:rPr lang="en-US" kern="150" dirty="0">
                <a:effectLst/>
                <a:ea typeface="SimSun" panose="02010600030101010101" pitchFamily="2" charset="-122"/>
                <a:cs typeface="Lucida Sans" panose="020B0602030504020204" pitchFamily="34" charset="0"/>
              </a:rPr>
              <a:t>-Newman-Moore communities</a:t>
            </a:r>
            <a:endParaRPr lang="el-GR" dirty="0"/>
          </a:p>
        </p:txBody>
      </p:sp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E2F34756-AD04-432D-B770-DC12A5666E14}"/>
              </a:ext>
            </a:extLst>
          </p:cNvPr>
          <p:cNvSpPr txBox="1">
            <a:spLocks/>
          </p:cNvSpPr>
          <p:nvPr/>
        </p:nvSpPr>
        <p:spPr>
          <a:xfrm>
            <a:off x="6095998" y="1064548"/>
            <a:ext cx="6095998" cy="426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50" dirty="0">
                <a:effectLst/>
                <a:ea typeface="SimSun" panose="02010600030101010101" pitchFamily="2" charset="-122"/>
                <a:cs typeface="Lucida Sans" panose="020B0602030504020204" pitchFamily="34" charset="0"/>
              </a:rPr>
              <a:t>Girvan-Newman Community Detection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5495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F4F078AB-18B2-4525-B4D5-42A0C7AC499F}"/>
              </a:ext>
            </a:extLst>
          </p:cNvPr>
          <p:cNvSpPr txBox="1">
            <a:spLocks/>
          </p:cNvSpPr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Qualitative &amp; Error Analysis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53868F95-0C6C-4275-84B5-A5204C74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47794"/>
              </p:ext>
            </p:extLst>
          </p:nvPr>
        </p:nvGraphicFramePr>
        <p:xfrm>
          <a:off x="7290200" y="2550624"/>
          <a:ext cx="4580067" cy="1756753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223432">
                  <a:extLst>
                    <a:ext uri="{9D8B030D-6E8A-4147-A177-3AD203B41FA5}">
                      <a16:colId xmlns:a16="http://schemas.microsoft.com/office/drawing/2014/main" val="391374126"/>
                    </a:ext>
                  </a:extLst>
                </a:gridCol>
                <a:gridCol w="1150047">
                  <a:extLst>
                    <a:ext uri="{9D8B030D-6E8A-4147-A177-3AD203B41FA5}">
                      <a16:colId xmlns:a16="http://schemas.microsoft.com/office/drawing/2014/main" val="581960073"/>
                    </a:ext>
                  </a:extLst>
                </a:gridCol>
                <a:gridCol w="1228372">
                  <a:extLst>
                    <a:ext uri="{9D8B030D-6E8A-4147-A177-3AD203B41FA5}">
                      <a16:colId xmlns:a16="http://schemas.microsoft.com/office/drawing/2014/main" val="464619098"/>
                    </a:ext>
                  </a:extLst>
                </a:gridCol>
                <a:gridCol w="978216">
                  <a:extLst>
                    <a:ext uri="{9D8B030D-6E8A-4147-A177-3AD203B41FA5}">
                      <a16:colId xmlns:a16="http://schemas.microsoft.com/office/drawing/2014/main" val="2451245959"/>
                    </a:ext>
                  </a:extLst>
                </a:gridCol>
              </a:tblGrid>
              <a:tr h="4905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800" b="1" kern="15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l-GR" sz="1800" b="1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b="1" kern="150" cap="none" spc="0" dirty="0">
                          <a:solidFill>
                            <a:schemeClr val="bg1"/>
                          </a:solidFill>
                          <a:effectLst/>
                        </a:rPr>
                        <a:t>Fasttext</a:t>
                      </a:r>
                      <a:endParaRPr lang="el-GR" sz="1800" b="1" kern="15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62259"/>
                  </a:ext>
                </a:extLst>
              </a:tr>
              <a:tr h="4220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b="1" kern="15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l-GR" sz="1400" b="1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TRAINING  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VALIDATION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TESTING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89885"/>
                  </a:ext>
                </a:extLst>
              </a:tr>
              <a:tr h="4220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b="1" kern="150" cap="none" spc="0">
                          <a:solidFill>
                            <a:schemeClr val="bg1"/>
                          </a:solidFill>
                          <a:effectLst/>
                        </a:rPr>
                        <a:t>ARGUMENT</a:t>
                      </a:r>
                      <a:endParaRPr lang="el-GR" sz="1400" b="1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0.79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3779"/>
                  </a:ext>
                </a:extLst>
              </a:tr>
              <a:tr h="4220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1400" b="1" kern="150" cap="none" spc="0">
                          <a:solidFill>
                            <a:schemeClr val="bg1"/>
                          </a:solidFill>
                          <a:effectLst/>
                        </a:rPr>
                        <a:t>STRUCTURE</a:t>
                      </a:r>
                      <a:endParaRPr lang="el-GR" sz="1400" b="1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>
                          <a:solidFill>
                            <a:schemeClr val="bg1"/>
                          </a:solidFill>
                          <a:effectLst/>
                        </a:rPr>
                        <a:t>0.64</a:t>
                      </a:r>
                      <a:endParaRPr lang="el-GR" sz="1400" kern="15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l-GR" sz="1400" kern="150" cap="none" spc="0" dirty="0">
                          <a:solidFill>
                            <a:schemeClr val="bg1"/>
                          </a:solidFill>
                          <a:effectLst/>
                        </a:rPr>
                        <a:t>0.65</a:t>
                      </a:r>
                      <a:endParaRPr lang="el-GR" sz="1400" kern="15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Lucida Sans" panose="020B0602030504020204" pitchFamily="34" charset="0"/>
                      </a:endParaRPr>
                    </a:p>
                  </a:txBody>
                  <a:tcPr marL="72169" marR="39378" marT="20620" marB="1546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1691"/>
                  </a:ext>
                </a:extLst>
              </a:tr>
            </a:tbl>
          </a:graphicData>
        </a:graphic>
      </p:graphicFrame>
      <p:pic>
        <p:nvPicPr>
          <p:cNvPr id="19" name="Εικόνα 18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3F057562-6F6D-4CD0-A6EB-03BFA4970A09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61331" y="4541586"/>
            <a:ext cx="6332220" cy="21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C2D4DA66-8287-4B64-AC6E-249C24D50193}"/>
              </a:ext>
            </a:extLst>
          </p:cNvPr>
          <p:cNvSpPr txBox="1">
            <a:spLocks/>
          </p:cNvSpPr>
          <p:nvPr/>
        </p:nvSpPr>
        <p:spPr>
          <a:xfrm>
            <a:off x="496824" y="851517"/>
            <a:ext cx="5835737" cy="1252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dirty="0"/>
              <a:t>Future Work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7FF9925-DF74-45C3-BEE3-55ABF0DD2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824" y="2104374"/>
            <a:ext cx="4764387" cy="39021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Improve annotator agreement</a:t>
            </a:r>
          </a:p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Cleaning / Pre-processing of data</a:t>
            </a:r>
          </a:p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Utilize embeddings as inputs to other models</a:t>
            </a:r>
          </a:p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Citation prediction</a:t>
            </a:r>
          </a:p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dirty="0"/>
              <a:t>Use of other attributes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65EF05F-FE67-47AC-B0A8-6A1CAA8C6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0" r="1" b="1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73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F2598FB-E61B-43DD-B893-EE0A77DC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5" y="4537951"/>
            <a:ext cx="4087305" cy="1762641"/>
          </a:xfrm>
        </p:spPr>
        <p:txBody>
          <a:bodyPr anchor="t">
            <a:normAutofit/>
          </a:bodyPr>
          <a:lstStyle/>
          <a:p>
            <a:pPr algn="l"/>
            <a:endParaRPr lang="en-US" sz="5400" dirty="0"/>
          </a:p>
          <a:p>
            <a:pPr algn="l"/>
            <a:r>
              <a:rPr lang="en-US" sz="5400" dirty="0"/>
              <a:t>Questions?</a:t>
            </a:r>
            <a:endParaRPr lang="el-GR" sz="5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Picture 4" descr="Dark floating bulbs with one lit up brightly">
            <a:extLst>
              <a:ext uri="{FF2B5EF4-FFF2-40B4-BE49-F238E27FC236}">
                <a16:creationId xmlns:a16="http://schemas.microsoft.com/office/drawing/2014/main" id="{9101FF02-8CD4-45EF-93AE-C76C16593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Υπότιτλος 2">
            <a:extLst>
              <a:ext uri="{FF2B5EF4-FFF2-40B4-BE49-F238E27FC236}">
                <a16:creationId xmlns:a16="http://schemas.microsoft.com/office/drawing/2014/main" id="{0E3A3A87-F5D6-4B65-B999-038E43C8917E}"/>
              </a:ext>
            </a:extLst>
          </p:cNvPr>
          <p:cNvSpPr txBox="1">
            <a:spLocks/>
          </p:cNvSpPr>
          <p:nvPr/>
        </p:nvSpPr>
        <p:spPr>
          <a:xfrm>
            <a:off x="7464615" y="1189706"/>
            <a:ext cx="4087305" cy="317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802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Εικόνα 1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1C5CF68-CB56-4761-AD16-076BCF98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98" y="0"/>
            <a:ext cx="2872902" cy="1789889"/>
          </a:xfrm>
          <a:prstGeom prst="rect">
            <a:avLst/>
          </a:prstGeom>
          <a:effectLst>
            <a:glow>
              <a:schemeClr val="bg1"/>
            </a:glow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EADBA72-D42A-443D-B1FD-6259FE150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735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Project</a:t>
            </a:r>
            <a:endParaRPr lang="el-GR" dirty="0"/>
          </a:p>
        </p:txBody>
      </p:sp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F125504C-B447-4157-A748-F141E05E2859}"/>
              </a:ext>
            </a:extLst>
          </p:cNvPr>
          <p:cNvSpPr txBox="1">
            <a:spLocks/>
          </p:cNvSpPr>
          <p:nvPr/>
        </p:nvSpPr>
        <p:spPr>
          <a:xfrm>
            <a:off x="-1" y="986523"/>
            <a:ext cx="9416375" cy="2110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u="sng" dirty="0"/>
              <a:t>Argumentation mining </a:t>
            </a:r>
            <a:r>
              <a:rPr lang="en-US" dirty="0"/>
              <a:t>on scientific abstracts that are linked with the </a:t>
            </a:r>
          </a:p>
          <a:p>
            <a:pPr algn="l"/>
            <a:r>
              <a:rPr lang="en-US" dirty="0"/>
              <a:t>Sustainable Development Goals of the United Nations </a:t>
            </a:r>
          </a:p>
          <a:p>
            <a:pPr algn="l"/>
            <a:endParaRPr lang="en-US" dirty="0"/>
          </a:p>
          <a:p>
            <a:r>
              <a:rPr lang="en-US" dirty="0"/>
              <a:t>			Prediction – Labeling of:</a:t>
            </a:r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E9388D39-79F8-47A7-978C-1064605EE467}"/>
              </a:ext>
            </a:extLst>
          </p:cNvPr>
          <p:cNvSpPr txBox="1">
            <a:spLocks/>
          </p:cNvSpPr>
          <p:nvPr/>
        </p:nvSpPr>
        <p:spPr>
          <a:xfrm>
            <a:off x="4108621" y="3429000"/>
            <a:ext cx="3974757" cy="27658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Abstract Structure</a:t>
            </a:r>
          </a:p>
          <a:p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sp>
        <p:nvSpPr>
          <p:cNvPr id="6" name="Υπότιτλος 2">
            <a:extLst>
              <a:ext uri="{FF2B5EF4-FFF2-40B4-BE49-F238E27FC236}">
                <a16:creationId xmlns:a16="http://schemas.microsoft.com/office/drawing/2014/main" id="{3C2720AC-A80E-48C2-A615-316F37125867}"/>
              </a:ext>
            </a:extLst>
          </p:cNvPr>
          <p:cNvSpPr txBox="1">
            <a:spLocks/>
          </p:cNvSpPr>
          <p:nvPr/>
        </p:nvSpPr>
        <p:spPr>
          <a:xfrm>
            <a:off x="8217243" y="3428999"/>
            <a:ext cx="3974757" cy="260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Abstract Clustering</a:t>
            </a:r>
          </a:p>
          <a:p>
            <a:endParaRPr lang="en-US" sz="1400" dirty="0"/>
          </a:p>
          <a:p>
            <a:r>
              <a:rPr lang="en-US" sz="1800" dirty="0"/>
              <a:t>Graph based on argument embeddings</a:t>
            </a:r>
          </a:p>
        </p:txBody>
      </p:sp>
      <p:sp>
        <p:nvSpPr>
          <p:cNvPr id="9" name="Υπότιτλος 2">
            <a:extLst>
              <a:ext uri="{FF2B5EF4-FFF2-40B4-BE49-F238E27FC236}">
                <a16:creationId xmlns:a16="http://schemas.microsoft.com/office/drawing/2014/main" id="{727824D4-E0B1-4057-AFCB-987DA69EB499}"/>
              </a:ext>
            </a:extLst>
          </p:cNvPr>
          <p:cNvSpPr txBox="1">
            <a:spLocks/>
          </p:cNvSpPr>
          <p:nvPr/>
        </p:nvSpPr>
        <p:spPr>
          <a:xfrm>
            <a:off x="133864" y="3405339"/>
            <a:ext cx="3974757" cy="2006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Argumentative Statements</a:t>
            </a:r>
          </a:p>
          <a:p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Claim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Evidence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Neither</a:t>
            </a:r>
          </a:p>
        </p:txBody>
      </p:sp>
      <p:sp>
        <p:nvSpPr>
          <p:cNvPr id="11" name="AutoShape 4" descr="Understanding Natural Language Processing">
            <a:extLst>
              <a:ext uri="{FF2B5EF4-FFF2-40B4-BE49-F238E27FC236}">
                <a16:creationId xmlns:a16="http://schemas.microsoft.com/office/drawing/2014/main" id="{76E1DD28-7328-424E-9AD6-1E589E443E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983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A8B779-F7DA-404D-BE33-D46EDEAB4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/>
          <a:p>
            <a:r>
              <a:rPr lang="en-US" sz="5400" dirty="0"/>
              <a:t>Data Collection – Dataset Overview</a:t>
            </a:r>
            <a:endParaRPr lang="el-GR" sz="5400" dirty="0"/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06722184-A6BF-44F8-B190-CE5E14F51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30347"/>
              </p:ext>
            </p:extLst>
          </p:nvPr>
        </p:nvGraphicFramePr>
        <p:xfrm>
          <a:off x="288324" y="848498"/>
          <a:ext cx="11623590" cy="337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Εικόνα 6">
            <a:extLst>
              <a:ext uri="{FF2B5EF4-FFF2-40B4-BE49-F238E27FC236}">
                <a16:creationId xmlns:a16="http://schemas.microsoft.com/office/drawing/2014/main" id="{AC4C00C6-E0B9-4537-8ECA-012882CAD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081" y="4743493"/>
            <a:ext cx="7488195" cy="19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4E6D69A-6204-433E-A5D5-D6644CE14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0508"/>
            <a:ext cx="2907956" cy="2376639"/>
          </a:xfrm>
        </p:spPr>
        <p:txBody>
          <a:bodyPr>
            <a:normAutofit/>
          </a:bodyPr>
          <a:lstStyle/>
          <a:p>
            <a:r>
              <a:rPr lang="en-US" sz="2600" dirty="0"/>
              <a:t>Fasttext Argument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Test: 3201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Validation: 3169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Train: 25634</a:t>
            </a:r>
          </a:p>
          <a:p>
            <a:pPr algn="l"/>
            <a:r>
              <a:rPr lang="en-US" sz="1700" dirty="0"/>
              <a:t>Format example:  </a:t>
            </a:r>
          </a:p>
          <a:p>
            <a:pPr algn="l"/>
            <a:r>
              <a:rPr lang="en-US" sz="1700" dirty="0"/>
              <a:t>__label__0 The purpose...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A4596-2054-4156-AC82-5AE45C160F87}"/>
              </a:ext>
            </a:extLst>
          </p:cNvPr>
          <p:cNvSpPr txBox="1"/>
          <p:nvPr/>
        </p:nvSpPr>
        <p:spPr>
          <a:xfrm>
            <a:off x="3711146" y="0"/>
            <a:ext cx="4769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Data Processing</a:t>
            </a:r>
            <a:endParaRPr lang="el-GR" sz="5400" dirty="0"/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A7F74264-52F4-4FE2-8C39-C52E128C7F5D}"/>
              </a:ext>
            </a:extLst>
          </p:cNvPr>
          <p:cNvSpPr txBox="1">
            <a:spLocks/>
          </p:cNvSpPr>
          <p:nvPr/>
        </p:nvSpPr>
        <p:spPr>
          <a:xfrm>
            <a:off x="2907956" y="3546475"/>
            <a:ext cx="3188043" cy="248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Fasttext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Test: 528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Validation: 501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Train: 9519</a:t>
            </a:r>
          </a:p>
          <a:p>
            <a:pPr algn="l"/>
            <a:r>
              <a:rPr lang="en-US" sz="1700" dirty="0"/>
              <a:t>Format example:</a:t>
            </a:r>
          </a:p>
          <a:p>
            <a:pPr algn="l"/>
            <a:r>
              <a:rPr lang="en-US" sz="1700" dirty="0"/>
              <a:t> __label__NEITHER the purpose… (lowercase)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15" name="Υπότιτλος 2">
            <a:extLst>
              <a:ext uri="{FF2B5EF4-FFF2-40B4-BE49-F238E27FC236}">
                <a16:creationId xmlns:a16="http://schemas.microsoft.com/office/drawing/2014/main" id="{54BAA7FA-4759-4EB0-BDAA-18A48D9A31DE}"/>
              </a:ext>
            </a:extLst>
          </p:cNvPr>
          <p:cNvSpPr txBox="1">
            <a:spLocks/>
          </p:cNvSpPr>
          <p:nvPr/>
        </p:nvSpPr>
        <p:spPr>
          <a:xfrm>
            <a:off x="6095999" y="3546475"/>
            <a:ext cx="2907956" cy="300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Baseline Argument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Test: 3201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Validation: 3169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Train: 25634</a:t>
            </a:r>
          </a:p>
        </p:txBody>
      </p:sp>
      <p:sp>
        <p:nvSpPr>
          <p:cNvPr id="16" name="Υπότιτλος 2">
            <a:extLst>
              <a:ext uri="{FF2B5EF4-FFF2-40B4-BE49-F238E27FC236}">
                <a16:creationId xmlns:a16="http://schemas.microsoft.com/office/drawing/2014/main" id="{0DEA98E0-EBFB-4997-A029-64A16F433B36}"/>
              </a:ext>
            </a:extLst>
          </p:cNvPr>
          <p:cNvSpPr txBox="1">
            <a:spLocks/>
          </p:cNvSpPr>
          <p:nvPr/>
        </p:nvSpPr>
        <p:spPr>
          <a:xfrm>
            <a:off x="8898237" y="3546475"/>
            <a:ext cx="3293763" cy="300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Baseline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Test: 912 abstracts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Train: 102 abstracts</a:t>
            </a:r>
          </a:p>
        </p:txBody>
      </p:sp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51003325-ECC7-46C2-9C40-5FCAE0A94E7F}"/>
              </a:ext>
            </a:extLst>
          </p:cNvPr>
          <p:cNvSpPr txBox="1">
            <a:spLocks/>
          </p:cNvSpPr>
          <p:nvPr/>
        </p:nvSpPr>
        <p:spPr>
          <a:xfrm>
            <a:off x="0" y="6105011"/>
            <a:ext cx="12192000" cy="69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Abstract clustering: 785 abstracts or 2748 sentences</a:t>
            </a:r>
            <a:endParaRPr lang="el-GR" dirty="0"/>
          </a:p>
        </p:txBody>
      </p:sp>
      <p:graphicFrame>
        <p:nvGraphicFramePr>
          <p:cNvPr id="18" name="Διάγραμμα 17">
            <a:extLst>
              <a:ext uri="{FF2B5EF4-FFF2-40B4-BE49-F238E27FC236}">
                <a16:creationId xmlns:a16="http://schemas.microsoft.com/office/drawing/2014/main" id="{BE39D038-DE5F-4C94-AC7C-853F08686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173915"/>
              </p:ext>
            </p:extLst>
          </p:nvPr>
        </p:nvGraphicFramePr>
        <p:xfrm>
          <a:off x="2907956" y="1046379"/>
          <a:ext cx="6112475" cy="2483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1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A015EF-166E-4D91-B1A0-8F2210873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7669"/>
          </a:xfrm>
        </p:spPr>
        <p:txBody>
          <a:bodyPr>
            <a:normAutofit/>
          </a:bodyPr>
          <a:lstStyle/>
          <a:p>
            <a:r>
              <a:rPr lang="en-US" sz="5400" dirty="0"/>
              <a:t>Baseline Architecture </a:t>
            </a:r>
            <a:endParaRPr lang="el-GR" sz="5400" dirty="0"/>
          </a:p>
        </p:txBody>
      </p:sp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2DB6A40C-455B-43A7-9821-E3C6AA89A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63232"/>
              </p:ext>
            </p:extLst>
          </p:nvPr>
        </p:nvGraphicFramePr>
        <p:xfrm>
          <a:off x="104346" y="1720584"/>
          <a:ext cx="5991654" cy="477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Υπότιτλος 2">
            <a:extLst>
              <a:ext uri="{FF2B5EF4-FFF2-40B4-BE49-F238E27FC236}">
                <a16:creationId xmlns:a16="http://schemas.microsoft.com/office/drawing/2014/main" id="{A2F3F082-4F9A-4737-AB90-C39FD6795895}"/>
              </a:ext>
            </a:extLst>
          </p:cNvPr>
          <p:cNvSpPr txBox="1">
            <a:spLocks/>
          </p:cNvSpPr>
          <p:nvPr/>
        </p:nvSpPr>
        <p:spPr>
          <a:xfrm>
            <a:off x="0" y="1070815"/>
            <a:ext cx="4037901" cy="46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Lexicon approach for argument</a:t>
            </a:r>
            <a:endParaRPr lang="el-GR" dirty="0"/>
          </a:p>
        </p:txBody>
      </p:sp>
      <p:sp>
        <p:nvSpPr>
          <p:cNvPr id="7" name="Υπότιτλος 2">
            <a:extLst>
              <a:ext uri="{FF2B5EF4-FFF2-40B4-BE49-F238E27FC236}">
                <a16:creationId xmlns:a16="http://schemas.microsoft.com/office/drawing/2014/main" id="{181B79BC-CDC0-4E89-B656-3768E67BB10F}"/>
              </a:ext>
            </a:extLst>
          </p:cNvPr>
          <p:cNvSpPr txBox="1">
            <a:spLocks/>
          </p:cNvSpPr>
          <p:nvPr/>
        </p:nvSpPr>
        <p:spPr>
          <a:xfrm>
            <a:off x="6906936" y="1070815"/>
            <a:ext cx="5285064" cy="48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distribution approach for structure</a:t>
            </a:r>
            <a:endParaRPr lang="el-GR" dirty="0"/>
          </a:p>
        </p:txBody>
      </p:sp>
      <p:graphicFrame>
        <p:nvGraphicFramePr>
          <p:cNvPr id="10" name="Διάγραμμα 9">
            <a:extLst>
              <a:ext uri="{FF2B5EF4-FFF2-40B4-BE49-F238E27FC236}">
                <a16:creationId xmlns:a16="http://schemas.microsoft.com/office/drawing/2014/main" id="{6B9381DB-D009-4A14-9B8A-62E7E7241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163370"/>
              </p:ext>
            </p:extLst>
          </p:nvPr>
        </p:nvGraphicFramePr>
        <p:xfrm>
          <a:off x="6096000" y="1720584"/>
          <a:ext cx="6096000" cy="4772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64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BF540909-5BBC-4489-B416-31866C8B068C}"/>
              </a:ext>
            </a:extLst>
          </p:cNvPr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9" y="2330180"/>
            <a:ext cx="7794443" cy="4372177"/>
          </a:xfrm>
          <a:prstGeom prst="rect">
            <a:avLst/>
          </a:prstGeom>
          <a:solidFill>
            <a:schemeClr val="accent4">
              <a:lumMod val="75000"/>
              <a:alpha val="99000"/>
            </a:schemeClr>
          </a:solidFill>
          <a:ln>
            <a:solidFill>
              <a:schemeClr val="accent1"/>
            </a:solidFill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3A015EF-166E-4D91-B1A0-8F2210873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7669"/>
          </a:xfrm>
        </p:spPr>
        <p:txBody>
          <a:bodyPr>
            <a:normAutofit/>
          </a:bodyPr>
          <a:lstStyle/>
          <a:p>
            <a:r>
              <a:rPr lang="en-US" sz="5400" dirty="0"/>
              <a:t>Fasttext Architecture – Abstract clustering</a:t>
            </a:r>
            <a:endParaRPr lang="el-GR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14737-C44B-45C7-B4D8-F6FEE9F461FC}"/>
              </a:ext>
            </a:extLst>
          </p:cNvPr>
          <p:cNvSpPr txBox="1"/>
          <p:nvPr/>
        </p:nvSpPr>
        <p:spPr>
          <a:xfrm>
            <a:off x="0" y="887669"/>
            <a:ext cx="12192000" cy="145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000" b="1" kern="150" dirty="0">
                <a:solidFill>
                  <a:srgbClr val="404040"/>
                </a:solidFill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I</a:t>
            </a:r>
            <a:r>
              <a:rPr lang="en-US" sz="2000" b="1" kern="150" dirty="0">
                <a:solidFill>
                  <a:srgbClr val="404040"/>
                </a:solidFill>
                <a:effectLst/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mplementation of fasttext approach for argumentation, and structure prediction.</a:t>
            </a:r>
            <a:endParaRPr lang="el-GR" sz="2000" b="1" kern="150" dirty="0">
              <a:effectLst/>
              <a:latin typeface="+mj-lt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000" b="1" kern="150" dirty="0">
                <a:solidFill>
                  <a:srgbClr val="404040"/>
                </a:solidFill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C</a:t>
            </a:r>
            <a:r>
              <a:rPr lang="en-US" sz="2000" b="1" kern="150" dirty="0">
                <a:solidFill>
                  <a:srgbClr val="404040"/>
                </a:solidFill>
                <a:effectLst/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onversion of the dataset to a format ideal for the fasttext model</a:t>
            </a:r>
            <a:endParaRPr lang="el-GR" sz="2000" b="1" kern="150" dirty="0">
              <a:effectLst/>
              <a:latin typeface="+mj-lt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000" b="1" kern="150" dirty="0">
                <a:solidFill>
                  <a:srgbClr val="404040"/>
                </a:solidFill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A</a:t>
            </a:r>
            <a:r>
              <a:rPr lang="en-US" sz="2000" b="1" kern="150" dirty="0">
                <a:solidFill>
                  <a:srgbClr val="404040"/>
                </a:solidFill>
                <a:effectLst/>
                <a:latin typeface="+mj-lt"/>
                <a:ea typeface="SimSun" panose="02010600030101010101" pitchFamily="2" charset="-122"/>
                <a:cs typeface="Lucida Sans" panose="020B0602030504020204" pitchFamily="34" charset="0"/>
              </a:rPr>
              <a:t>utotune to the validation set</a:t>
            </a:r>
            <a:endParaRPr lang="el-GR" sz="2000" b="1" kern="150" dirty="0">
              <a:effectLst/>
              <a:latin typeface="+mj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496A4924-F1A1-48D9-9AD0-1A365E45B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52497"/>
              </p:ext>
            </p:extLst>
          </p:nvPr>
        </p:nvGraphicFramePr>
        <p:xfrm>
          <a:off x="8251643" y="887668"/>
          <a:ext cx="3940357" cy="597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7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FB88ED0-2CEC-4B3F-A6F9-64D5F7E8DFF6}"/>
              </a:ext>
            </a:extLst>
          </p:cNvPr>
          <p:cNvPicPr/>
          <p:nvPr/>
        </p:nvPicPr>
        <p:blipFill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368555"/>
            <a:ext cx="6039533" cy="34408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>
              <a:schemeClr val="accent1"/>
            </a:glow>
            <a:outerShdw dist="50800" sx="1000" sy="1000" algn="ctr" rotWithShape="0">
              <a:srgbClr val="000000">
                <a:alpha val="90000"/>
              </a:srgb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99D24C8-4C3C-455D-95D4-7C9D17B78F8D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39533" y="1363265"/>
            <a:ext cx="6152467" cy="3440858"/>
          </a:xfrm>
          <a:prstGeom prst="rect">
            <a:avLst/>
          </a:prstGeom>
        </p:spPr>
      </p:pic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BD464D0-2661-4237-A80B-651A9E22A42F}"/>
              </a:ext>
            </a:extLst>
          </p:cNvPr>
          <p:cNvPicPr/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4794320"/>
            <a:ext cx="3228289" cy="651114"/>
          </a:xfrm>
          <a:prstGeom prst="rect">
            <a:avLst/>
          </a:prstGeom>
        </p:spPr>
      </p:pic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035F40A-9344-4E0D-A7A4-A32F5A286B29}"/>
              </a:ext>
            </a:extLst>
          </p:cNvPr>
          <p:cNvPicPr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17065" y="4804123"/>
            <a:ext cx="2785351" cy="631508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8E719E5-2519-46DA-9AC5-97FAD67BAF17}"/>
              </a:ext>
            </a:extLst>
          </p:cNvPr>
          <p:cNvPicPr/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28290" y="4813926"/>
            <a:ext cx="2892273" cy="631508"/>
          </a:xfrm>
          <a:prstGeom prst="rect">
            <a:avLst/>
          </a:prstGeom>
        </p:spPr>
      </p:pic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E4E6F0C-A545-4577-8154-D2B136038748}"/>
              </a:ext>
            </a:extLst>
          </p:cNvPr>
          <p:cNvPicPr/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81352" y="4804122"/>
            <a:ext cx="3310647" cy="2053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F38766-20A2-4471-8D94-72A9FC06B79F}"/>
              </a:ext>
            </a:extLst>
          </p:cNvPr>
          <p:cNvSpPr txBox="1"/>
          <p:nvPr/>
        </p:nvSpPr>
        <p:spPr>
          <a:xfrm>
            <a:off x="3735710" y="10577"/>
            <a:ext cx="4017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Configuration</a:t>
            </a:r>
            <a:endParaRPr lang="el-GR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40895-13E7-40DE-8E70-8290188E2AA7}"/>
              </a:ext>
            </a:extLst>
          </p:cNvPr>
          <p:cNvSpPr txBox="1"/>
          <p:nvPr/>
        </p:nvSpPr>
        <p:spPr>
          <a:xfrm>
            <a:off x="112947" y="731304"/>
            <a:ext cx="2173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Argument</a:t>
            </a:r>
            <a:endParaRPr lang="el-GR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0901E-D29F-49B6-97E5-7B0DB46F6B58}"/>
              </a:ext>
            </a:extLst>
          </p:cNvPr>
          <p:cNvSpPr txBox="1"/>
          <p:nvPr/>
        </p:nvSpPr>
        <p:spPr>
          <a:xfrm>
            <a:off x="9792799" y="731303"/>
            <a:ext cx="1967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Structure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449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39F8C6-4567-4F8A-A253-D363E187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7380"/>
            <a:ext cx="9144000" cy="910718"/>
          </a:xfrm>
        </p:spPr>
        <p:txBody>
          <a:bodyPr>
            <a:noAutofit/>
          </a:bodyPr>
          <a:lstStyle/>
          <a:p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&amp; Quantitative Analysis </a:t>
            </a:r>
            <a:endParaRPr lang="el-GR" sz="5400" dirty="0"/>
          </a:p>
        </p:txBody>
      </p:sp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B56938C7-29BB-495B-95EA-D865B65F7A62}"/>
              </a:ext>
            </a:extLst>
          </p:cNvPr>
          <p:cNvSpPr txBox="1">
            <a:spLocks/>
          </p:cNvSpPr>
          <p:nvPr/>
        </p:nvSpPr>
        <p:spPr>
          <a:xfrm>
            <a:off x="0" y="836682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Argument Baseline Results</a:t>
            </a:r>
          </a:p>
        </p:txBody>
      </p:sp>
      <p:sp>
        <p:nvSpPr>
          <p:cNvPr id="21" name="Υπότιτλος 2">
            <a:extLst>
              <a:ext uri="{FF2B5EF4-FFF2-40B4-BE49-F238E27FC236}">
                <a16:creationId xmlns:a16="http://schemas.microsoft.com/office/drawing/2014/main" id="{C3074B99-C100-48E9-9815-4EC55CB67FE7}"/>
              </a:ext>
            </a:extLst>
          </p:cNvPr>
          <p:cNvSpPr txBox="1">
            <a:spLocks/>
          </p:cNvSpPr>
          <p:nvPr/>
        </p:nvSpPr>
        <p:spPr>
          <a:xfrm>
            <a:off x="6545633" y="787584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 Baseline Results</a:t>
            </a:r>
          </a:p>
        </p:txBody>
      </p:sp>
      <p:sp>
        <p:nvSpPr>
          <p:cNvPr id="22" name="Υπότιτλος 2">
            <a:extLst>
              <a:ext uri="{FF2B5EF4-FFF2-40B4-BE49-F238E27FC236}">
                <a16:creationId xmlns:a16="http://schemas.microsoft.com/office/drawing/2014/main" id="{39C9F00C-A689-4EDD-A4EA-B5756FCB603B}"/>
              </a:ext>
            </a:extLst>
          </p:cNvPr>
          <p:cNvSpPr txBox="1">
            <a:spLocks/>
          </p:cNvSpPr>
          <p:nvPr/>
        </p:nvSpPr>
        <p:spPr>
          <a:xfrm>
            <a:off x="-1" y="3564630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Argument Fasttext Results</a:t>
            </a:r>
          </a:p>
        </p:txBody>
      </p:sp>
      <p:sp>
        <p:nvSpPr>
          <p:cNvPr id="23" name="Υπότιτλος 2">
            <a:extLst>
              <a:ext uri="{FF2B5EF4-FFF2-40B4-BE49-F238E27FC236}">
                <a16:creationId xmlns:a16="http://schemas.microsoft.com/office/drawing/2014/main" id="{B7C7D4A3-F285-4AC0-B982-17E17E6F753D}"/>
              </a:ext>
            </a:extLst>
          </p:cNvPr>
          <p:cNvSpPr txBox="1">
            <a:spLocks/>
          </p:cNvSpPr>
          <p:nvPr/>
        </p:nvSpPr>
        <p:spPr>
          <a:xfrm>
            <a:off x="6545634" y="3525987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 Fasttext Results</a:t>
            </a:r>
          </a:p>
        </p:txBody>
      </p:sp>
      <p:pic>
        <p:nvPicPr>
          <p:cNvPr id="12" name="Εικόνα 11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4E74CE38-ADCE-42CB-B535-8DF67A2C5C15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59583" y="1283938"/>
            <a:ext cx="3267075" cy="1304925"/>
          </a:xfrm>
          <a:prstGeom prst="rect">
            <a:avLst/>
          </a:prstGeom>
        </p:spPr>
      </p:pic>
      <p:pic>
        <p:nvPicPr>
          <p:cNvPr id="13" name="Εικόνα 12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40635693-BB7B-46EB-93DC-84FE35EA7BC1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59583" y="4134509"/>
            <a:ext cx="3267075" cy="1314450"/>
          </a:xfrm>
          <a:prstGeom prst="rect">
            <a:avLst/>
          </a:prstGeom>
        </p:spPr>
      </p:pic>
      <p:pic>
        <p:nvPicPr>
          <p:cNvPr id="14" name="Εικόνα 13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9F4BEF2F-1762-4CA2-8C0A-74449032E41A}"/>
              </a:ext>
            </a:extLst>
          </p:cNvPr>
          <p:cNvPicPr/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45633" y="1214550"/>
            <a:ext cx="5448571" cy="2004695"/>
          </a:xfrm>
          <a:prstGeom prst="rect">
            <a:avLst/>
          </a:prstGeom>
        </p:spPr>
      </p:pic>
      <p:pic>
        <p:nvPicPr>
          <p:cNvPr id="15" name="Εικόνα 1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62DD796-3AFE-46DB-9D19-76462FA97057}"/>
              </a:ext>
            </a:extLst>
          </p:cNvPr>
          <p:cNvPicPr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545632" y="4134509"/>
            <a:ext cx="5448571" cy="20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8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39F8C6-4567-4F8A-A253-D363E187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7380"/>
            <a:ext cx="9144000" cy="910718"/>
          </a:xfrm>
        </p:spPr>
        <p:txBody>
          <a:bodyPr>
            <a:noAutofit/>
          </a:bodyPr>
          <a:lstStyle/>
          <a:p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&amp; Quantitative Analysis </a:t>
            </a:r>
            <a:endParaRPr lang="el-GR" sz="5400" dirty="0"/>
          </a:p>
        </p:txBody>
      </p:sp>
      <p:pic>
        <p:nvPicPr>
          <p:cNvPr id="5" name="Εικόνα 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EA4E70F-B42A-4B61-8E43-ECCD9375D45F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7637" y="1255854"/>
            <a:ext cx="4973393" cy="2088037"/>
          </a:xfrm>
          <a:prstGeom prst="rect">
            <a:avLst/>
          </a:prstGeom>
        </p:spPr>
      </p:pic>
      <p:pic>
        <p:nvPicPr>
          <p:cNvPr id="7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96263D9-62AF-44C5-98CC-C500A873B97B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7635" y="3978480"/>
            <a:ext cx="4973393" cy="2128483"/>
          </a:xfrm>
          <a:prstGeom prst="rect">
            <a:avLst/>
          </a:prstGeom>
        </p:spPr>
      </p:pic>
      <p:pic>
        <p:nvPicPr>
          <p:cNvPr id="9" name="Εικόνα 8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D750FEC-6A41-430D-A24F-2AEA97DB7740}"/>
              </a:ext>
            </a:extLst>
          </p:cNvPr>
          <p:cNvPicPr/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70972" y="1253621"/>
            <a:ext cx="4973391" cy="2090270"/>
          </a:xfrm>
          <a:prstGeom prst="rect">
            <a:avLst/>
          </a:prstGeom>
        </p:spPr>
      </p:pic>
      <p:pic>
        <p:nvPicPr>
          <p:cNvPr id="11" name="Εικόνα 10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166B2FF-7F49-4B64-85EF-58BFED7D1D6A}"/>
              </a:ext>
            </a:extLst>
          </p:cNvPr>
          <p:cNvPicPr/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870972" y="3957376"/>
            <a:ext cx="4973391" cy="2149587"/>
          </a:xfrm>
          <a:prstGeom prst="rect">
            <a:avLst/>
          </a:prstGeom>
        </p:spPr>
      </p:pic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B56938C7-29BB-495B-95EA-D865B65F7A62}"/>
              </a:ext>
            </a:extLst>
          </p:cNvPr>
          <p:cNvSpPr txBox="1">
            <a:spLocks/>
          </p:cNvSpPr>
          <p:nvPr/>
        </p:nvSpPr>
        <p:spPr>
          <a:xfrm>
            <a:off x="0" y="836682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Argument Baseline Results</a:t>
            </a:r>
          </a:p>
        </p:txBody>
      </p:sp>
      <p:sp>
        <p:nvSpPr>
          <p:cNvPr id="21" name="Υπότιτλος 2">
            <a:extLst>
              <a:ext uri="{FF2B5EF4-FFF2-40B4-BE49-F238E27FC236}">
                <a16:creationId xmlns:a16="http://schemas.microsoft.com/office/drawing/2014/main" id="{C3074B99-C100-48E9-9815-4EC55CB67FE7}"/>
              </a:ext>
            </a:extLst>
          </p:cNvPr>
          <p:cNvSpPr txBox="1">
            <a:spLocks/>
          </p:cNvSpPr>
          <p:nvPr/>
        </p:nvSpPr>
        <p:spPr>
          <a:xfrm>
            <a:off x="6545633" y="787584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 Baseline Results</a:t>
            </a:r>
          </a:p>
        </p:txBody>
      </p:sp>
      <p:sp>
        <p:nvSpPr>
          <p:cNvPr id="22" name="Υπότιτλος 2">
            <a:extLst>
              <a:ext uri="{FF2B5EF4-FFF2-40B4-BE49-F238E27FC236}">
                <a16:creationId xmlns:a16="http://schemas.microsoft.com/office/drawing/2014/main" id="{39C9F00C-A689-4EDD-A4EA-B5756FCB603B}"/>
              </a:ext>
            </a:extLst>
          </p:cNvPr>
          <p:cNvSpPr txBox="1">
            <a:spLocks/>
          </p:cNvSpPr>
          <p:nvPr/>
        </p:nvSpPr>
        <p:spPr>
          <a:xfrm>
            <a:off x="-1" y="3564630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Argument Fasttext Results</a:t>
            </a:r>
          </a:p>
        </p:txBody>
      </p:sp>
      <p:sp>
        <p:nvSpPr>
          <p:cNvPr id="23" name="Υπότιτλος 2">
            <a:extLst>
              <a:ext uri="{FF2B5EF4-FFF2-40B4-BE49-F238E27FC236}">
                <a16:creationId xmlns:a16="http://schemas.microsoft.com/office/drawing/2014/main" id="{B7C7D4A3-F285-4AC0-B982-17E17E6F753D}"/>
              </a:ext>
            </a:extLst>
          </p:cNvPr>
          <p:cNvSpPr txBox="1">
            <a:spLocks/>
          </p:cNvSpPr>
          <p:nvPr/>
        </p:nvSpPr>
        <p:spPr>
          <a:xfrm>
            <a:off x="6545634" y="3525987"/>
            <a:ext cx="3974757" cy="44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 Fasttext Results</a:t>
            </a:r>
          </a:p>
        </p:txBody>
      </p:sp>
    </p:spTree>
    <p:extLst>
      <p:ext uri="{BB962C8B-B14F-4D97-AF65-F5344CB8AC3E}">
        <p14:creationId xmlns:p14="http://schemas.microsoft.com/office/powerpoint/2010/main" val="34621946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483</Words>
  <Application>Microsoft Office PowerPoint</Application>
  <PresentationFormat>Ευρεία οθόνη</PresentationFormat>
  <Paragraphs>121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Θέμα του Office</vt:lpstr>
      <vt:lpstr>Θέμα του Office</vt:lpstr>
      <vt:lpstr> Pilot project : Argumentation mining </vt:lpstr>
      <vt:lpstr>Our Project</vt:lpstr>
      <vt:lpstr>Data Collection – Dataset Overview</vt:lpstr>
      <vt:lpstr>Παρουσίαση του PowerPoint</vt:lpstr>
      <vt:lpstr>Baseline Architecture </vt:lpstr>
      <vt:lpstr>Fasttext Architecture – Abstract clustering</vt:lpstr>
      <vt:lpstr>Παρουσίαση του PowerPoint</vt:lpstr>
      <vt:lpstr>Results &amp; Quantitative Analysis </vt:lpstr>
      <vt:lpstr>Results &amp; Quantitative Analysis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Pilot project : Argument mining </dc:title>
  <dc:creator>KOSTANDIN LAMAJ</dc:creator>
  <cp:lastModifiedBy>KOSTANDIN LAMAJ</cp:lastModifiedBy>
  <cp:revision>25</cp:revision>
  <dcterms:created xsi:type="dcterms:W3CDTF">2021-09-06T13:54:39Z</dcterms:created>
  <dcterms:modified xsi:type="dcterms:W3CDTF">2021-09-19T19:25:29Z</dcterms:modified>
</cp:coreProperties>
</file>