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ermanent Marker"/>
      <p:regular r:id="rId10"/>
    </p:embeddedFont>
    <p:embeddedFont>
      <p:font typeface="Ultra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Ultra-regular.fntdata"/><Relationship Id="rId10" Type="http://schemas.openxmlformats.org/officeDocument/2006/relationships/font" Target="fonts/PermanentMarker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11.png"/><Relationship Id="rId5" Type="http://schemas.openxmlformats.org/officeDocument/2006/relationships/image" Target="../media/image01.gif"/><Relationship Id="rId6" Type="http://schemas.openxmlformats.org/officeDocument/2006/relationships/image" Target="../media/image05.png"/><Relationship Id="rId7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11.png"/><Relationship Id="rId5" Type="http://schemas.openxmlformats.org/officeDocument/2006/relationships/image" Target="../media/image08.gif"/><Relationship Id="rId6" Type="http://schemas.openxmlformats.org/officeDocument/2006/relationships/image" Target="../media/image05.png"/><Relationship Id="rId7" Type="http://schemas.openxmlformats.org/officeDocument/2006/relationships/image" Target="../media/image07.png"/><Relationship Id="rId8" Type="http://schemas.openxmlformats.org/officeDocument/2006/relationships/image" Target="../media/image0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11.png"/><Relationship Id="rId5" Type="http://schemas.openxmlformats.org/officeDocument/2006/relationships/image" Target="../media/image09.gif"/><Relationship Id="rId6" Type="http://schemas.openxmlformats.org/officeDocument/2006/relationships/image" Target="../media/image12.png"/><Relationship Id="rId7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...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443" y="378049"/>
            <a:ext cx="3521350" cy="3526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artoon cloud.svg"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625" y="3637049"/>
            <a:ext cx="1380198" cy="8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subTitle"/>
          </p:nvPr>
        </p:nvSpPr>
        <p:spPr>
          <a:xfrm>
            <a:off x="472906" y="39047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Copyright @ 2017</a:t>
            </a:r>
            <a:r>
              <a:rPr b="1" lang="en" sz="1800">
                <a:solidFill>
                  <a:srgbClr val="FF0000"/>
                </a:solidFill>
              </a:rPr>
              <a:t>,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b="1" lang="en" sz="1800">
                <a:solidFill>
                  <a:srgbClr val="FF0000"/>
                </a:solidFill>
              </a:rPr>
              <a:t>GameCloud </a:t>
            </a:r>
          </a:p>
          <a:p>
            <a:pPr indent="0" lvl="0" marL="457200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</a:rPr>
              <a:t>By:Karmen and Stanley</a:t>
            </a:r>
          </a:p>
        </p:txBody>
      </p:sp>
      <p:sp>
        <p:nvSpPr>
          <p:cNvPr id="57" name="Shape 57"/>
          <p:cNvSpPr txBox="1"/>
          <p:nvPr>
            <p:ph type="ctrTitle"/>
          </p:nvPr>
        </p:nvSpPr>
        <p:spPr>
          <a:xfrm>
            <a:off x="278483" y="557125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Ultra"/>
                <a:ea typeface="Ultra"/>
                <a:cs typeface="Ultra"/>
                <a:sym typeface="Ultra"/>
              </a:rPr>
              <a:t>Last One Standing</a:t>
            </a:r>
          </a:p>
        </p:txBody>
      </p:sp>
      <p:pic>
        <p:nvPicPr>
          <p:cNvPr descr="Image result for homura idle sprite"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594100"/>
            <a:ext cx="1193800" cy="15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4349" y="3399725"/>
            <a:ext cx="2623525" cy="15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975" y="3005374"/>
            <a:ext cx="1553150" cy="117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9425" y="366935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7575" y="342830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1575" y="3938975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7700" y="3399725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.png" id="69" name="Shape 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4162" y="3967550"/>
            <a:ext cx="781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.png"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0875" y="3428300"/>
            <a:ext cx="7810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4349" y="3399725"/>
            <a:ext cx="2623525" cy="1586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S attacking gifs"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500" y="3104150"/>
            <a:ext cx="1111499" cy="1116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4225" y="3399725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2375" y="422030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0900" y="422030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.png"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6750" y="3918275"/>
            <a:ext cx="781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.png"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9675" y="4152900"/>
            <a:ext cx="781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.png"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9562" y="3869700"/>
            <a:ext cx="781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plosion.gif-c200" id="83" name="Shape 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3677" y="3328025"/>
            <a:ext cx="1658700" cy="1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64149" y="3439000"/>
            <a:ext cx="2623525" cy="15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623975" y="805050"/>
            <a:ext cx="58314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Homura hurt sprite"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050" y="3101799"/>
            <a:ext cx="977350" cy="11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6">
            <a:alphaModFix/>
          </a:blip>
          <a:srcRect b="0" l="75173" r="0" t="0"/>
          <a:stretch/>
        </p:blipFill>
        <p:spPr>
          <a:xfrm>
            <a:off x="2623975" y="3212025"/>
            <a:ext cx="8797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92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4950" y="339700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93" name="Shape 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6750" y="412650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ive.png" id="94" name="Shape 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3275" y="3286350"/>
            <a:ext cx="742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6">
            <a:alphaModFix/>
          </a:blip>
          <a:srcRect b="0" l="75173" r="0" t="0"/>
          <a:stretch/>
        </p:blipFill>
        <p:spPr>
          <a:xfrm>
            <a:off x="2584175" y="3699100"/>
            <a:ext cx="8797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6">
            <a:alphaModFix/>
          </a:blip>
          <a:srcRect b="0" l="44518" r="30654" t="0"/>
          <a:stretch/>
        </p:blipFill>
        <p:spPr>
          <a:xfrm>
            <a:off x="4288500" y="3908925"/>
            <a:ext cx="8797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6">
            <a:alphaModFix/>
          </a:blip>
          <a:srcRect b="0" l="44518" r="30654" t="0"/>
          <a:stretch/>
        </p:blipFill>
        <p:spPr>
          <a:xfrm>
            <a:off x="2355200" y="4045550"/>
            <a:ext cx="8797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...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451" y="1911299"/>
            <a:ext cx="1498150" cy="1500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26" y="1911299"/>
            <a:ext cx="1498150" cy="1500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...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887" y="437700"/>
            <a:ext cx="1920169" cy="192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lides.gif-c200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900" y="2939350"/>
            <a:ext cx="1498150" cy="14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777800" y="965575"/>
            <a:ext cx="298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GAME OVER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45550" y="2227850"/>
            <a:ext cx="298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[Yes]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940825" y="2227850"/>
            <a:ext cx="298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[No]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558750" y="1656800"/>
            <a:ext cx="29871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 Continue?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