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  <p:sldMasterId id="2147483701" r:id="rId2"/>
    <p:sldMasterId id="2147483702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5143500" type="screen16x9"/>
  <p:notesSz cx="6858000" cy="9144000"/>
  <p:embeddedFontLst>
    <p:embeddedFont>
      <p:font typeface="Cairo" panose="020B0604020202020204" charset="-78"/>
      <p:regular r:id="rId9"/>
      <p:bold r:id="rId10"/>
    </p:embeddedFont>
    <p:embeddedFont>
      <p:font typeface="Changa One" panose="020B0604020202020204" charset="0"/>
      <p:regular r:id="rId11"/>
      <p:italic r:id="rId12"/>
    </p:embeddedFont>
    <p:embeddedFont>
      <p:font typeface="PT Sans" panose="020B0503020203020204" pitchFamily="3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AD4E1-6B6A-3851-6573-4A7381328205}" v="1478" dt="2024-08-26T02:35:45.628"/>
    <p1510:client id="{EE3DCFA6-B6B5-F963-444A-FE71624DD8AF}" v="441" dt="2024-08-26T04:24:16.095"/>
  </p1510:revLst>
</p1510:revInfo>
</file>

<file path=ppt/tableStyles.xml><?xml version="1.0" encoding="utf-8"?>
<a:tblStyleLst xmlns:a="http://schemas.openxmlformats.org/drawingml/2006/main" def="{B0A4D525-5ACF-4394-8DD0-8D620D12AA01}">
  <a:tblStyle styleId="{B0A4D525-5ACF-4394-8DD0-8D620D12AA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10140a3179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1" name="Google Shape;2881;g10140a3179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Google Shape;3027;g158c258ce35_0_1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8" name="Google Shape;3028;g158c258ce35_0_1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1576bb0534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1576bb0534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5500" y="539400"/>
            <a:ext cx="7717800" cy="14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5500" y="1965800"/>
            <a:ext cx="77355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6626361">
            <a:off x="-133538" y="45350"/>
            <a:ext cx="1051602" cy="988105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6626361" flipH="1">
            <a:off x="8213487" y="45350"/>
            <a:ext cx="1051602" cy="988105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5"/>
          <p:cNvSpPr txBox="1">
            <a:spLocks noGrp="1"/>
          </p:cNvSpPr>
          <p:nvPr>
            <p:ph type="title"/>
          </p:nvPr>
        </p:nvSpPr>
        <p:spPr>
          <a:xfrm>
            <a:off x="4810800" y="1263150"/>
            <a:ext cx="3620100" cy="13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5"/>
          <p:cNvSpPr txBox="1">
            <a:spLocks noGrp="1"/>
          </p:cNvSpPr>
          <p:nvPr>
            <p:ph type="subTitle" idx="1"/>
          </p:nvPr>
        </p:nvSpPr>
        <p:spPr>
          <a:xfrm>
            <a:off x="4810800" y="2645850"/>
            <a:ext cx="36201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5"/>
          <p:cNvSpPr/>
          <p:nvPr/>
        </p:nvSpPr>
        <p:spPr>
          <a:xfrm rot="1501571">
            <a:off x="-313250" y="3160098"/>
            <a:ext cx="1411540" cy="132630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15"/>
          <p:cNvGrpSpPr/>
          <p:nvPr/>
        </p:nvGrpSpPr>
        <p:grpSpPr>
          <a:xfrm>
            <a:off x="-396847" y="2350834"/>
            <a:ext cx="1840127" cy="3073079"/>
            <a:chOff x="8020703" y="3817528"/>
            <a:chExt cx="843979" cy="1409475"/>
          </a:xfrm>
        </p:grpSpPr>
        <p:sp>
          <p:nvSpPr>
            <p:cNvPr id="564" name="Google Shape;564;p15"/>
            <p:cNvSpPr/>
            <p:nvPr/>
          </p:nvSpPr>
          <p:spPr>
            <a:xfrm>
              <a:off x="8535180" y="3823805"/>
              <a:ext cx="329502" cy="1345089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8363026" y="3817528"/>
              <a:ext cx="329950" cy="135120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8574278" y="4531288"/>
              <a:ext cx="19352" cy="67005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8545977" y="4475567"/>
              <a:ext cx="11694" cy="32373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537422" y="4540739"/>
              <a:ext cx="12160" cy="3911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8529334" y="4618035"/>
              <a:ext cx="13057" cy="4677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8505516" y="4531288"/>
              <a:ext cx="9900" cy="3597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8568001" y="4625675"/>
              <a:ext cx="9003" cy="28337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8492030" y="4609050"/>
              <a:ext cx="9003" cy="42721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8499670" y="4450387"/>
              <a:ext cx="11263" cy="36426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8470454" y="4494433"/>
              <a:ext cx="10348" cy="33736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745984" y="4574438"/>
              <a:ext cx="9021" cy="44533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8734757" y="4504333"/>
              <a:ext cx="9003" cy="283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8717683" y="4558261"/>
              <a:ext cx="8555" cy="30131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8770268" y="4556916"/>
              <a:ext cx="9452" cy="33736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8734757" y="4662100"/>
              <a:ext cx="9003" cy="30579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8710940" y="4614897"/>
              <a:ext cx="8555" cy="26992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8764869" y="4643215"/>
              <a:ext cx="8555" cy="39565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786893" y="4617587"/>
              <a:ext cx="9003" cy="23854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8712285" y="4503867"/>
              <a:ext cx="8555" cy="26095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8686208" y="4511525"/>
              <a:ext cx="9452" cy="27871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8625983" y="4118678"/>
              <a:ext cx="9003" cy="32373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8643506" y="4089015"/>
              <a:ext cx="9003" cy="36874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8623275" y="4188334"/>
              <a:ext cx="9470" cy="34632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8650697" y="4182505"/>
              <a:ext cx="9003" cy="39565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8612945" y="4860756"/>
              <a:ext cx="10348" cy="51725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8592715" y="4845924"/>
              <a:ext cx="8555" cy="37789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8594957" y="4942123"/>
              <a:ext cx="10366" cy="26974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8630467" y="4921445"/>
              <a:ext cx="12160" cy="43170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8582384" y="4911994"/>
              <a:ext cx="8107" cy="22957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615187" y="4781648"/>
              <a:ext cx="11712" cy="36426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8039955" y="4367264"/>
              <a:ext cx="608887" cy="854938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020703" y="4363640"/>
              <a:ext cx="563157" cy="863364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15"/>
          <p:cNvSpPr/>
          <p:nvPr/>
        </p:nvSpPr>
        <p:spPr>
          <a:xfrm rot="10317459" flipH="1">
            <a:off x="52748" y="-234586"/>
            <a:ext cx="1320716" cy="1240983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5"/>
          <p:cNvSpPr/>
          <p:nvPr/>
        </p:nvSpPr>
        <p:spPr>
          <a:xfrm rot="-2518824">
            <a:off x="7981282" y="-354861"/>
            <a:ext cx="1051687" cy="988185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15"/>
          <p:cNvGrpSpPr/>
          <p:nvPr/>
        </p:nvGrpSpPr>
        <p:grpSpPr>
          <a:xfrm rot="-10143835">
            <a:off x="8288035" y="-373346"/>
            <a:ext cx="1236902" cy="1447958"/>
            <a:chOff x="7987008" y="-231825"/>
            <a:chExt cx="1066140" cy="1248058"/>
          </a:xfrm>
        </p:grpSpPr>
        <p:sp>
          <p:nvSpPr>
            <p:cNvPr id="600" name="Google Shape;600;p15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9" name="Google Shape;609;p15"/>
          <p:cNvSpPr/>
          <p:nvPr/>
        </p:nvSpPr>
        <p:spPr>
          <a:xfrm rot="-5245595">
            <a:off x="8270270" y="4110018"/>
            <a:ext cx="1051659" cy="98815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6"/>
          <p:cNvSpPr txBox="1">
            <a:spLocks noGrp="1"/>
          </p:cNvSpPr>
          <p:nvPr>
            <p:ph type="title"/>
          </p:nvPr>
        </p:nvSpPr>
        <p:spPr>
          <a:xfrm>
            <a:off x="713100" y="2972500"/>
            <a:ext cx="49026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1"/>
          </p:nvPr>
        </p:nvSpPr>
        <p:spPr>
          <a:xfrm>
            <a:off x="713100" y="1763625"/>
            <a:ext cx="4902600" cy="12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3" name="Google Shape;613;p16"/>
          <p:cNvSpPr/>
          <p:nvPr/>
        </p:nvSpPr>
        <p:spPr>
          <a:xfrm rot="3898629" flipH="1">
            <a:off x="438473" y="98437"/>
            <a:ext cx="1100929" cy="1034412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16"/>
          <p:cNvGrpSpPr/>
          <p:nvPr/>
        </p:nvGrpSpPr>
        <p:grpSpPr>
          <a:xfrm rot="5783605">
            <a:off x="110675" y="-1108209"/>
            <a:ext cx="1756529" cy="2396949"/>
            <a:chOff x="4784068" y="3757226"/>
            <a:chExt cx="1128016" cy="1539284"/>
          </a:xfrm>
        </p:grpSpPr>
        <p:sp>
          <p:nvSpPr>
            <p:cNvPr id="615" name="Google Shape;615;p16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16"/>
          <p:cNvSpPr/>
          <p:nvPr/>
        </p:nvSpPr>
        <p:spPr>
          <a:xfrm rot="-2518782">
            <a:off x="7176584" y="-707524"/>
            <a:ext cx="1789575" cy="168151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16"/>
          <p:cNvGrpSpPr/>
          <p:nvPr/>
        </p:nvGrpSpPr>
        <p:grpSpPr>
          <a:xfrm rot="-10143876">
            <a:off x="7698658" y="-738730"/>
            <a:ext cx="2104716" cy="2463850"/>
            <a:chOff x="7987008" y="-231825"/>
            <a:chExt cx="1066140" cy="1248058"/>
          </a:xfrm>
        </p:grpSpPr>
        <p:sp>
          <p:nvSpPr>
            <p:cNvPr id="657" name="Google Shape;657;p16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16"/>
          <p:cNvSpPr/>
          <p:nvPr/>
        </p:nvSpPr>
        <p:spPr>
          <a:xfrm rot="-2199220" flipH="1">
            <a:off x="-352358" y="4143763"/>
            <a:ext cx="969775" cy="91121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6"/>
          <p:cNvSpPr/>
          <p:nvPr/>
        </p:nvSpPr>
        <p:spPr>
          <a:xfrm rot="-3773086" flipH="1">
            <a:off x="39508" y="4670297"/>
            <a:ext cx="968398" cy="48498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7"/>
          <p:cNvSpPr txBox="1">
            <a:spLocks noGrp="1"/>
          </p:cNvSpPr>
          <p:nvPr>
            <p:ph type="title"/>
          </p:nvPr>
        </p:nvSpPr>
        <p:spPr>
          <a:xfrm>
            <a:off x="2120700" y="2972500"/>
            <a:ext cx="49026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0" name="Google Shape;670;p17"/>
          <p:cNvSpPr txBox="1">
            <a:spLocks noGrp="1"/>
          </p:cNvSpPr>
          <p:nvPr>
            <p:ph type="subTitle" idx="1"/>
          </p:nvPr>
        </p:nvSpPr>
        <p:spPr>
          <a:xfrm>
            <a:off x="2120700" y="1763625"/>
            <a:ext cx="4902600" cy="12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1" name="Google Shape;671;p17"/>
          <p:cNvSpPr/>
          <p:nvPr/>
        </p:nvSpPr>
        <p:spPr>
          <a:xfrm rot="1993238" flipH="1">
            <a:off x="614031" y="-581442"/>
            <a:ext cx="1616256" cy="151866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7"/>
          <p:cNvSpPr/>
          <p:nvPr/>
        </p:nvSpPr>
        <p:spPr>
          <a:xfrm rot="-1993238">
            <a:off x="7302031" y="3306458"/>
            <a:ext cx="1616256" cy="151866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 rot="-6373957">
            <a:off x="7394210" y="3637257"/>
            <a:ext cx="1733964" cy="2366009"/>
            <a:chOff x="4784068" y="3757226"/>
            <a:chExt cx="1128016" cy="1539284"/>
          </a:xfrm>
        </p:grpSpPr>
        <p:sp>
          <p:nvSpPr>
            <p:cNvPr id="674" name="Google Shape;674;p17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17"/>
          <p:cNvSpPr/>
          <p:nvPr/>
        </p:nvSpPr>
        <p:spPr>
          <a:xfrm rot="9012989">
            <a:off x="233856" y="3783900"/>
            <a:ext cx="1953513" cy="1835557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17"/>
          <p:cNvGrpSpPr/>
          <p:nvPr/>
        </p:nvGrpSpPr>
        <p:grpSpPr>
          <a:xfrm rot="6373840" flipH="1">
            <a:off x="65992" y="-403785"/>
            <a:ext cx="1820532" cy="2484140"/>
            <a:chOff x="4784068" y="3757226"/>
            <a:chExt cx="1128016" cy="1539284"/>
          </a:xfrm>
        </p:grpSpPr>
        <p:sp>
          <p:nvSpPr>
            <p:cNvPr id="716" name="Google Shape;716;p17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10317406">
            <a:off x="7440352" y="-313139"/>
            <a:ext cx="1883525" cy="176980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7"/>
          <p:cNvSpPr/>
          <p:nvPr/>
        </p:nvSpPr>
        <p:spPr>
          <a:xfrm rot="5245499" flipH="1">
            <a:off x="-308041" y="3750715"/>
            <a:ext cx="1271046" cy="119429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5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9"/>
          <p:cNvSpPr/>
          <p:nvPr/>
        </p:nvSpPr>
        <p:spPr>
          <a:xfrm rot="8806762">
            <a:off x="250371" y="212209"/>
            <a:ext cx="1616256" cy="151866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0" name="Google Shape;850;p19"/>
          <p:cNvGrpSpPr/>
          <p:nvPr/>
        </p:nvGrpSpPr>
        <p:grpSpPr>
          <a:xfrm rot="4426043">
            <a:off x="40484" y="-965934"/>
            <a:ext cx="1733964" cy="2366009"/>
            <a:chOff x="4784068" y="3757226"/>
            <a:chExt cx="1128016" cy="1539284"/>
          </a:xfrm>
        </p:grpSpPr>
        <p:sp>
          <p:nvSpPr>
            <p:cNvPr id="851" name="Google Shape;851;p19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19"/>
          <p:cNvGrpSpPr/>
          <p:nvPr/>
        </p:nvGrpSpPr>
        <p:grpSpPr>
          <a:xfrm rot="-4426043" flipH="1">
            <a:off x="7432485" y="-554681"/>
            <a:ext cx="1733964" cy="2366009"/>
            <a:chOff x="4784068" y="3757226"/>
            <a:chExt cx="1128016" cy="1539284"/>
          </a:xfrm>
        </p:grpSpPr>
        <p:sp>
          <p:nvSpPr>
            <p:cNvPr id="892" name="Google Shape;892;p19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19"/>
          <p:cNvSpPr txBox="1">
            <a:spLocks noGrp="1"/>
          </p:cNvSpPr>
          <p:nvPr>
            <p:ph type="title"/>
          </p:nvPr>
        </p:nvSpPr>
        <p:spPr>
          <a:xfrm>
            <a:off x="713100" y="1307100"/>
            <a:ext cx="575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4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0"/>
          <p:cNvSpPr txBox="1">
            <a:spLocks noGrp="1"/>
          </p:cNvSpPr>
          <p:nvPr>
            <p:ph type="title"/>
          </p:nvPr>
        </p:nvSpPr>
        <p:spPr>
          <a:xfrm>
            <a:off x="713100" y="917850"/>
            <a:ext cx="3669900" cy="3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0"/>
          <p:cNvSpPr/>
          <p:nvPr/>
        </p:nvSpPr>
        <p:spPr>
          <a:xfrm rot="-3406762" flipH="1">
            <a:off x="7220976" y="2808393"/>
            <a:ext cx="1616256" cy="151866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20"/>
          <p:cNvGrpSpPr/>
          <p:nvPr/>
        </p:nvGrpSpPr>
        <p:grpSpPr>
          <a:xfrm rot="973840" flipH="1">
            <a:off x="7779232" y="2771556"/>
            <a:ext cx="1820532" cy="2484140"/>
            <a:chOff x="4784068" y="3757226"/>
            <a:chExt cx="1128016" cy="1539284"/>
          </a:xfrm>
        </p:grpSpPr>
        <p:sp>
          <p:nvSpPr>
            <p:cNvPr id="937" name="Google Shape;937;p20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20"/>
          <p:cNvSpPr/>
          <p:nvPr/>
        </p:nvSpPr>
        <p:spPr>
          <a:xfrm rot="10579071" flipH="1">
            <a:off x="-95044" y="-219947"/>
            <a:ext cx="1616252" cy="1518661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1"/>
          <p:cNvSpPr/>
          <p:nvPr/>
        </p:nvSpPr>
        <p:spPr>
          <a:xfrm rot="5710146" flipH="1">
            <a:off x="8136944" y="3933811"/>
            <a:ext cx="1599197" cy="928070"/>
          </a:xfrm>
          <a:custGeom>
            <a:avLst/>
            <a:gdLst/>
            <a:ahLst/>
            <a:cxnLst/>
            <a:rect l="l" t="t" r="r" b="b"/>
            <a:pathLst>
              <a:path w="44607" h="25887" extrusionOk="0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1"/>
          <p:cNvSpPr/>
          <p:nvPr/>
        </p:nvSpPr>
        <p:spPr>
          <a:xfrm rot="-4815510" flipH="1">
            <a:off x="8071519" y="4270242"/>
            <a:ext cx="926080" cy="870162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1"/>
          <p:cNvSpPr/>
          <p:nvPr/>
        </p:nvSpPr>
        <p:spPr>
          <a:xfrm rot="-3319643">
            <a:off x="7178861" y="-554374"/>
            <a:ext cx="1775776" cy="1668552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21"/>
          <p:cNvGrpSpPr/>
          <p:nvPr/>
        </p:nvGrpSpPr>
        <p:grpSpPr>
          <a:xfrm rot="10655346">
            <a:off x="7761969" y="-750456"/>
            <a:ext cx="2088390" cy="2444738"/>
            <a:chOff x="7987008" y="-231825"/>
            <a:chExt cx="1066140" cy="1248058"/>
          </a:xfrm>
        </p:grpSpPr>
        <p:sp>
          <p:nvSpPr>
            <p:cNvPr id="983" name="Google Shape;983;p21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1"/>
          <p:cNvSpPr/>
          <p:nvPr/>
        </p:nvSpPr>
        <p:spPr>
          <a:xfrm rot="-1501571" flipH="1">
            <a:off x="-79049" y="3160098"/>
            <a:ext cx="1411540" cy="132630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21"/>
          <p:cNvGrpSpPr/>
          <p:nvPr/>
        </p:nvGrpSpPr>
        <p:grpSpPr>
          <a:xfrm flipH="1">
            <a:off x="-424039" y="2350834"/>
            <a:ext cx="1840127" cy="3073079"/>
            <a:chOff x="8020703" y="3817528"/>
            <a:chExt cx="843979" cy="1409475"/>
          </a:xfrm>
        </p:grpSpPr>
        <p:sp>
          <p:nvSpPr>
            <p:cNvPr id="994" name="Google Shape;994;p21"/>
            <p:cNvSpPr/>
            <p:nvPr/>
          </p:nvSpPr>
          <p:spPr>
            <a:xfrm>
              <a:off x="8535180" y="3823805"/>
              <a:ext cx="329502" cy="1345089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8363026" y="3817528"/>
              <a:ext cx="329950" cy="135120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8574278" y="4531288"/>
              <a:ext cx="19352" cy="67005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8545977" y="4475567"/>
              <a:ext cx="11694" cy="32373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8537422" y="4540739"/>
              <a:ext cx="12160" cy="3911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8529334" y="4618035"/>
              <a:ext cx="13057" cy="4677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8505516" y="4531288"/>
              <a:ext cx="9900" cy="3597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8568001" y="4625675"/>
              <a:ext cx="9003" cy="28337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8492030" y="4609050"/>
              <a:ext cx="9003" cy="42721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8499670" y="4450387"/>
              <a:ext cx="11263" cy="36426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8470454" y="4494433"/>
              <a:ext cx="10348" cy="33736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8745984" y="4574438"/>
              <a:ext cx="9021" cy="44533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8734757" y="4504333"/>
              <a:ext cx="9003" cy="283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8717683" y="4558261"/>
              <a:ext cx="8555" cy="30131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8770268" y="4556916"/>
              <a:ext cx="9452" cy="33736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8734757" y="4662100"/>
              <a:ext cx="9003" cy="30579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8710940" y="4614897"/>
              <a:ext cx="8555" cy="26992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8764869" y="4643215"/>
              <a:ext cx="8555" cy="39565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8786893" y="4617587"/>
              <a:ext cx="9003" cy="23854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8712285" y="4503867"/>
              <a:ext cx="8555" cy="26095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8686208" y="4511525"/>
              <a:ext cx="9452" cy="27871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8625983" y="4118678"/>
              <a:ext cx="9003" cy="32373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8643506" y="4089015"/>
              <a:ext cx="9003" cy="36874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8623275" y="4188334"/>
              <a:ext cx="9470" cy="34632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8650697" y="4182505"/>
              <a:ext cx="9003" cy="39565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8612945" y="4860756"/>
              <a:ext cx="10348" cy="51725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8592715" y="4845924"/>
              <a:ext cx="8555" cy="37789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8594957" y="4942123"/>
              <a:ext cx="10366" cy="26974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30467" y="4921445"/>
              <a:ext cx="12160" cy="43170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8582384" y="4911994"/>
              <a:ext cx="8107" cy="22957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8615187" y="4781648"/>
              <a:ext cx="11712" cy="36426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8039955" y="4367264"/>
              <a:ext cx="608887" cy="854938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8020703" y="4363640"/>
              <a:ext cx="563157" cy="863364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21"/>
          <p:cNvSpPr txBox="1">
            <a:spLocks noGrp="1"/>
          </p:cNvSpPr>
          <p:nvPr>
            <p:ph type="title"/>
          </p:nvPr>
        </p:nvSpPr>
        <p:spPr>
          <a:xfrm flipH="1">
            <a:off x="4572000" y="1610600"/>
            <a:ext cx="38589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1"/>
          <p:cNvSpPr txBox="1">
            <a:spLocks noGrp="1"/>
          </p:cNvSpPr>
          <p:nvPr>
            <p:ph type="subTitle" idx="1"/>
          </p:nvPr>
        </p:nvSpPr>
        <p:spPr>
          <a:xfrm flipH="1">
            <a:off x="4572000" y="2528200"/>
            <a:ext cx="38589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2"/>
          <p:cNvSpPr txBox="1">
            <a:spLocks noGrp="1"/>
          </p:cNvSpPr>
          <p:nvPr>
            <p:ph type="title"/>
          </p:nvPr>
        </p:nvSpPr>
        <p:spPr>
          <a:xfrm>
            <a:off x="720000" y="1880550"/>
            <a:ext cx="331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22"/>
          <p:cNvSpPr txBox="1">
            <a:spLocks noGrp="1"/>
          </p:cNvSpPr>
          <p:nvPr>
            <p:ph type="subTitle" idx="1"/>
          </p:nvPr>
        </p:nvSpPr>
        <p:spPr>
          <a:xfrm>
            <a:off x="720000" y="2453250"/>
            <a:ext cx="33111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2"/>
          <p:cNvSpPr/>
          <p:nvPr/>
        </p:nvSpPr>
        <p:spPr>
          <a:xfrm rot="9672070">
            <a:off x="7703933" y="-247854"/>
            <a:ext cx="1599156" cy="928046"/>
          </a:xfrm>
          <a:custGeom>
            <a:avLst/>
            <a:gdLst/>
            <a:ahLst/>
            <a:cxnLst/>
            <a:rect l="l" t="t" r="r" b="b"/>
            <a:pathLst>
              <a:path w="44607" h="25887" extrusionOk="0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2"/>
          <p:cNvSpPr/>
          <p:nvPr/>
        </p:nvSpPr>
        <p:spPr>
          <a:xfrm rot="4815673">
            <a:off x="263160" y="3819142"/>
            <a:ext cx="1196777" cy="112451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4" name="Google Shape;1034;p22"/>
          <p:cNvGrpSpPr/>
          <p:nvPr/>
        </p:nvGrpSpPr>
        <p:grpSpPr>
          <a:xfrm>
            <a:off x="-451139" y="3167684"/>
            <a:ext cx="1543239" cy="2105894"/>
            <a:chOff x="4784068" y="3757226"/>
            <a:chExt cx="1128016" cy="1539284"/>
          </a:xfrm>
        </p:grpSpPr>
        <p:sp>
          <p:nvSpPr>
            <p:cNvPr id="1035" name="Google Shape;1035;p22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3"/>
          <p:cNvSpPr/>
          <p:nvPr/>
        </p:nvSpPr>
        <p:spPr>
          <a:xfrm rot="-1905136" flipH="1">
            <a:off x="8176261" y="3618626"/>
            <a:ext cx="1082530" cy="1017165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7" name="Google Shape;1077;p23"/>
          <p:cNvGrpSpPr/>
          <p:nvPr/>
        </p:nvGrpSpPr>
        <p:grpSpPr>
          <a:xfrm rot="-403479" flipH="1">
            <a:off x="7918458" y="3009118"/>
            <a:ext cx="1411220" cy="2356788"/>
            <a:chOff x="8020703" y="3817528"/>
            <a:chExt cx="843979" cy="1409475"/>
          </a:xfrm>
        </p:grpSpPr>
        <p:sp>
          <p:nvSpPr>
            <p:cNvPr id="1078" name="Google Shape;1078;p23"/>
            <p:cNvSpPr/>
            <p:nvPr/>
          </p:nvSpPr>
          <p:spPr>
            <a:xfrm>
              <a:off x="8535180" y="3823805"/>
              <a:ext cx="329502" cy="1345089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8363026" y="3817528"/>
              <a:ext cx="329950" cy="135120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8574278" y="4531288"/>
              <a:ext cx="19352" cy="67005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8545977" y="4475567"/>
              <a:ext cx="11694" cy="32373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8537422" y="4540739"/>
              <a:ext cx="12160" cy="3911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8529334" y="4618035"/>
              <a:ext cx="13057" cy="4677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8505516" y="4531288"/>
              <a:ext cx="9900" cy="3597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8568001" y="4625675"/>
              <a:ext cx="9003" cy="28337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8492030" y="4609050"/>
              <a:ext cx="9003" cy="42721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8499670" y="4450387"/>
              <a:ext cx="11263" cy="36426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8470454" y="4494433"/>
              <a:ext cx="10348" cy="33736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8745984" y="4574438"/>
              <a:ext cx="9021" cy="44533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8734757" y="4504333"/>
              <a:ext cx="9003" cy="283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8717683" y="4558261"/>
              <a:ext cx="8555" cy="30131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8770268" y="4556916"/>
              <a:ext cx="9452" cy="33736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8734757" y="4662100"/>
              <a:ext cx="9003" cy="30579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8710940" y="4614897"/>
              <a:ext cx="8555" cy="26992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8764869" y="4643215"/>
              <a:ext cx="8555" cy="39565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8786893" y="4617587"/>
              <a:ext cx="9003" cy="23854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8712285" y="4503867"/>
              <a:ext cx="8555" cy="26095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8686208" y="4511525"/>
              <a:ext cx="9452" cy="27871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8625983" y="4118678"/>
              <a:ext cx="9003" cy="32373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8643506" y="4089015"/>
              <a:ext cx="9003" cy="36874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8623275" y="4188334"/>
              <a:ext cx="9470" cy="34632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8650697" y="4182505"/>
              <a:ext cx="9003" cy="39565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8612945" y="4860756"/>
              <a:ext cx="10348" cy="51725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8592715" y="4845924"/>
              <a:ext cx="8555" cy="37789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8594957" y="4942123"/>
              <a:ext cx="10366" cy="26974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8630467" y="4921445"/>
              <a:ext cx="12160" cy="43170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8582384" y="4911994"/>
              <a:ext cx="8107" cy="22957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8615187" y="4781648"/>
              <a:ext cx="11712" cy="36426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8039955" y="4367264"/>
              <a:ext cx="608887" cy="854938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8020703" y="4363640"/>
              <a:ext cx="563157" cy="863364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23"/>
          <p:cNvSpPr/>
          <p:nvPr/>
        </p:nvSpPr>
        <p:spPr>
          <a:xfrm rot="-8679739">
            <a:off x="-507046" y="165937"/>
            <a:ext cx="1772222" cy="1665133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2" name="Google Shape;1112;p23"/>
          <p:cNvGrpSpPr/>
          <p:nvPr/>
        </p:nvGrpSpPr>
        <p:grpSpPr>
          <a:xfrm rot="6056041">
            <a:off x="-413716" y="-894534"/>
            <a:ext cx="2084184" cy="2439814"/>
            <a:chOff x="7987008" y="-231825"/>
            <a:chExt cx="1066140" cy="1248058"/>
          </a:xfrm>
        </p:grpSpPr>
        <p:sp>
          <p:nvSpPr>
            <p:cNvPr id="1113" name="Google Shape;1113;p23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23"/>
          <p:cNvSpPr txBox="1">
            <a:spLocks noGrp="1"/>
          </p:cNvSpPr>
          <p:nvPr>
            <p:ph type="body" idx="1"/>
          </p:nvPr>
        </p:nvSpPr>
        <p:spPr>
          <a:xfrm>
            <a:off x="2235150" y="1689775"/>
            <a:ext cx="4673700" cy="25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4"/>
          <p:cNvSpPr txBox="1">
            <a:spLocks noGrp="1"/>
          </p:cNvSpPr>
          <p:nvPr>
            <p:ph type="title"/>
          </p:nvPr>
        </p:nvSpPr>
        <p:spPr>
          <a:xfrm>
            <a:off x="713100" y="964450"/>
            <a:ext cx="3468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4"/>
          <p:cNvSpPr txBox="1">
            <a:spLocks noGrp="1"/>
          </p:cNvSpPr>
          <p:nvPr>
            <p:ph type="body" idx="1"/>
          </p:nvPr>
        </p:nvSpPr>
        <p:spPr>
          <a:xfrm>
            <a:off x="713100" y="1641950"/>
            <a:ext cx="3468000" cy="25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7" name="Google Shape;1127;p24"/>
          <p:cNvSpPr>
            <a:spLocks noGrp="1"/>
          </p:cNvSpPr>
          <p:nvPr>
            <p:ph type="pic" idx="2"/>
          </p:nvPr>
        </p:nvSpPr>
        <p:spPr>
          <a:xfrm flipH="1">
            <a:off x="5131500" y="922050"/>
            <a:ext cx="3299400" cy="3299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128" name="Google Shape;1128;p24"/>
          <p:cNvGrpSpPr/>
          <p:nvPr/>
        </p:nvGrpSpPr>
        <p:grpSpPr>
          <a:xfrm rot="10800000">
            <a:off x="7059189" y="-216867"/>
            <a:ext cx="2084799" cy="2844905"/>
            <a:chOff x="4784068" y="3757226"/>
            <a:chExt cx="1128016" cy="1539284"/>
          </a:xfrm>
        </p:grpSpPr>
        <p:sp>
          <p:nvSpPr>
            <p:cNvPr id="1129" name="Google Shape;1129;p24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4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4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4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4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4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4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4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9" name="Google Shape;1169;p24"/>
          <p:cNvSpPr/>
          <p:nvPr/>
        </p:nvSpPr>
        <p:spPr>
          <a:xfrm rot="-10656195" flipH="1">
            <a:off x="-6127" y="-129102"/>
            <a:ext cx="1438443" cy="135158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4"/>
          <p:cNvSpPr/>
          <p:nvPr/>
        </p:nvSpPr>
        <p:spPr>
          <a:xfrm rot="-3180013" flipH="1">
            <a:off x="7527390" y="4096378"/>
            <a:ext cx="2056808" cy="1030027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4"/>
          <p:cNvSpPr/>
          <p:nvPr/>
        </p:nvSpPr>
        <p:spPr>
          <a:xfrm rot="-5710146">
            <a:off x="-751382" y="4055461"/>
            <a:ext cx="1599197" cy="928070"/>
          </a:xfrm>
          <a:custGeom>
            <a:avLst/>
            <a:gdLst/>
            <a:ahLst/>
            <a:cxnLst/>
            <a:rect l="l" t="t" r="r" b="b"/>
            <a:pathLst>
              <a:path w="44607" h="25887" extrusionOk="0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4"/>
          <p:cNvSpPr/>
          <p:nvPr/>
        </p:nvSpPr>
        <p:spPr>
          <a:xfrm rot="4815510">
            <a:off x="-12840" y="4391892"/>
            <a:ext cx="926080" cy="870162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25"/>
          <p:cNvSpPr txBox="1">
            <a:spLocks noGrp="1"/>
          </p:cNvSpPr>
          <p:nvPr>
            <p:ph type="title"/>
          </p:nvPr>
        </p:nvSpPr>
        <p:spPr>
          <a:xfrm>
            <a:off x="5119800" y="1638600"/>
            <a:ext cx="24126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5" name="Google Shape;1175;p25"/>
          <p:cNvSpPr txBox="1">
            <a:spLocks noGrp="1"/>
          </p:cNvSpPr>
          <p:nvPr>
            <p:ph type="subTitle" idx="1"/>
          </p:nvPr>
        </p:nvSpPr>
        <p:spPr>
          <a:xfrm>
            <a:off x="5119800" y="2695200"/>
            <a:ext cx="33111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5"/>
          <p:cNvSpPr/>
          <p:nvPr/>
        </p:nvSpPr>
        <p:spPr>
          <a:xfrm rot="-9672070" flipH="1">
            <a:off x="-344262" y="-247854"/>
            <a:ext cx="1599156" cy="928046"/>
          </a:xfrm>
          <a:custGeom>
            <a:avLst/>
            <a:gdLst/>
            <a:ahLst/>
            <a:cxnLst/>
            <a:rect l="l" t="t" r="r" b="b"/>
            <a:pathLst>
              <a:path w="44607" h="25887" extrusionOk="0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5"/>
          <p:cNvSpPr/>
          <p:nvPr/>
        </p:nvSpPr>
        <p:spPr>
          <a:xfrm rot="-4815673" flipH="1">
            <a:off x="7498890" y="3819142"/>
            <a:ext cx="1196777" cy="112451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25"/>
          <p:cNvGrpSpPr/>
          <p:nvPr/>
        </p:nvGrpSpPr>
        <p:grpSpPr>
          <a:xfrm flipH="1">
            <a:off x="7866727" y="3167684"/>
            <a:ext cx="1543239" cy="2105894"/>
            <a:chOff x="4784068" y="3757226"/>
            <a:chExt cx="1128016" cy="1539284"/>
          </a:xfrm>
        </p:grpSpPr>
        <p:sp>
          <p:nvSpPr>
            <p:cNvPr id="1179" name="Google Shape;1179;p25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 rot="-2518824">
            <a:off x="7981282" y="-354861"/>
            <a:ext cx="1051687" cy="988185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 rot="2245815">
            <a:off x="-414949" y="-198216"/>
            <a:ext cx="1128025" cy="1539296"/>
            <a:chOff x="4784068" y="3757226"/>
            <a:chExt cx="1128016" cy="1539284"/>
          </a:xfrm>
        </p:grpSpPr>
        <p:sp>
          <p:nvSpPr>
            <p:cNvPr id="75" name="Google Shape;75;p4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-10143835">
            <a:off x="8288035" y="-373346"/>
            <a:ext cx="1236902" cy="1447958"/>
            <a:chOff x="7987008" y="-231825"/>
            <a:chExt cx="1066140" cy="1248058"/>
          </a:xfrm>
        </p:grpSpPr>
        <p:sp>
          <p:nvSpPr>
            <p:cNvPr id="116" name="Google Shape;116;p4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_1"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26"/>
          <p:cNvSpPr txBox="1">
            <a:spLocks noGrp="1"/>
          </p:cNvSpPr>
          <p:nvPr>
            <p:ph type="title"/>
          </p:nvPr>
        </p:nvSpPr>
        <p:spPr>
          <a:xfrm>
            <a:off x="1694450" y="1638600"/>
            <a:ext cx="2329800" cy="10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6"/>
          <p:cNvSpPr txBox="1">
            <a:spLocks noGrp="1"/>
          </p:cNvSpPr>
          <p:nvPr>
            <p:ph type="subTitle" idx="1"/>
          </p:nvPr>
        </p:nvSpPr>
        <p:spPr>
          <a:xfrm>
            <a:off x="713100" y="2695200"/>
            <a:ext cx="3311100" cy="8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6"/>
          <p:cNvSpPr/>
          <p:nvPr/>
        </p:nvSpPr>
        <p:spPr>
          <a:xfrm rot="9672070">
            <a:off x="7703933" y="-247854"/>
            <a:ext cx="1599156" cy="928046"/>
          </a:xfrm>
          <a:custGeom>
            <a:avLst/>
            <a:gdLst/>
            <a:ahLst/>
            <a:cxnLst/>
            <a:rect l="l" t="t" r="r" b="b"/>
            <a:pathLst>
              <a:path w="44607" h="25887" extrusionOk="0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6"/>
          <p:cNvSpPr/>
          <p:nvPr/>
        </p:nvSpPr>
        <p:spPr>
          <a:xfrm rot="4815673">
            <a:off x="263160" y="3819142"/>
            <a:ext cx="1196777" cy="112451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4" name="Google Shape;1224;p26"/>
          <p:cNvGrpSpPr/>
          <p:nvPr/>
        </p:nvGrpSpPr>
        <p:grpSpPr>
          <a:xfrm>
            <a:off x="-451139" y="3167684"/>
            <a:ext cx="1543239" cy="2105894"/>
            <a:chOff x="4784068" y="3757226"/>
            <a:chExt cx="1128016" cy="1539284"/>
          </a:xfrm>
        </p:grpSpPr>
        <p:sp>
          <p:nvSpPr>
            <p:cNvPr id="1225" name="Google Shape;1225;p26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5" name="Google Shape;1265;p26"/>
          <p:cNvSpPr/>
          <p:nvPr/>
        </p:nvSpPr>
        <p:spPr>
          <a:xfrm rot="-9672070" flipH="1">
            <a:off x="-344267" y="-247854"/>
            <a:ext cx="1599156" cy="928046"/>
          </a:xfrm>
          <a:custGeom>
            <a:avLst/>
            <a:gdLst/>
            <a:ahLst/>
            <a:cxnLst/>
            <a:rect l="l" t="t" r="r" b="b"/>
            <a:pathLst>
              <a:path w="44607" h="25887" extrusionOk="0">
                <a:moveTo>
                  <a:pt x="9114" y="1"/>
                </a:moveTo>
                <a:cubicBezTo>
                  <a:pt x="8558" y="1"/>
                  <a:pt x="8039" y="522"/>
                  <a:pt x="7645" y="857"/>
                </a:cubicBezTo>
                <a:cubicBezTo>
                  <a:pt x="6216" y="2110"/>
                  <a:pt x="5139" y="3714"/>
                  <a:pt x="4312" y="5418"/>
                </a:cubicBezTo>
                <a:cubicBezTo>
                  <a:pt x="3359" y="7348"/>
                  <a:pt x="2658" y="9453"/>
                  <a:pt x="2332" y="11584"/>
                </a:cubicBezTo>
                <a:cubicBezTo>
                  <a:pt x="2282" y="11659"/>
                  <a:pt x="2206" y="11734"/>
                  <a:pt x="2131" y="11809"/>
                </a:cubicBezTo>
                <a:cubicBezTo>
                  <a:pt x="2131" y="11809"/>
                  <a:pt x="2131" y="11834"/>
                  <a:pt x="2106" y="11834"/>
                </a:cubicBezTo>
                <a:cubicBezTo>
                  <a:pt x="1430" y="11859"/>
                  <a:pt x="728" y="11909"/>
                  <a:pt x="26" y="11985"/>
                </a:cubicBezTo>
                <a:cubicBezTo>
                  <a:pt x="1" y="11985"/>
                  <a:pt x="1" y="12010"/>
                  <a:pt x="26" y="12010"/>
                </a:cubicBezTo>
                <a:cubicBezTo>
                  <a:pt x="377" y="11997"/>
                  <a:pt x="728" y="11991"/>
                  <a:pt x="1075" y="11991"/>
                </a:cubicBezTo>
                <a:cubicBezTo>
                  <a:pt x="1423" y="11991"/>
                  <a:pt x="1768" y="11997"/>
                  <a:pt x="2106" y="12010"/>
                </a:cubicBezTo>
                <a:cubicBezTo>
                  <a:pt x="2142" y="12064"/>
                  <a:pt x="2191" y="12105"/>
                  <a:pt x="2263" y="12105"/>
                </a:cubicBezTo>
                <a:cubicBezTo>
                  <a:pt x="2291" y="12105"/>
                  <a:pt x="2322" y="12099"/>
                  <a:pt x="2357" y="12085"/>
                </a:cubicBezTo>
                <a:cubicBezTo>
                  <a:pt x="2382" y="12060"/>
                  <a:pt x="2407" y="12035"/>
                  <a:pt x="2432" y="12010"/>
                </a:cubicBezTo>
                <a:lnTo>
                  <a:pt x="2507" y="12010"/>
                </a:lnTo>
                <a:cubicBezTo>
                  <a:pt x="2532" y="12022"/>
                  <a:pt x="2557" y="12028"/>
                  <a:pt x="2582" y="12028"/>
                </a:cubicBezTo>
                <a:cubicBezTo>
                  <a:pt x="2607" y="12028"/>
                  <a:pt x="2633" y="12022"/>
                  <a:pt x="2658" y="12010"/>
                </a:cubicBezTo>
                <a:cubicBezTo>
                  <a:pt x="3134" y="12035"/>
                  <a:pt x="3635" y="12060"/>
                  <a:pt x="4136" y="12110"/>
                </a:cubicBezTo>
                <a:cubicBezTo>
                  <a:pt x="4136" y="12160"/>
                  <a:pt x="4136" y="12185"/>
                  <a:pt x="4161" y="12210"/>
                </a:cubicBezTo>
                <a:cubicBezTo>
                  <a:pt x="4161" y="12235"/>
                  <a:pt x="4186" y="12235"/>
                  <a:pt x="4186" y="12235"/>
                </a:cubicBezTo>
                <a:cubicBezTo>
                  <a:pt x="4262" y="13739"/>
                  <a:pt x="4938" y="15293"/>
                  <a:pt x="5640" y="16571"/>
                </a:cubicBezTo>
                <a:cubicBezTo>
                  <a:pt x="6392" y="17950"/>
                  <a:pt x="7420" y="19303"/>
                  <a:pt x="8648" y="20255"/>
                </a:cubicBezTo>
                <a:cubicBezTo>
                  <a:pt x="9059" y="20569"/>
                  <a:pt x="9669" y="20959"/>
                  <a:pt x="10251" y="20959"/>
                </a:cubicBezTo>
                <a:cubicBezTo>
                  <a:pt x="10414" y="20959"/>
                  <a:pt x="10574" y="20928"/>
                  <a:pt x="10728" y="20857"/>
                </a:cubicBezTo>
                <a:cubicBezTo>
                  <a:pt x="11354" y="20606"/>
                  <a:pt x="11104" y="19679"/>
                  <a:pt x="10953" y="19178"/>
                </a:cubicBezTo>
                <a:cubicBezTo>
                  <a:pt x="10527" y="17674"/>
                  <a:pt x="9550" y="16220"/>
                  <a:pt x="8522" y="15042"/>
                </a:cubicBezTo>
                <a:cubicBezTo>
                  <a:pt x="7921" y="14391"/>
                  <a:pt x="7269" y="13764"/>
                  <a:pt x="6567" y="13213"/>
                </a:cubicBezTo>
                <a:cubicBezTo>
                  <a:pt x="6216" y="12937"/>
                  <a:pt x="5866" y="12686"/>
                  <a:pt x="5490" y="12436"/>
                </a:cubicBezTo>
                <a:cubicBezTo>
                  <a:pt x="5389" y="12361"/>
                  <a:pt x="5264" y="12285"/>
                  <a:pt x="5139" y="12210"/>
                </a:cubicBezTo>
                <a:lnTo>
                  <a:pt x="5164" y="12210"/>
                </a:lnTo>
                <a:cubicBezTo>
                  <a:pt x="6818" y="12386"/>
                  <a:pt x="8472" y="12661"/>
                  <a:pt x="10101" y="12937"/>
                </a:cubicBezTo>
                <a:cubicBezTo>
                  <a:pt x="10252" y="13739"/>
                  <a:pt x="10703" y="14441"/>
                  <a:pt x="11154" y="15092"/>
                </a:cubicBezTo>
                <a:cubicBezTo>
                  <a:pt x="11630" y="15794"/>
                  <a:pt x="12181" y="16471"/>
                  <a:pt x="12758" y="17097"/>
                </a:cubicBezTo>
                <a:cubicBezTo>
                  <a:pt x="13961" y="18376"/>
                  <a:pt x="15339" y="19503"/>
                  <a:pt x="16868" y="20381"/>
                </a:cubicBezTo>
                <a:cubicBezTo>
                  <a:pt x="17281" y="20639"/>
                  <a:pt x="17777" y="20873"/>
                  <a:pt x="18274" y="20873"/>
                </a:cubicBezTo>
                <a:cubicBezTo>
                  <a:pt x="18501" y="20873"/>
                  <a:pt x="18728" y="20824"/>
                  <a:pt x="18948" y="20706"/>
                </a:cubicBezTo>
                <a:cubicBezTo>
                  <a:pt x="19600" y="20356"/>
                  <a:pt x="19650" y="19654"/>
                  <a:pt x="19374" y="19027"/>
                </a:cubicBezTo>
                <a:cubicBezTo>
                  <a:pt x="18698" y="17498"/>
                  <a:pt x="17094" y="16396"/>
                  <a:pt x="15765" y="15443"/>
                </a:cubicBezTo>
                <a:cubicBezTo>
                  <a:pt x="14888" y="14842"/>
                  <a:pt x="13986" y="14315"/>
                  <a:pt x="13034" y="13814"/>
                </a:cubicBezTo>
                <a:cubicBezTo>
                  <a:pt x="12683" y="13614"/>
                  <a:pt x="12307" y="13438"/>
                  <a:pt x="11931" y="13263"/>
                </a:cubicBezTo>
                <a:lnTo>
                  <a:pt x="11931" y="13263"/>
                </a:lnTo>
                <a:cubicBezTo>
                  <a:pt x="12532" y="13363"/>
                  <a:pt x="13109" y="13463"/>
                  <a:pt x="13710" y="13564"/>
                </a:cubicBezTo>
                <a:cubicBezTo>
                  <a:pt x="18121" y="14265"/>
                  <a:pt x="22582" y="14767"/>
                  <a:pt x="26968" y="15794"/>
                </a:cubicBezTo>
                <a:cubicBezTo>
                  <a:pt x="27119" y="16496"/>
                  <a:pt x="27420" y="17173"/>
                  <a:pt x="27720" y="17824"/>
                </a:cubicBezTo>
                <a:cubicBezTo>
                  <a:pt x="28096" y="18726"/>
                  <a:pt x="28472" y="19604"/>
                  <a:pt x="28898" y="20456"/>
                </a:cubicBezTo>
                <a:cubicBezTo>
                  <a:pt x="29750" y="22135"/>
                  <a:pt x="30903" y="23614"/>
                  <a:pt x="32156" y="24967"/>
                </a:cubicBezTo>
                <a:cubicBezTo>
                  <a:pt x="32504" y="25335"/>
                  <a:pt x="33069" y="25887"/>
                  <a:pt x="33632" y="25887"/>
                </a:cubicBezTo>
                <a:cubicBezTo>
                  <a:pt x="33759" y="25887"/>
                  <a:pt x="33887" y="25859"/>
                  <a:pt x="34011" y="25794"/>
                </a:cubicBezTo>
                <a:cubicBezTo>
                  <a:pt x="34713" y="25443"/>
                  <a:pt x="34387" y="24516"/>
                  <a:pt x="34187" y="23965"/>
                </a:cubicBezTo>
                <a:cubicBezTo>
                  <a:pt x="33585" y="22235"/>
                  <a:pt x="32708" y="20606"/>
                  <a:pt x="31630" y="19127"/>
                </a:cubicBezTo>
                <a:cubicBezTo>
                  <a:pt x="31054" y="18351"/>
                  <a:pt x="30402" y="17599"/>
                  <a:pt x="29700" y="16897"/>
                </a:cubicBezTo>
                <a:cubicBezTo>
                  <a:pt x="29525" y="16696"/>
                  <a:pt x="29324" y="16496"/>
                  <a:pt x="29099" y="16295"/>
                </a:cubicBezTo>
                <a:lnTo>
                  <a:pt x="29099" y="16295"/>
                </a:lnTo>
                <a:cubicBezTo>
                  <a:pt x="29826" y="16446"/>
                  <a:pt x="30552" y="16621"/>
                  <a:pt x="31254" y="16822"/>
                </a:cubicBezTo>
                <a:cubicBezTo>
                  <a:pt x="31881" y="17473"/>
                  <a:pt x="33009" y="17774"/>
                  <a:pt x="33836" y="18100"/>
                </a:cubicBezTo>
                <a:cubicBezTo>
                  <a:pt x="34813" y="18501"/>
                  <a:pt x="35841" y="18827"/>
                  <a:pt x="36868" y="19102"/>
                </a:cubicBezTo>
                <a:cubicBezTo>
                  <a:pt x="38898" y="19654"/>
                  <a:pt x="41004" y="19980"/>
                  <a:pt x="43134" y="20055"/>
                </a:cubicBezTo>
                <a:cubicBezTo>
                  <a:pt x="43278" y="20061"/>
                  <a:pt x="43443" y="20072"/>
                  <a:pt x="43608" y="20072"/>
                </a:cubicBezTo>
                <a:cubicBezTo>
                  <a:pt x="44104" y="20072"/>
                  <a:pt x="44606" y="19973"/>
                  <a:pt x="44588" y="19353"/>
                </a:cubicBezTo>
                <a:cubicBezTo>
                  <a:pt x="44563" y="18576"/>
                  <a:pt x="43886" y="17975"/>
                  <a:pt x="43309" y="17549"/>
                </a:cubicBezTo>
                <a:cubicBezTo>
                  <a:pt x="41781" y="16396"/>
                  <a:pt x="39776" y="15919"/>
                  <a:pt x="37921" y="15719"/>
                </a:cubicBezTo>
                <a:cubicBezTo>
                  <a:pt x="37243" y="15648"/>
                  <a:pt x="36565" y="15618"/>
                  <a:pt x="35887" y="15618"/>
                </a:cubicBezTo>
                <a:cubicBezTo>
                  <a:pt x="35362" y="15618"/>
                  <a:pt x="34837" y="15636"/>
                  <a:pt x="34312" y="15669"/>
                </a:cubicBezTo>
                <a:cubicBezTo>
                  <a:pt x="33410" y="15744"/>
                  <a:pt x="32432" y="15819"/>
                  <a:pt x="31530" y="16070"/>
                </a:cubicBezTo>
                <a:cubicBezTo>
                  <a:pt x="30452" y="15819"/>
                  <a:pt x="29375" y="15569"/>
                  <a:pt x="28272" y="15293"/>
                </a:cubicBezTo>
                <a:cubicBezTo>
                  <a:pt x="28071" y="15243"/>
                  <a:pt x="27871" y="15218"/>
                  <a:pt x="27670" y="15168"/>
                </a:cubicBezTo>
                <a:cubicBezTo>
                  <a:pt x="27570" y="15117"/>
                  <a:pt x="27470" y="15067"/>
                  <a:pt x="27369" y="15017"/>
                </a:cubicBezTo>
                <a:cubicBezTo>
                  <a:pt x="27328" y="15007"/>
                  <a:pt x="27291" y="15001"/>
                  <a:pt x="27258" y="15001"/>
                </a:cubicBezTo>
                <a:cubicBezTo>
                  <a:pt x="27211" y="15001"/>
                  <a:pt x="27173" y="15013"/>
                  <a:pt x="27144" y="15042"/>
                </a:cubicBezTo>
                <a:cubicBezTo>
                  <a:pt x="27094" y="15017"/>
                  <a:pt x="27069" y="15017"/>
                  <a:pt x="27019" y="15017"/>
                </a:cubicBezTo>
                <a:cubicBezTo>
                  <a:pt x="27269" y="14967"/>
                  <a:pt x="27545" y="14942"/>
                  <a:pt x="27770" y="14917"/>
                </a:cubicBezTo>
                <a:cubicBezTo>
                  <a:pt x="28748" y="14792"/>
                  <a:pt x="29725" y="14616"/>
                  <a:pt x="30678" y="14366"/>
                </a:cubicBezTo>
                <a:cubicBezTo>
                  <a:pt x="31680" y="14115"/>
                  <a:pt x="32683" y="13789"/>
                  <a:pt x="33660" y="13388"/>
                </a:cubicBezTo>
                <a:cubicBezTo>
                  <a:pt x="34437" y="13087"/>
                  <a:pt x="35314" y="12787"/>
                  <a:pt x="35941" y="12235"/>
                </a:cubicBezTo>
                <a:cubicBezTo>
                  <a:pt x="36442" y="11784"/>
                  <a:pt x="36843" y="10982"/>
                  <a:pt x="36392" y="10381"/>
                </a:cubicBezTo>
                <a:cubicBezTo>
                  <a:pt x="36107" y="9988"/>
                  <a:pt x="35631" y="9901"/>
                  <a:pt x="35173" y="9901"/>
                </a:cubicBezTo>
                <a:cubicBezTo>
                  <a:pt x="34987" y="9901"/>
                  <a:pt x="34804" y="9915"/>
                  <a:pt x="34638" y="9929"/>
                </a:cubicBezTo>
                <a:cubicBezTo>
                  <a:pt x="32858" y="10130"/>
                  <a:pt x="31129" y="10606"/>
                  <a:pt x="29500" y="11333"/>
                </a:cubicBezTo>
                <a:cubicBezTo>
                  <a:pt x="28522" y="11784"/>
                  <a:pt x="27620" y="12310"/>
                  <a:pt x="26768" y="12912"/>
                </a:cubicBezTo>
                <a:cubicBezTo>
                  <a:pt x="26116" y="13363"/>
                  <a:pt x="25390" y="13914"/>
                  <a:pt x="24888" y="14541"/>
                </a:cubicBezTo>
                <a:cubicBezTo>
                  <a:pt x="23811" y="14341"/>
                  <a:pt x="22733" y="14140"/>
                  <a:pt x="21630" y="13965"/>
                </a:cubicBezTo>
                <a:cubicBezTo>
                  <a:pt x="17044" y="13288"/>
                  <a:pt x="12457" y="12661"/>
                  <a:pt x="7846" y="12135"/>
                </a:cubicBezTo>
                <a:cubicBezTo>
                  <a:pt x="7269" y="12060"/>
                  <a:pt x="6693" y="12010"/>
                  <a:pt x="6116" y="11960"/>
                </a:cubicBezTo>
                <a:cubicBezTo>
                  <a:pt x="6718" y="11784"/>
                  <a:pt x="7319" y="11609"/>
                  <a:pt x="7921" y="11433"/>
                </a:cubicBezTo>
                <a:cubicBezTo>
                  <a:pt x="9049" y="11082"/>
                  <a:pt x="10176" y="10706"/>
                  <a:pt x="11279" y="10280"/>
                </a:cubicBezTo>
                <a:cubicBezTo>
                  <a:pt x="13309" y="9528"/>
                  <a:pt x="15364" y="8626"/>
                  <a:pt x="17069" y="7248"/>
                </a:cubicBezTo>
                <a:cubicBezTo>
                  <a:pt x="17570" y="6822"/>
                  <a:pt x="18848" y="5919"/>
                  <a:pt x="18447" y="5117"/>
                </a:cubicBezTo>
                <a:cubicBezTo>
                  <a:pt x="18218" y="4674"/>
                  <a:pt x="17720" y="4557"/>
                  <a:pt x="17209" y="4557"/>
                </a:cubicBezTo>
                <a:cubicBezTo>
                  <a:pt x="16824" y="4557"/>
                  <a:pt x="16432" y="4623"/>
                  <a:pt x="16141" y="4666"/>
                </a:cubicBezTo>
                <a:cubicBezTo>
                  <a:pt x="13911" y="4967"/>
                  <a:pt x="11780" y="6020"/>
                  <a:pt x="9901" y="7198"/>
                </a:cubicBezTo>
                <a:cubicBezTo>
                  <a:pt x="8873" y="7849"/>
                  <a:pt x="7921" y="8601"/>
                  <a:pt x="7019" y="9403"/>
                </a:cubicBezTo>
                <a:cubicBezTo>
                  <a:pt x="6216" y="10105"/>
                  <a:pt x="5389" y="10857"/>
                  <a:pt x="4788" y="11734"/>
                </a:cubicBezTo>
                <a:cubicBezTo>
                  <a:pt x="4688" y="11784"/>
                  <a:pt x="4587" y="11809"/>
                  <a:pt x="4512" y="11859"/>
                </a:cubicBezTo>
                <a:cubicBezTo>
                  <a:pt x="4122" y="11842"/>
                  <a:pt x="3720" y="11824"/>
                  <a:pt x="3323" y="11824"/>
                </a:cubicBezTo>
                <a:cubicBezTo>
                  <a:pt x="3158" y="11824"/>
                  <a:pt x="2995" y="11827"/>
                  <a:pt x="2833" y="11834"/>
                </a:cubicBezTo>
                <a:cubicBezTo>
                  <a:pt x="2833" y="11784"/>
                  <a:pt x="2833" y="11734"/>
                  <a:pt x="2858" y="11709"/>
                </a:cubicBezTo>
                <a:cubicBezTo>
                  <a:pt x="3535" y="11158"/>
                  <a:pt x="4136" y="10456"/>
                  <a:pt x="4713" y="9854"/>
                </a:cubicBezTo>
                <a:cubicBezTo>
                  <a:pt x="5440" y="9077"/>
                  <a:pt x="6191" y="8300"/>
                  <a:pt x="6868" y="7448"/>
                </a:cubicBezTo>
                <a:cubicBezTo>
                  <a:pt x="7545" y="6596"/>
                  <a:pt x="8196" y="5719"/>
                  <a:pt x="8798" y="4817"/>
                </a:cubicBezTo>
                <a:cubicBezTo>
                  <a:pt x="9349" y="3990"/>
                  <a:pt x="9976" y="3137"/>
                  <a:pt x="10201" y="2160"/>
                </a:cubicBezTo>
                <a:cubicBezTo>
                  <a:pt x="10352" y="1458"/>
                  <a:pt x="10227" y="531"/>
                  <a:pt x="9575" y="130"/>
                </a:cubicBezTo>
                <a:cubicBezTo>
                  <a:pt x="9420" y="39"/>
                  <a:pt x="9266" y="1"/>
                  <a:pt x="911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6"/>
          <p:cNvSpPr/>
          <p:nvPr/>
        </p:nvSpPr>
        <p:spPr>
          <a:xfrm rot="6382452">
            <a:off x="-394112" y="391475"/>
            <a:ext cx="1196730" cy="112446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27"/>
          <p:cNvSpPr txBox="1">
            <a:spLocks noGrp="1"/>
          </p:cNvSpPr>
          <p:nvPr>
            <p:ph type="body" idx="1"/>
          </p:nvPr>
        </p:nvSpPr>
        <p:spPr>
          <a:xfrm>
            <a:off x="1032638" y="1759844"/>
            <a:ext cx="3113700" cy="23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269" name="Google Shape;1269;p27"/>
          <p:cNvSpPr txBox="1">
            <a:spLocks noGrp="1"/>
          </p:cNvSpPr>
          <p:nvPr>
            <p:ph type="body" idx="2"/>
          </p:nvPr>
        </p:nvSpPr>
        <p:spPr>
          <a:xfrm>
            <a:off x="4997639" y="1759812"/>
            <a:ext cx="3113700" cy="23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270" name="Google Shape;1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71" name="Google Shape;1271;p27"/>
          <p:cNvGrpSpPr/>
          <p:nvPr/>
        </p:nvGrpSpPr>
        <p:grpSpPr>
          <a:xfrm rot="5786128">
            <a:off x="-10127" y="-589076"/>
            <a:ext cx="1063767" cy="1451610"/>
            <a:chOff x="4784068" y="3757226"/>
            <a:chExt cx="1128016" cy="1539284"/>
          </a:xfrm>
        </p:grpSpPr>
        <p:sp>
          <p:nvSpPr>
            <p:cNvPr id="1272" name="Google Shape;1272;p27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_2"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3" name="Google Shape;1313;p28"/>
          <p:cNvGrpSpPr/>
          <p:nvPr/>
        </p:nvGrpSpPr>
        <p:grpSpPr>
          <a:xfrm flipH="1">
            <a:off x="7919446" y="2602922"/>
            <a:ext cx="1930035" cy="2633715"/>
            <a:chOff x="4784068" y="3757226"/>
            <a:chExt cx="1128016" cy="1539284"/>
          </a:xfrm>
        </p:grpSpPr>
        <p:sp>
          <p:nvSpPr>
            <p:cNvPr id="1314" name="Google Shape;1314;p28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4" name="Google Shape;1354;p28"/>
          <p:cNvSpPr/>
          <p:nvPr/>
        </p:nvSpPr>
        <p:spPr>
          <a:xfrm rot="-8679600">
            <a:off x="-551457" y="175304"/>
            <a:ext cx="1615763" cy="151814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28"/>
          <p:cNvGrpSpPr/>
          <p:nvPr/>
        </p:nvGrpSpPr>
        <p:grpSpPr>
          <a:xfrm rot="6056089">
            <a:off x="-466679" y="-791138"/>
            <a:ext cx="1900246" cy="2224367"/>
            <a:chOff x="7987008" y="-231825"/>
            <a:chExt cx="1066140" cy="1248058"/>
          </a:xfrm>
        </p:grpSpPr>
        <p:sp>
          <p:nvSpPr>
            <p:cNvPr id="1356" name="Google Shape;1356;p28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5" name="Google Shape;136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28"/>
          <p:cNvSpPr txBox="1">
            <a:spLocks noGrp="1"/>
          </p:cNvSpPr>
          <p:nvPr>
            <p:ph type="title" idx="2"/>
          </p:nvPr>
        </p:nvSpPr>
        <p:spPr>
          <a:xfrm>
            <a:off x="1648225" y="3333575"/>
            <a:ext cx="22734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7" name="Google Shape;1367;p28"/>
          <p:cNvSpPr txBox="1">
            <a:spLocks noGrp="1"/>
          </p:cNvSpPr>
          <p:nvPr>
            <p:ph type="subTitle" idx="1"/>
          </p:nvPr>
        </p:nvSpPr>
        <p:spPr>
          <a:xfrm>
            <a:off x="1648225" y="3748550"/>
            <a:ext cx="2273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28"/>
          <p:cNvSpPr txBox="1">
            <a:spLocks noGrp="1"/>
          </p:cNvSpPr>
          <p:nvPr>
            <p:ph type="title" idx="3"/>
          </p:nvPr>
        </p:nvSpPr>
        <p:spPr>
          <a:xfrm>
            <a:off x="5222350" y="3333575"/>
            <a:ext cx="22734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69" name="Google Shape;1369;p28"/>
          <p:cNvSpPr txBox="1">
            <a:spLocks noGrp="1"/>
          </p:cNvSpPr>
          <p:nvPr>
            <p:ph type="subTitle" idx="4"/>
          </p:nvPr>
        </p:nvSpPr>
        <p:spPr>
          <a:xfrm>
            <a:off x="5222350" y="3748550"/>
            <a:ext cx="2273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0_1"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9"/>
          <p:cNvSpPr/>
          <p:nvPr/>
        </p:nvSpPr>
        <p:spPr>
          <a:xfrm rot="-9299907">
            <a:off x="-405186" y="550059"/>
            <a:ext cx="1139379" cy="1070582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29"/>
          <p:cNvSpPr/>
          <p:nvPr/>
        </p:nvSpPr>
        <p:spPr>
          <a:xfrm rot="-7165955">
            <a:off x="8234888" y="321584"/>
            <a:ext cx="1100874" cy="1034451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29"/>
          <p:cNvGrpSpPr/>
          <p:nvPr/>
        </p:nvGrpSpPr>
        <p:grpSpPr>
          <a:xfrm rot="-5783605" flipH="1">
            <a:off x="7339165" y="-1108209"/>
            <a:ext cx="1756529" cy="2396949"/>
            <a:chOff x="4784068" y="3757226"/>
            <a:chExt cx="1128016" cy="1539284"/>
          </a:xfrm>
        </p:grpSpPr>
        <p:sp>
          <p:nvSpPr>
            <p:cNvPr id="1374" name="Google Shape;1374;p29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9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9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9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9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9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9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9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9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29"/>
          <p:cNvGrpSpPr/>
          <p:nvPr/>
        </p:nvGrpSpPr>
        <p:grpSpPr>
          <a:xfrm rot="4426151">
            <a:off x="-1893" y="-543773"/>
            <a:ext cx="1222422" cy="1667962"/>
            <a:chOff x="4784068" y="3757226"/>
            <a:chExt cx="1128016" cy="1539284"/>
          </a:xfrm>
        </p:grpSpPr>
        <p:sp>
          <p:nvSpPr>
            <p:cNvPr id="1415" name="Google Shape;1415;p29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29"/>
          <p:cNvSpPr txBox="1">
            <a:spLocks noGrp="1"/>
          </p:cNvSpPr>
          <p:nvPr>
            <p:ph type="body" idx="1"/>
          </p:nvPr>
        </p:nvSpPr>
        <p:spPr>
          <a:xfrm>
            <a:off x="713100" y="1505500"/>
            <a:ext cx="3858900" cy="30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456" name="Google Shape;1456;p29"/>
          <p:cNvSpPr txBox="1">
            <a:spLocks noGrp="1"/>
          </p:cNvSpPr>
          <p:nvPr>
            <p:ph type="body" idx="2"/>
          </p:nvPr>
        </p:nvSpPr>
        <p:spPr>
          <a:xfrm>
            <a:off x="4572000" y="1505375"/>
            <a:ext cx="3858900" cy="30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Changa One"/>
              <a:buChar char="●"/>
              <a:defRPr sz="22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457" name="Google Shape;145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2"/>
          <p:cNvSpPr/>
          <p:nvPr/>
        </p:nvSpPr>
        <p:spPr>
          <a:xfrm rot="-3319643">
            <a:off x="7273591" y="-554374"/>
            <a:ext cx="1775776" cy="1668552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9" name="Google Shape;1569;p32"/>
          <p:cNvGrpSpPr/>
          <p:nvPr/>
        </p:nvGrpSpPr>
        <p:grpSpPr>
          <a:xfrm rot="10655346">
            <a:off x="7856699" y="-750456"/>
            <a:ext cx="2088390" cy="2444738"/>
            <a:chOff x="7987008" y="-231825"/>
            <a:chExt cx="1066140" cy="1248058"/>
          </a:xfrm>
        </p:grpSpPr>
        <p:sp>
          <p:nvSpPr>
            <p:cNvPr id="1570" name="Google Shape;1570;p32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2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2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2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2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2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2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2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2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9" name="Google Shape;1579;p32"/>
          <p:cNvSpPr/>
          <p:nvPr/>
        </p:nvSpPr>
        <p:spPr>
          <a:xfrm rot="-8679721">
            <a:off x="-534319" y="209136"/>
            <a:ext cx="1476750" cy="1387501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0" name="Google Shape;1580;p32"/>
          <p:cNvGrpSpPr/>
          <p:nvPr/>
        </p:nvGrpSpPr>
        <p:grpSpPr>
          <a:xfrm rot="6055914">
            <a:off x="-455940" y="-674541"/>
            <a:ext cx="1736590" cy="2032909"/>
            <a:chOff x="7987008" y="-231825"/>
            <a:chExt cx="1066140" cy="1248058"/>
          </a:xfrm>
        </p:grpSpPr>
        <p:sp>
          <p:nvSpPr>
            <p:cNvPr id="1581" name="Google Shape;1581;p32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0" name="Google Shape;15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32"/>
          <p:cNvSpPr txBox="1">
            <a:spLocks noGrp="1"/>
          </p:cNvSpPr>
          <p:nvPr>
            <p:ph type="title" idx="2"/>
          </p:nvPr>
        </p:nvSpPr>
        <p:spPr>
          <a:xfrm>
            <a:off x="720002" y="3138075"/>
            <a:ext cx="208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2" name="Google Shape;1592;p32"/>
          <p:cNvSpPr txBox="1">
            <a:spLocks noGrp="1"/>
          </p:cNvSpPr>
          <p:nvPr>
            <p:ph type="subTitle" idx="1"/>
          </p:nvPr>
        </p:nvSpPr>
        <p:spPr>
          <a:xfrm>
            <a:off x="720000" y="3665775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3" name="Google Shape;1593;p32"/>
          <p:cNvSpPr txBox="1">
            <a:spLocks noGrp="1"/>
          </p:cNvSpPr>
          <p:nvPr>
            <p:ph type="title" idx="3"/>
          </p:nvPr>
        </p:nvSpPr>
        <p:spPr>
          <a:xfrm>
            <a:off x="3528594" y="2319975"/>
            <a:ext cx="208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4" name="Google Shape;1594;p32"/>
          <p:cNvSpPr txBox="1">
            <a:spLocks noGrp="1"/>
          </p:cNvSpPr>
          <p:nvPr>
            <p:ph type="subTitle" idx="4"/>
          </p:nvPr>
        </p:nvSpPr>
        <p:spPr>
          <a:xfrm>
            <a:off x="3528600" y="2847675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5" name="Google Shape;1595;p32"/>
          <p:cNvSpPr txBox="1">
            <a:spLocks noGrp="1"/>
          </p:cNvSpPr>
          <p:nvPr>
            <p:ph type="title" idx="5"/>
          </p:nvPr>
        </p:nvSpPr>
        <p:spPr>
          <a:xfrm>
            <a:off x="6337192" y="3138075"/>
            <a:ext cx="208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6" name="Google Shape;1596;p32"/>
          <p:cNvSpPr txBox="1">
            <a:spLocks noGrp="1"/>
          </p:cNvSpPr>
          <p:nvPr>
            <p:ph type="subTitle" idx="6"/>
          </p:nvPr>
        </p:nvSpPr>
        <p:spPr>
          <a:xfrm>
            <a:off x="6337200" y="3665775"/>
            <a:ext cx="2086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33"/>
          <p:cNvSpPr/>
          <p:nvPr/>
        </p:nvSpPr>
        <p:spPr>
          <a:xfrm rot="2518707" flipH="1">
            <a:off x="88228" y="-328128"/>
            <a:ext cx="1176569" cy="1105526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9" name="Google Shape;1599;p33"/>
          <p:cNvGrpSpPr/>
          <p:nvPr/>
        </p:nvGrpSpPr>
        <p:grpSpPr>
          <a:xfrm rot="-2245815" flipH="1">
            <a:off x="8142081" y="-198216"/>
            <a:ext cx="1128025" cy="1539296"/>
            <a:chOff x="4784068" y="3757226"/>
            <a:chExt cx="1128016" cy="1539284"/>
          </a:xfrm>
        </p:grpSpPr>
        <p:sp>
          <p:nvSpPr>
            <p:cNvPr id="1600" name="Google Shape;1600;p33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33"/>
          <p:cNvGrpSpPr/>
          <p:nvPr/>
        </p:nvGrpSpPr>
        <p:grpSpPr>
          <a:xfrm rot="10143947" flipH="1">
            <a:off x="-461779" y="-348528"/>
            <a:ext cx="1383810" cy="1619934"/>
            <a:chOff x="7987008" y="-231825"/>
            <a:chExt cx="1066140" cy="1248058"/>
          </a:xfrm>
        </p:grpSpPr>
        <p:sp>
          <p:nvSpPr>
            <p:cNvPr id="1641" name="Google Shape;1641;p33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33"/>
          <p:cNvSpPr txBox="1">
            <a:spLocks noGrp="1"/>
          </p:cNvSpPr>
          <p:nvPr>
            <p:ph type="title" idx="2"/>
          </p:nvPr>
        </p:nvSpPr>
        <p:spPr>
          <a:xfrm>
            <a:off x="720000" y="1492200"/>
            <a:ext cx="20868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2" name="Google Shape;1652;p33"/>
          <p:cNvSpPr txBox="1">
            <a:spLocks noGrp="1"/>
          </p:cNvSpPr>
          <p:nvPr>
            <p:ph type="subTitle" idx="1"/>
          </p:nvPr>
        </p:nvSpPr>
        <p:spPr>
          <a:xfrm>
            <a:off x="720000" y="1907100"/>
            <a:ext cx="208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3" name="Google Shape;1653;p33"/>
          <p:cNvSpPr txBox="1">
            <a:spLocks noGrp="1"/>
          </p:cNvSpPr>
          <p:nvPr>
            <p:ph type="title" idx="3"/>
          </p:nvPr>
        </p:nvSpPr>
        <p:spPr>
          <a:xfrm>
            <a:off x="3528600" y="3437850"/>
            <a:ext cx="20868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4" name="Google Shape;1654;p33"/>
          <p:cNvSpPr txBox="1">
            <a:spLocks noGrp="1"/>
          </p:cNvSpPr>
          <p:nvPr>
            <p:ph type="subTitle" idx="4"/>
          </p:nvPr>
        </p:nvSpPr>
        <p:spPr>
          <a:xfrm>
            <a:off x="3528600" y="3852750"/>
            <a:ext cx="208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5" name="Google Shape;1655;p33"/>
          <p:cNvSpPr txBox="1">
            <a:spLocks noGrp="1"/>
          </p:cNvSpPr>
          <p:nvPr>
            <p:ph type="title" idx="5"/>
          </p:nvPr>
        </p:nvSpPr>
        <p:spPr>
          <a:xfrm>
            <a:off x="6337197" y="1492200"/>
            <a:ext cx="20868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6" name="Google Shape;1656;p33"/>
          <p:cNvSpPr txBox="1">
            <a:spLocks noGrp="1"/>
          </p:cNvSpPr>
          <p:nvPr>
            <p:ph type="subTitle" idx="6"/>
          </p:nvPr>
        </p:nvSpPr>
        <p:spPr>
          <a:xfrm>
            <a:off x="6337200" y="1907100"/>
            <a:ext cx="2086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4"/>
          <p:cNvSpPr/>
          <p:nvPr/>
        </p:nvSpPr>
        <p:spPr>
          <a:xfrm rot="8099768" flipH="1">
            <a:off x="8239085" y="1227722"/>
            <a:ext cx="1100943" cy="1034396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4"/>
          <p:cNvSpPr/>
          <p:nvPr/>
        </p:nvSpPr>
        <p:spPr>
          <a:xfrm rot="-1501668" flipH="1">
            <a:off x="-188619" y="3503052"/>
            <a:ext cx="1100974" cy="103445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34"/>
          <p:cNvGrpSpPr/>
          <p:nvPr/>
        </p:nvGrpSpPr>
        <p:grpSpPr>
          <a:xfrm flipH="1">
            <a:off x="-457837" y="2871786"/>
            <a:ext cx="1435270" cy="2396954"/>
            <a:chOff x="8020703" y="3817528"/>
            <a:chExt cx="843979" cy="1409475"/>
          </a:xfrm>
        </p:grpSpPr>
        <p:sp>
          <p:nvSpPr>
            <p:cNvPr id="1661" name="Google Shape;1661;p34"/>
            <p:cNvSpPr/>
            <p:nvPr/>
          </p:nvSpPr>
          <p:spPr>
            <a:xfrm>
              <a:off x="8535180" y="3823805"/>
              <a:ext cx="329502" cy="1345089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8363026" y="3817528"/>
              <a:ext cx="329950" cy="135120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574278" y="4531288"/>
              <a:ext cx="19352" cy="67005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545977" y="4475567"/>
              <a:ext cx="11694" cy="32373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8537422" y="4540739"/>
              <a:ext cx="12160" cy="3911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8529334" y="4618035"/>
              <a:ext cx="13057" cy="4677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8505516" y="4531288"/>
              <a:ext cx="9900" cy="3597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8568001" y="4625675"/>
              <a:ext cx="9003" cy="28337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8492030" y="4609050"/>
              <a:ext cx="9003" cy="42721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8499670" y="4450387"/>
              <a:ext cx="11263" cy="36426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8470454" y="4494433"/>
              <a:ext cx="10348" cy="33736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8745984" y="4574438"/>
              <a:ext cx="9021" cy="44533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8734757" y="4504333"/>
              <a:ext cx="9003" cy="283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8717683" y="4558261"/>
              <a:ext cx="8555" cy="30131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8770268" y="4556916"/>
              <a:ext cx="9452" cy="33736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8734757" y="4662100"/>
              <a:ext cx="9003" cy="30579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8710940" y="4614897"/>
              <a:ext cx="8555" cy="26992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8764869" y="4643215"/>
              <a:ext cx="8555" cy="39565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8786893" y="4617587"/>
              <a:ext cx="9003" cy="23854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8712285" y="4503867"/>
              <a:ext cx="8555" cy="26095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8686208" y="4511525"/>
              <a:ext cx="9452" cy="27871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8625983" y="4118678"/>
              <a:ext cx="9003" cy="32373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8643506" y="4089015"/>
              <a:ext cx="9003" cy="36874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8623275" y="4188334"/>
              <a:ext cx="9470" cy="34632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8650697" y="4182505"/>
              <a:ext cx="9003" cy="39565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8612945" y="4860756"/>
              <a:ext cx="10348" cy="51725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8592715" y="4845924"/>
              <a:ext cx="8555" cy="37789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8594957" y="4942123"/>
              <a:ext cx="10366" cy="26974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8630467" y="4921445"/>
              <a:ext cx="12160" cy="43170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8582384" y="4911994"/>
              <a:ext cx="8107" cy="22957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8615187" y="4781648"/>
              <a:ext cx="11712" cy="36426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8039955" y="4367264"/>
              <a:ext cx="608887" cy="854938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8020703" y="4363640"/>
              <a:ext cx="563157" cy="863364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34"/>
          <p:cNvGrpSpPr/>
          <p:nvPr/>
        </p:nvGrpSpPr>
        <p:grpSpPr>
          <a:xfrm rot="10800000">
            <a:off x="8051105" y="-190710"/>
            <a:ext cx="1756546" cy="2396973"/>
            <a:chOff x="4784068" y="3757226"/>
            <a:chExt cx="1128016" cy="1539284"/>
          </a:xfrm>
        </p:grpSpPr>
        <p:sp>
          <p:nvSpPr>
            <p:cNvPr id="1695" name="Google Shape;1695;p34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34"/>
          <p:cNvSpPr/>
          <p:nvPr/>
        </p:nvSpPr>
        <p:spPr>
          <a:xfrm rot="3200780" flipH="1">
            <a:off x="16392" y="-360349"/>
            <a:ext cx="969775" cy="91121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6" name="Google Shape;1736;p34"/>
          <p:cNvSpPr/>
          <p:nvPr/>
        </p:nvSpPr>
        <p:spPr>
          <a:xfrm rot="1626914" flipH="1">
            <a:off x="-296335" y="243946"/>
            <a:ext cx="968398" cy="48498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34"/>
          <p:cNvSpPr/>
          <p:nvPr/>
        </p:nvSpPr>
        <p:spPr>
          <a:xfrm rot="-3200780">
            <a:off x="8157830" y="4175651"/>
            <a:ext cx="969775" cy="91121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34"/>
          <p:cNvSpPr/>
          <p:nvPr/>
        </p:nvSpPr>
        <p:spPr>
          <a:xfrm rot="-1626914">
            <a:off x="8471934" y="4779946"/>
            <a:ext cx="968398" cy="48498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0" name="Google Shape;1740;p34"/>
          <p:cNvSpPr txBox="1">
            <a:spLocks noGrp="1"/>
          </p:cNvSpPr>
          <p:nvPr>
            <p:ph type="title" idx="2"/>
          </p:nvPr>
        </p:nvSpPr>
        <p:spPr>
          <a:xfrm>
            <a:off x="2104463" y="1892500"/>
            <a:ext cx="22734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1" name="Google Shape;1741;p34"/>
          <p:cNvSpPr txBox="1">
            <a:spLocks noGrp="1"/>
          </p:cNvSpPr>
          <p:nvPr>
            <p:ph type="subTitle" idx="1"/>
          </p:nvPr>
        </p:nvSpPr>
        <p:spPr>
          <a:xfrm>
            <a:off x="2104463" y="2307475"/>
            <a:ext cx="2273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2" name="Google Shape;1742;p34"/>
          <p:cNvSpPr txBox="1">
            <a:spLocks noGrp="1"/>
          </p:cNvSpPr>
          <p:nvPr>
            <p:ph type="title" idx="3"/>
          </p:nvPr>
        </p:nvSpPr>
        <p:spPr>
          <a:xfrm>
            <a:off x="4766145" y="1892500"/>
            <a:ext cx="22734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3" name="Google Shape;1743;p34"/>
          <p:cNvSpPr txBox="1">
            <a:spLocks noGrp="1"/>
          </p:cNvSpPr>
          <p:nvPr>
            <p:ph type="subTitle" idx="4"/>
          </p:nvPr>
        </p:nvSpPr>
        <p:spPr>
          <a:xfrm>
            <a:off x="4766141" y="2307475"/>
            <a:ext cx="2273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34"/>
          <p:cNvSpPr txBox="1">
            <a:spLocks noGrp="1"/>
          </p:cNvSpPr>
          <p:nvPr>
            <p:ph type="title" idx="5"/>
          </p:nvPr>
        </p:nvSpPr>
        <p:spPr>
          <a:xfrm>
            <a:off x="2104463" y="3624900"/>
            <a:ext cx="22734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5" name="Google Shape;1745;p34"/>
          <p:cNvSpPr txBox="1">
            <a:spLocks noGrp="1"/>
          </p:cNvSpPr>
          <p:nvPr>
            <p:ph type="subTitle" idx="6"/>
          </p:nvPr>
        </p:nvSpPr>
        <p:spPr>
          <a:xfrm>
            <a:off x="2104463" y="4039800"/>
            <a:ext cx="2273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6" name="Google Shape;1746;p34"/>
          <p:cNvSpPr txBox="1">
            <a:spLocks noGrp="1"/>
          </p:cNvSpPr>
          <p:nvPr>
            <p:ph type="title" idx="7"/>
          </p:nvPr>
        </p:nvSpPr>
        <p:spPr>
          <a:xfrm>
            <a:off x="4766145" y="3624900"/>
            <a:ext cx="22734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7" name="Google Shape;1747;p34"/>
          <p:cNvSpPr txBox="1">
            <a:spLocks noGrp="1"/>
          </p:cNvSpPr>
          <p:nvPr>
            <p:ph type="subTitle" idx="8"/>
          </p:nvPr>
        </p:nvSpPr>
        <p:spPr>
          <a:xfrm>
            <a:off x="4766141" y="4039800"/>
            <a:ext cx="22734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5"/>
          <p:cNvSpPr/>
          <p:nvPr/>
        </p:nvSpPr>
        <p:spPr>
          <a:xfrm rot="10023010" flipH="1">
            <a:off x="8323735" y="488901"/>
            <a:ext cx="1139416" cy="1070617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5"/>
          <p:cNvSpPr/>
          <p:nvPr/>
        </p:nvSpPr>
        <p:spPr>
          <a:xfrm rot="6825679" flipH="1">
            <a:off x="-209068" y="331828"/>
            <a:ext cx="1100908" cy="1034343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1" name="Google Shape;1751;p35"/>
          <p:cNvGrpSpPr/>
          <p:nvPr/>
        </p:nvGrpSpPr>
        <p:grpSpPr>
          <a:xfrm rot="5783605">
            <a:off x="110675" y="-1108209"/>
            <a:ext cx="1756529" cy="2396949"/>
            <a:chOff x="4784068" y="3757226"/>
            <a:chExt cx="1128016" cy="1539284"/>
          </a:xfrm>
        </p:grpSpPr>
        <p:sp>
          <p:nvSpPr>
            <p:cNvPr id="1752" name="Google Shape;1752;p35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35"/>
          <p:cNvGrpSpPr/>
          <p:nvPr/>
        </p:nvGrpSpPr>
        <p:grpSpPr>
          <a:xfrm rot="-4426151" flipH="1">
            <a:off x="7985840" y="-543773"/>
            <a:ext cx="1222422" cy="1667962"/>
            <a:chOff x="4784068" y="3757226"/>
            <a:chExt cx="1128016" cy="1539284"/>
          </a:xfrm>
        </p:grpSpPr>
        <p:sp>
          <p:nvSpPr>
            <p:cNvPr id="1793" name="Google Shape;1793;p35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3" name="Google Shape;183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4" name="Google Shape;1834;p35"/>
          <p:cNvSpPr txBox="1">
            <a:spLocks noGrp="1"/>
          </p:cNvSpPr>
          <p:nvPr>
            <p:ph type="title" idx="2"/>
          </p:nvPr>
        </p:nvSpPr>
        <p:spPr>
          <a:xfrm>
            <a:off x="2693788" y="2841175"/>
            <a:ext cx="1800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5" name="Google Shape;1835;p35"/>
          <p:cNvSpPr txBox="1">
            <a:spLocks noGrp="1"/>
          </p:cNvSpPr>
          <p:nvPr>
            <p:ph type="subTitle" idx="1"/>
          </p:nvPr>
        </p:nvSpPr>
        <p:spPr>
          <a:xfrm>
            <a:off x="2693788" y="3256075"/>
            <a:ext cx="1800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6" name="Google Shape;1836;p35"/>
          <p:cNvSpPr txBox="1">
            <a:spLocks noGrp="1"/>
          </p:cNvSpPr>
          <p:nvPr>
            <p:ph type="title" idx="3"/>
          </p:nvPr>
        </p:nvSpPr>
        <p:spPr>
          <a:xfrm>
            <a:off x="4649615" y="2841175"/>
            <a:ext cx="1800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7" name="Google Shape;1837;p35"/>
          <p:cNvSpPr txBox="1">
            <a:spLocks noGrp="1"/>
          </p:cNvSpPr>
          <p:nvPr>
            <p:ph type="subTitle" idx="4"/>
          </p:nvPr>
        </p:nvSpPr>
        <p:spPr>
          <a:xfrm>
            <a:off x="4649613" y="3256075"/>
            <a:ext cx="1800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35"/>
          <p:cNvSpPr txBox="1">
            <a:spLocks noGrp="1"/>
          </p:cNvSpPr>
          <p:nvPr>
            <p:ph type="title" idx="5"/>
          </p:nvPr>
        </p:nvSpPr>
        <p:spPr>
          <a:xfrm>
            <a:off x="737963" y="2841175"/>
            <a:ext cx="1800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9" name="Google Shape;1839;p35"/>
          <p:cNvSpPr txBox="1">
            <a:spLocks noGrp="1"/>
          </p:cNvSpPr>
          <p:nvPr>
            <p:ph type="subTitle" idx="6"/>
          </p:nvPr>
        </p:nvSpPr>
        <p:spPr>
          <a:xfrm>
            <a:off x="737963" y="3256075"/>
            <a:ext cx="1800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0" name="Google Shape;1840;p35"/>
          <p:cNvSpPr txBox="1">
            <a:spLocks noGrp="1"/>
          </p:cNvSpPr>
          <p:nvPr>
            <p:ph type="title" idx="7"/>
          </p:nvPr>
        </p:nvSpPr>
        <p:spPr>
          <a:xfrm>
            <a:off x="6605440" y="2841175"/>
            <a:ext cx="18006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1" name="Google Shape;1841;p35"/>
          <p:cNvSpPr txBox="1">
            <a:spLocks noGrp="1"/>
          </p:cNvSpPr>
          <p:nvPr>
            <p:ph type="subTitle" idx="8"/>
          </p:nvPr>
        </p:nvSpPr>
        <p:spPr>
          <a:xfrm>
            <a:off x="6605438" y="3256075"/>
            <a:ext cx="18006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3"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36"/>
          <p:cNvSpPr/>
          <p:nvPr/>
        </p:nvSpPr>
        <p:spPr>
          <a:xfrm rot="8099768" flipH="1">
            <a:off x="8239085" y="1227722"/>
            <a:ext cx="1100943" cy="1034396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/>
          <p:nvPr/>
        </p:nvSpPr>
        <p:spPr>
          <a:xfrm rot="-9298332">
            <a:off x="-188619" y="644775"/>
            <a:ext cx="1100974" cy="103445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5" name="Google Shape;1845;p36"/>
          <p:cNvGrpSpPr/>
          <p:nvPr/>
        </p:nvGrpSpPr>
        <p:grpSpPr>
          <a:xfrm rot="10800000">
            <a:off x="-457837" y="-86458"/>
            <a:ext cx="1435270" cy="2396954"/>
            <a:chOff x="8020703" y="3817528"/>
            <a:chExt cx="843979" cy="1409475"/>
          </a:xfrm>
        </p:grpSpPr>
        <p:sp>
          <p:nvSpPr>
            <p:cNvPr id="1846" name="Google Shape;1846;p36"/>
            <p:cNvSpPr/>
            <p:nvPr/>
          </p:nvSpPr>
          <p:spPr>
            <a:xfrm>
              <a:off x="8535180" y="3823805"/>
              <a:ext cx="329502" cy="1345089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6"/>
            <p:cNvSpPr/>
            <p:nvPr/>
          </p:nvSpPr>
          <p:spPr>
            <a:xfrm>
              <a:off x="8363026" y="3817528"/>
              <a:ext cx="329950" cy="135120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6"/>
            <p:cNvSpPr/>
            <p:nvPr/>
          </p:nvSpPr>
          <p:spPr>
            <a:xfrm>
              <a:off x="8574278" y="4531288"/>
              <a:ext cx="19352" cy="67005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6"/>
            <p:cNvSpPr/>
            <p:nvPr/>
          </p:nvSpPr>
          <p:spPr>
            <a:xfrm>
              <a:off x="8545977" y="4475567"/>
              <a:ext cx="11694" cy="32373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6"/>
            <p:cNvSpPr/>
            <p:nvPr/>
          </p:nvSpPr>
          <p:spPr>
            <a:xfrm>
              <a:off x="8537422" y="4540739"/>
              <a:ext cx="12160" cy="3911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6"/>
            <p:cNvSpPr/>
            <p:nvPr/>
          </p:nvSpPr>
          <p:spPr>
            <a:xfrm>
              <a:off x="8529334" y="4618035"/>
              <a:ext cx="13057" cy="4677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8505516" y="4531288"/>
              <a:ext cx="9900" cy="3597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8568001" y="4625675"/>
              <a:ext cx="9003" cy="28337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8492030" y="4609050"/>
              <a:ext cx="9003" cy="42721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8499670" y="4450387"/>
              <a:ext cx="11263" cy="36426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8470454" y="4494433"/>
              <a:ext cx="10348" cy="33736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8745984" y="4574438"/>
              <a:ext cx="9021" cy="44533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8734757" y="4504333"/>
              <a:ext cx="9003" cy="283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8717683" y="4558261"/>
              <a:ext cx="8555" cy="30131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8770268" y="4556916"/>
              <a:ext cx="9452" cy="33736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8734757" y="4662100"/>
              <a:ext cx="9003" cy="30579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710940" y="4614897"/>
              <a:ext cx="8555" cy="26992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8764869" y="4643215"/>
              <a:ext cx="8555" cy="39565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8786893" y="4617587"/>
              <a:ext cx="9003" cy="23854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712285" y="4503867"/>
              <a:ext cx="8555" cy="26095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8686208" y="4511525"/>
              <a:ext cx="9452" cy="27871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8625983" y="4118678"/>
              <a:ext cx="9003" cy="32373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8643506" y="4089015"/>
              <a:ext cx="9003" cy="36874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8623275" y="4188334"/>
              <a:ext cx="9470" cy="34632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8650697" y="4182505"/>
              <a:ext cx="9003" cy="39565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8612945" y="4860756"/>
              <a:ext cx="10348" cy="51725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8592715" y="4845924"/>
              <a:ext cx="8555" cy="37789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8594957" y="4942123"/>
              <a:ext cx="10366" cy="26974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8630467" y="4921445"/>
              <a:ext cx="12160" cy="43170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8582384" y="4911994"/>
              <a:ext cx="8107" cy="22957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8615187" y="4781648"/>
              <a:ext cx="11712" cy="36426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8039955" y="4367264"/>
              <a:ext cx="608887" cy="854938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8020703" y="4363640"/>
              <a:ext cx="563157" cy="863364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36"/>
          <p:cNvGrpSpPr/>
          <p:nvPr/>
        </p:nvGrpSpPr>
        <p:grpSpPr>
          <a:xfrm rot="10800000">
            <a:off x="8051105" y="-190710"/>
            <a:ext cx="1756546" cy="2396973"/>
            <a:chOff x="4784068" y="3757226"/>
            <a:chExt cx="1128016" cy="1539284"/>
          </a:xfrm>
        </p:grpSpPr>
        <p:sp>
          <p:nvSpPr>
            <p:cNvPr id="1880" name="Google Shape;1880;p36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0" name="Google Shape;1920;p36"/>
          <p:cNvSpPr/>
          <p:nvPr/>
        </p:nvSpPr>
        <p:spPr>
          <a:xfrm rot="7599220">
            <a:off x="16392" y="4631411"/>
            <a:ext cx="969775" cy="91121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6"/>
          <p:cNvSpPr/>
          <p:nvPr/>
        </p:nvSpPr>
        <p:spPr>
          <a:xfrm rot="9173086">
            <a:off x="-296335" y="4453352"/>
            <a:ext cx="968398" cy="48498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6"/>
          <p:cNvSpPr/>
          <p:nvPr/>
        </p:nvSpPr>
        <p:spPr>
          <a:xfrm rot="-3200780">
            <a:off x="8157830" y="4175651"/>
            <a:ext cx="969775" cy="91121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6"/>
          <p:cNvSpPr/>
          <p:nvPr/>
        </p:nvSpPr>
        <p:spPr>
          <a:xfrm rot="-1626914">
            <a:off x="8471934" y="4779946"/>
            <a:ext cx="968398" cy="48498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5" name="Google Shape;1925;p36"/>
          <p:cNvSpPr txBox="1">
            <a:spLocks noGrp="1"/>
          </p:cNvSpPr>
          <p:nvPr>
            <p:ph type="title" idx="2"/>
          </p:nvPr>
        </p:nvSpPr>
        <p:spPr>
          <a:xfrm>
            <a:off x="2340113" y="17194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6" name="Google Shape;1926;p36"/>
          <p:cNvSpPr txBox="1">
            <a:spLocks noGrp="1"/>
          </p:cNvSpPr>
          <p:nvPr>
            <p:ph type="subTitle" idx="1"/>
          </p:nvPr>
        </p:nvSpPr>
        <p:spPr>
          <a:xfrm>
            <a:off x="2340113" y="21343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7" name="Google Shape;1927;p36"/>
          <p:cNvSpPr txBox="1">
            <a:spLocks noGrp="1"/>
          </p:cNvSpPr>
          <p:nvPr>
            <p:ph type="title" idx="3"/>
          </p:nvPr>
        </p:nvSpPr>
        <p:spPr>
          <a:xfrm>
            <a:off x="4817885" y="17194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8" name="Google Shape;1928;p36"/>
          <p:cNvSpPr txBox="1">
            <a:spLocks noGrp="1"/>
          </p:cNvSpPr>
          <p:nvPr>
            <p:ph type="subTitle" idx="4"/>
          </p:nvPr>
        </p:nvSpPr>
        <p:spPr>
          <a:xfrm>
            <a:off x="4817937" y="21343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9" name="Google Shape;1929;p36"/>
          <p:cNvSpPr txBox="1">
            <a:spLocks noGrp="1"/>
          </p:cNvSpPr>
          <p:nvPr>
            <p:ph type="title" idx="5"/>
          </p:nvPr>
        </p:nvSpPr>
        <p:spPr>
          <a:xfrm>
            <a:off x="1101175" y="31528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0" name="Google Shape;1930;p36"/>
          <p:cNvSpPr txBox="1">
            <a:spLocks noGrp="1"/>
          </p:cNvSpPr>
          <p:nvPr>
            <p:ph type="subTitle" idx="6"/>
          </p:nvPr>
        </p:nvSpPr>
        <p:spPr>
          <a:xfrm>
            <a:off x="1101175" y="35677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1" name="Google Shape;1931;p36"/>
          <p:cNvSpPr txBox="1">
            <a:spLocks noGrp="1"/>
          </p:cNvSpPr>
          <p:nvPr>
            <p:ph type="title" idx="7"/>
          </p:nvPr>
        </p:nvSpPr>
        <p:spPr>
          <a:xfrm>
            <a:off x="3578947" y="31528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2" name="Google Shape;1932;p36"/>
          <p:cNvSpPr txBox="1">
            <a:spLocks noGrp="1"/>
          </p:cNvSpPr>
          <p:nvPr>
            <p:ph type="subTitle" idx="8"/>
          </p:nvPr>
        </p:nvSpPr>
        <p:spPr>
          <a:xfrm>
            <a:off x="3578947" y="35677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3" name="Google Shape;1933;p36"/>
          <p:cNvSpPr txBox="1">
            <a:spLocks noGrp="1"/>
          </p:cNvSpPr>
          <p:nvPr>
            <p:ph type="title" idx="9"/>
          </p:nvPr>
        </p:nvSpPr>
        <p:spPr>
          <a:xfrm>
            <a:off x="6056697" y="31528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4" name="Google Shape;1934;p36"/>
          <p:cNvSpPr txBox="1">
            <a:spLocks noGrp="1"/>
          </p:cNvSpPr>
          <p:nvPr>
            <p:ph type="subTitle" idx="13"/>
          </p:nvPr>
        </p:nvSpPr>
        <p:spPr>
          <a:xfrm>
            <a:off x="6056750" y="35677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" name="Google Shape;1936;p37"/>
          <p:cNvGrpSpPr/>
          <p:nvPr/>
        </p:nvGrpSpPr>
        <p:grpSpPr>
          <a:xfrm>
            <a:off x="-510068" y="3365144"/>
            <a:ext cx="1409117" cy="1922874"/>
            <a:chOff x="4784068" y="3757226"/>
            <a:chExt cx="1128016" cy="1539284"/>
          </a:xfrm>
        </p:grpSpPr>
        <p:sp>
          <p:nvSpPr>
            <p:cNvPr id="1937" name="Google Shape;1937;p37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7" name="Google Shape;1977;p37"/>
          <p:cNvSpPr/>
          <p:nvPr/>
        </p:nvSpPr>
        <p:spPr>
          <a:xfrm rot="2759750">
            <a:off x="8233831" y="3231027"/>
            <a:ext cx="1745709" cy="1640301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37"/>
          <p:cNvSpPr/>
          <p:nvPr/>
        </p:nvSpPr>
        <p:spPr>
          <a:xfrm rot="1091806">
            <a:off x="7695959" y="4638982"/>
            <a:ext cx="1469894" cy="736137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9" name="Google Shape;1979;p37"/>
          <p:cNvGrpSpPr/>
          <p:nvPr/>
        </p:nvGrpSpPr>
        <p:grpSpPr>
          <a:xfrm rot="-5643345" flipH="1">
            <a:off x="8019380" y="-449468"/>
            <a:ext cx="1063789" cy="1451640"/>
            <a:chOff x="4784068" y="3757226"/>
            <a:chExt cx="1128016" cy="1539284"/>
          </a:xfrm>
        </p:grpSpPr>
        <p:sp>
          <p:nvSpPr>
            <p:cNvPr id="1980" name="Google Shape;1980;p37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0" name="Google Shape;2020;p37"/>
          <p:cNvSpPr/>
          <p:nvPr/>
        </p:nvSpPr>
        <p:spPr>
          <a:xfrm rot="3200780" flipH="1">
            <a:off x="16392" y="-360349"/>
            <a:ext cx="969775" cy="91121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7"/>
          <p:cNvSpPr/>
          <p:nvPr/>
        </p:nvSpPr>
        <p:spPr>
          <a:xfrm rot="1626914" flipH="1">
            <a:off x="-296335" y="243946"/>
            <a:ext cx="968398" cy="48498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3" name="Google Shape;2023;p37"/>
          <p:cNvSpPr txBox="1">
            <a:spLocks noGrp="1"/>
          </p:cNvSpPr>
          <p:nvPr>
            <p:ph type="title" idx="2"/>
          </p:nvPr>
        </p:nvSpPr>
        <p:spPr>
          <a:xfrm>
            <a:off x="1101175" y="17194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4" name="Google Shape;2024;p37"/>
          <p:cNvSpPr txBox="1">
            <a:spLocks noGrp="1"/>
          </p:cNvSpPr>
          <p:nvPr>
            <p:ph type="subTitle" idx="1"/>
          </p:nvPr>
        </p:nvSpPr>
        <p:spPr>
          <a:xfrm>
            <a:off x="1101175" y="21343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5" name="Google Shape;2025;p37"/>
          <p:cNvSpPr txBox="1">
            <a:spLocks noGrp="1"/>
          </p:cNvSpPr>
          <p:nvPr>
            <p:ph type="title" idx="3"/>
          </p:nvPr>
        </p:nvSpPr>
        <p:spPr>
          <a:xfrm>
            <a:off x="3578947" y="17194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6" name="Google Shape;2026;p37"/>
          <p:cNvSpPr txBox="1">
            <a:spLocks noGrp="1"/>
          </p:cNvSpPr>
          <p:nvPr>
            <p:ph type="subTitle" idx="4"/>
          </p:nvPr>
        </p:nvSpPr>
        <p:spPr>
          <a:xfrm>
            <a:off x="3579000" y="21343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7" name="Google Shape;2027;p37"/>
          <p:cNvSpPr txBox="1">
            <a:spLocks noGrp="1"/>
          </p:cNvSpPr>
          <p:nvPr>
            <p:ph type="title" idx="5"/>
          </p:nvPr>
        </p:nvSpPr>
        <p:spPr>
          <a:xfrm>
            <a:off x="1101175" y="31528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8" name="Google Shape;2028;p37"/>
          <p:cNvSpPr txBox="1">
            <a:spLocks noGrp="1"/>
          </p:cNvSpPr>
          <p:nvPr>
            <p:ph type="subTitle" idx="6"/>
          </p:nvPr>
        </p:nvSpPr>
        <p:spPr>
          <a:xfrm>
            <a:off x="1101175" y="35677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9" name="Google Shape;2029;p37"/>
          <p:cNvSpPr txBox="1">
            <a:spLocks noGrp="1"/>
          </p:cNvSpPr>
          <p:nvPr>
            <p:ph type="title" idx="7"/>
          </p:nvPr>
        </p:nvSpPr>
        <p:spPr>
          <a:xfrm>
            <a:off x="3578947" y="31528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0" name="Google Shape;2030;p37"/>
          <p:cNvSpPr txBox="1">
            <a:spLocks noGrp="1"/>
          </p:cNvSpPr>
          <p:nvPr>
            <p:ph type="subTitle" idx="8"/>
          </p:nvPr>
        </p:nvSpPr>
        <p:spPr>
          <a:xfrm>
            <a:off x="3578947" y="35677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1" name="Google Shape;2031;p37"/>
          <p:cNvSpPr txBox="1">
            <a:spLocks noGrp="1"/>
          </p:cNvSpPr>
          <p:nvPr>
            <p:ph type="title" idx="9"/>
          </p:nvPr>
        </p:nvSpPr>
        <p:spPr>
          <a:xfrm>
            <a:off x="6056725" y="17194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2" name="Google Shape;2032;p37"/>
          <p:cNvSpPr txBox="1">
            <a:spLocks noGrp="1"/>
          </p:cNvSpPr>
          <p:nvPr>
            <p:ph type="subTitle" idx="13"/>
          </p:nvPr>
        </p:nvSpPr>
        <p:spPr>
          <a:xfrm>
            <a:off x="6056725" y="21343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3" name="Google Shape;2033;p37"/>
          <p:cNvSpPr txBox="1">
            <a:spLocks noGrp="1"/>
          </p:cNvSpPr>
          <p:nvPr>
            <p:ph type="title" idx="14"/>
          </p:nvPr>
        </p:nvSpPr>
        <p:spPr>
          <a:xfrm>
            <a:off x="6056725" y="31528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4" name="Google Shape;2034;p37"/>
          <p:cNvSpPr txBox="1">
            <a:spLocks noGrp="1"/>
          </p:cNvSpPr>
          <p:nvPr>
            <p:ph type="subTitle" idx="15"/>
          </p:nvPr>
        </p:nvSpPr>
        <p:spPr>
          <a:xfrm>
            <a:off x="6056725" y="35677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 rot="1905136">
            <a:off x="-312741" y="3618626"/>
            <a:ext cx="1082530" cy="1017165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403479">
            <a:off x="-383628" y="3009118"/>
            <a:ext cx="1411220" cy="2356788"/>
            <a:chOff x="8020703" y="3817528"/>
            <a:chExt cx="843979" cy="1409475"/>
          </a:xfrm>
        </p:grpSpPr>
        <p:sp>
          <p:nvSpPr>
            <p:cNvPr id="130" name="Google Shape;130;p5"/>
            <p:cNvSpPr/>
            <p:nvPr/>
          </p:nvSpPr>
          <p:spPr>
            <a:xfrm>
              <a:off x="8535180" y="3823805"/>
              <a:ext cx="329502" cy="1345089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363026" y="3817528"/>
              <a:ext cx="329950" cy="135120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574278" y="4531288"/>
              <a:ext cx="19352" cy="67005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545977" y="4475567"/>
              <a:ext cx="11694" cy="32373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537422" y="4540739"/>
              <a:ext cx="12160" cy="3911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529334" y="4618035"/>
              <a:ext cx="13057" cy="4677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505516" y="4531288"/>
              <a:ext cx="9900" cy="3597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568001" y="4625675"/>
              <a:ext cx="9003" cy="28337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492030" y="4609050"/>
              <a:ext cx="9003" cy="42721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499670" y="4450387"/>
              <a:ext cx="11263" cy="36426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470454" y="4494433"/>
              <a:ext cx="10348" cy="33736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745984" y="4574438"/>
              <a:ext cx="9021" cy="44533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734757" y="4504333"/>
              <a:ext cx="9003" cy="283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717683" y="4558261"/>
              <a:ext cx="8555" cy="30131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770268" y="4556916"/>
              <a:ext cx="9452" cy="33736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734757" y="4662100"/>
              <a:ext cx="9003" cy="30579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710940" y="4614897"/>
              <a:ext cx="8555" cy="26992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764869" y="4643215"/>
              <a:ext cx="8555" cy="39565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786893" y="4617587"/>
              <a:ext cx="9003" cy="23854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712285" y="4503867"/>
              <a:ext cx="8555" cy="26095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686208" y="4511525"/>
              <a:ext cx="9452" cy="27871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625983" y="4118678"/>
              <a:ext cx="9003" cy="32373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643506" y="4089015"/>
              <a:ext cx="9003" cy="36874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23275" y="4188334"/>
              <a:ext cx="9470" cy="34632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8650697" y="4182505"/>
              <a:ext cx="9003" cy="39565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8612945" y="4860756"/>
              <a:ext cx="10348" cy="51725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8592715" y="4845924"/>
              <a:ext cx="8555" cy="37789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594957" y="4942123"/>
              <a:ext cx="10366" cy="26974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8630467" y="4921445"/>
              <a:ext cx="12160" cy="43170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82384" y="4911994"/>
              <a:ext cx="8107" cy="22957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615187" y="4781648"/>
              <a:ext cx="11712" cy="36426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039955" y="4367264"/>
              <a:ext cx="608887" cy="854938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8020703" y="4363640"/>
              <a:ext cx="563157" cy="863364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5"/>
          <p:cNvSpPr/>
          <p:nvPr/>
        </p:nvSpPr>
        <p:spPr>
          <a:xfrm rot="8679739" flipH="1">
            <a:off x="8030174" y="165937"/>
            <a:ext cx="1772222" cy="1665133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 rot="-6056041" flipH="1">
            <a:off x="7624882" y="-894534"/>
            <a:ext cx="2084184" cy="2439814"/>
            <a:chOff x="7987008" y="-231825"/>
            <a:chExt cx="1066140" cy="1248058"/>
          </a:xfrm>
        </p:grpSpPr>
        <p:sp>
          <p:nvSpPr>
            <p:cNvPr id="165" name="Google Shape;165;p5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2"/>
          </p:nvPr>
        </p:nvSpPr>
        <p:spPr>
          <a:xfrm>
            <a:off x="1682875" y="1623375"/>
            <a:ext cx="26112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 idx="3"/>
          </p:nvPr>
        </p:nvSpPr>
        <p:spPr>
          <a:xfrm>
            <a:off x="4849925" y="3032200"/>
            <a:ext cx="26112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2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849925" y="3480550"/>
            <a:ext cx="2611200" cy="9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4"/>
          </p:nvPr>
        </p:nvSpPr>
        <p:spPr>
          <a:xfrm>
            <a:off x="1682875" y="2071600"/>
            <a:ext cx="2611200" cy="9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7" name="Google Shape;2037;p38"/>
          <p:cNvSpPr txBox="1">
            <a:spLocks noGrp="1"/>
          </p:cNvSpPr>
          <p:nvPr>
            <p:ph type="title" idx="2"/>
          </p:nvPr>
        </p:nvSpPr>
        <p:spPr>
          <a:xfrm>
            <a:off x="2270650" y="12282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8" name="Google Shape;2038;p38"/>
          <p:cNvSpPr txBox="1">
            <a:spLocks noGrp="1"/>
          </p:cNvSpPr>
          <p:nvPr>
            <p:ph type="subTitle" idx="1"/>
          </p:nvPr>
        </p:nvSpPr>
        <p:spPr>
          <a:xfrm>
            <a:off x="2270650" y="16431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9" name="Google Shape;2039;p38"/>
          <p:cNvSpPr txBox="1">
            <a:spLocks noGrp="1"/>
          </p:cNvSpPr>
          <p:nvPr>
            <p:ph type="title" idx="3"/>
          </p:nvPr>
        </p:nvSpPr>
        <p:spPr>
          <a:xfrm>
            <a:off x="6020572" y="1228250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0" name="Google Shape;2040;p38"/>
          <p:cNvSpPr txBox="1">
            <a:spLocks noGrp="1"/>
          </p:cNvSpPr>
          <p:nvPr>
            <p:ph type="subTitle" idx="4"/>
          </p:nvPr>
        </p:nvSpPr>
        <p:spPr>
          <a:xfrm>
            <a:off x="6020625" y="1643150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1" name="Google Shape;2041;p38"/>
          <p:cNvSpPr txBox="1">
            <a:spLocks noGrp="1"/>
          </p:cNvSpPr>
          <p:nvPr>
            <p:ph type="title" idx="5"/>
          </p:nvPr>
        </p:nvSpPr>
        <p:spPr>
          <a:xfrm>
            <a:off x="2270650" y="3461825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2" name="Google Shape;2042;p38"/>
          <p:cNvSpPr txBox="1">
            <a:spLocks noGrp="1"/>
          </p:cNvSpPr>
          <p:nvPr>
            <p:ph type="subTitle" idx="6"/>
          </p:nvPr>
        </p:nvSpPr>
        <p:spPr>
          <a:xfrm>
            <a:off x="2270650" y="3876725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3" name="Google Shape;2043;p38"/>
          <p:cNvSpPr txBox="1">
            <a:spLocks noGrp="1"/>
          </p:cNvSpPr>
          <p:nvPr>
            <p:ph type="title" idx="7"/>
          </p:nvPr>
        </p:nvSpPr>
        <p:spPr>
          <a:xfrm>
            <a:off x="6020572" y="3461825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4" name="Google Shape;2044;p38"/>
          <p:cNvSpPr txBox="1">
            <a:spLocks noGrp="1"/>
          </p:cNvSpPr>
          <p:nvPr>
            <p:ph type="subTitle" idx="8"/>
          </p:nvPr>
        </p:nvSpPr>
        <p:spPr>
          <a:xfrm>
            <a:off x="6020572" y="3876725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5" name="Google Shape;2045;p38"/>
          <p:cNvSpPr txBox="1">
            <a:spLocks noGrp="1"/>
          </p:cNvSpPr>
          <p:nvPr>
            <p:ph type="title" idx="9"/>
          </p:nvPr>
        </p:nvSpPr>
        <p:spPr>
          <a:xfrm>
            <a:off x="2270650" y="2345038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6" name="Google Shape;2046;p38"/>
          <p:cNvSpPr txBox="1">
            <a:spLocks noGrp="1"/>
          </p:cNvSpPr>
          <p:nvPr>
            <p:ph type="subTitle" idx="13"/>
          </p:nvPr>
        </p:nvSpPr>
        <p:spPr>
          <a:xfrm>
            <a:off x="2270650" y="2759938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7" name="Google Shape;2047;p38"/>
          <p:cNvSpPr txBox="1">
            <a:spLocks noGrp="1"/>
          </p:cNvSpPr>
          <p:nvPr>
            <p:ph type="title" idx="14"/>
          </p:nvPr>
        </p:nvSpPr>
        <p:spPr>
          <a:xfrm>
            <a:off x="6020650" y="2345038"/>
            <a:ext cx="19860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8" name="Google Shape;2048;p38"/>
          <p:cNvSpPr txBox="1">
            <a:spLocks noGrp="1"/>
          </p:cNvSpPr>
          <p:nvPr>
            <p:ph type="subTitle" idx="15"/>
          </p:nvPr>
        </p:nvSpPr>
        <p:spPr>
          <a:xfrm>
            <a:off x="6020650" y="2759938"/>
            <a:ext cx="1986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49" name="Google Shape;2049;p38"/>
          <p:cNvGrpSpPr/>
          <p:nvPr/>
        </p:nvGrpSpPr>
        <p:grpSpPr>
          <a:xfrm rot="10800000" flipH="1">
            <a:off x="-510068" y="-206029"/>
            <a:ext cx="1409117" cy="1922874"/>
            <a:chOff x="4784068" y="3757226"/>
            <a:chExt cx="1128016" cy="1539284"/>
          </a:xfrm>
        </p:grpSpPr>
        <p:sp>
          <p:nvSpPr>
            <p:cNvPr id="2050" name="Google Shape;2050;p38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0" name="Google Shape;2090;p38"/>
          <p:cNvSpPr/>
          <p:nvPr/>
        </p:nvSpPr>
        <p:spPr>
          <a:xfrm rot="8040250" flipH="1">
            <a:off x="8233831" y="210661"/>
            <a:ext cx="1745709" cy="1640301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8"/>
          <p:cNvSpPr/>
          <p:nvPr/>
        </p:nvSpPr>
        <p:spPr>
          <a:xfrm rot="9708194" flipH="1">
            <a:off x="7695959" y="-293130"/>
            <a:ext cx="1469894" cy="736137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8"/>
          <p:cNvGrpSpPr/>
          <p:nvPr/>
        </p:nvGrpSpPr>
        <p:grpSpPr>
          <a:xfrm rot="-5156655">
            <a:off x="8019380" y="4079817"/>
            <a:ext cx="1063789" cy="1451640"/>
            <a:chOff x="4784068" y="3757226"/>
            <a:chExt cx="1128016" cy="1539284"/>
          </a:xfrm>
        </p:grpSpPr>
        <p:sp>
          <p:nvSpPr>
            <p:cNvPr id="2093" name="Google Shape;2093;p38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3" name="Google Shape;2133;p38"/>
          <p:cNvSpPr/>
          <p:nvPr/>
        </p:nvSpPr>
        <p:spPr>
          <a:xfrm rot="7599220">
            <a:off x="16392" y="4531118"/>
            <a:ext cx="969775" cy="91121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38"/>
          <p:cNvSpPr/>
          <p:nvPr/>
        </p:nvSpPr>
        <p:spPr>
          <a:xfrm rot="9173086">
            <a:off x="-296335" y="4353060"/>
            <a:ext cx="968398" cy="48498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9"/>
          <p:cNvSpPr txBox="1">
            <a:spLocks noGrp="1"/>
          </p:cNvSpPr>
          <p:nvPr>
            <p:ph type="title" hasCustomPrompt="1"/>
          </p:nvPr>
        </p:nvSpPr>
        <p:spPr>
          <a:xfrm>
            <a:off x="713100" y="2339740"/>
            <a:ext cx="22581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37" name="Google Shape;2137;p39"/>
          <p:cNvSpPr txBox="1">
            <a:spLocks noGrp="1"/>
          </p:cNvSpPr>
          <p:nvPr>
            <p:ph type="subTitle" idx="1"/>
          </p:nvPr>
        </p:nvSpPr>
        <p:spPr>
          <a:xfrm>
            <a:off x="713100" y="3469052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38" name="Google Shape;2138;p39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776350"/>
            <a:ext cx="22581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39" name="Google Shape;2139;p39"/>
          <p:cNvSpPr txBox="1">
            <a:spLocks noGrp="1"/>
          </p:cNvSpPr>
          <p:nvPr>
            <p:ph type="subTitle" idx="3"/>
          </p:nvPr>
        </p:nvSpPr>
        <p:spPr>
          <a:xfrm>
            <a:off x="3442950" y="1905650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40" name="Google Shape;2140;p39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339734"/>
            <a:ext cx="22581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1" name="Google Shape;2141;p39"/>
          <p:cNvSpPr txBox="1">
            <a:spLocks noGrp="1"/>
          </p:cNvSpPr>
          <p:nvPr>
            <p:ph type="subTitle" idx="5"/>
          </p:nvPr>
        </p:nvSpPr>
        <p:spPr>
          <a:xfrm>
            <a:off x="6172800" y="3469023"/>
            <a:ext cx="22581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42" name="Google Shape;2142;p39"/>
          <p:cNvSpPr/>
          <p:nvPr/>
        </p:nvSpPr>
        <p:spPr>
          <a:xfrm rot="-8679600">
            <a:off x="-754882" y="175304"/>
            <a:ext cx="1615763" cy="151814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39"/>
          <p:cNvGrpSpPr/>
          <p:nvPr/>
        </p:nvGrpSpPr>
        <p:grpSpPr>
          <a:xfrm rot="6056089">
            <a:off x="-670104" y="-791138"/>
            <a:ext cx="1900246" cy="2224367"/>
            <a:chOff x="7987008" y="-231825"/>
            <a:chExt cx="1066140" cy="1248058"/>
          </a:xfrm>
        </p:grpSpPr>
        <p:sp>
          <p:nvSpPr>
            <p:cNvPr id="2144" name="Google Shape;2144;p39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9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9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9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9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9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9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39"/>
          <p:cNvSpPr/>
          <p:nvPr/>
        </p:nvSpPr>
        <p:spPr>
          <a:xfrm rot="2881098">
            <a:off x="8411394" y="3543831"/>
            <a:ext cx="1461697" cy="137343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39"/>
          <p:cNvSpPr/>
          <p:nvPr/>
        </p:nvSpPr>
        <p:spPr>
          <a:xfrm rot="1927526">
            <a:off x="7943190" y="4595511"/>
            <a:ext cx="1354715" cy="678454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6" name="Google Shape;2156;p40"/>
          <p:cNvGrpSpPr/>
          <p:nvPr/>
        </p:nvGrpSpPr>
        <p:grpSpPr>
          <a:xfrm flipH="1">
            <a:off x="8181426" y="3365144"/>
            <a:ext cx="1409117" cy="1922874"/>
            <a:chOff x="4784068" y="3757226"/>
            <a:chExt cx="1128016" cy="1539284"/>
          </a:xfrm>
        </p:grpSpPr>
        <p:sp>
          <p:nvSpPr>
            <p:cNvPr id="2157" name="Google Shape;2157;p40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0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0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7" name="Google Shape;2197;p40"/>
          <p:cNvSpPr/>
          <p:nvPr/>
        </p:nvSpPr>
        <p:spPr>
          <a:xfrm rot="-2759817" flipH="1">
            <a:off x="-583594" y="3974218"/>
            <a:ext cx="1102671" cy="1036090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40"/>
          <p:cNvSpPr/>
          <p:nvPr/>
        </p:nvSpPr>
        <p:spPr>
          <a:xfrm rot="-1091806" flipH="1">
            <a:off x="-85379" y="4638982"/>
            <a:ext cx="1469894" cy="736137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9" name="Google Shape;2199;p40"/>
          <p:cNvGrpSpPr/>
          <p:nvPr/>
        </p:nvGrpSpPr>
        <p:grpSpPr>
          <a:xfrm rot="5643345">
            <a:off x="-2694" y="-449468"/>
            <a:ext cx="1063789" cy="1451640"/>
            <a:chOff x="4784068" y="3757226"/>
            <a:chExt cx="1128016" cy="1539284"/>
          </a:xfrm>
        </p:grpSpPr>
        <p:sp>
          <p:nvSpPr>
            <p:cNvPr id="2200" name="Google Shape;2200;p40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0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0" name="Google Shape;2240;p40"/>
          <p:cNvSpPr/>
          <p:nvPr/>
        </p:nvSpPr>
        <p:spPr>
          <a:xfrm rot="-3200780">
            <a:off x="8094308" y="-360349"/>
            <a:ext cx="969775" cy="91121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40"/>
          <p:cNvSpPr/>
          <p:nvPr/>
        </p:nvSpPr>
        <p:spPr>
          <a:xfrm rot="-1626914">
            <a:off x="8408412" y="243946"/>
            <a:ext cx="968398" cy="48498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0"/>
          <p:cNvSpPr txBox="1">
            <a:spLocks noGrp="1"/>
          </p:cNvSpPr>
          <p:nvPr>
            <p:ph type="title" hasCustomPrompt="1"/>
          </p:nvPr>
        </p:nvSpPr>
        <p:spPr>
          <a:xfrm>
            <a:off x="713100" y="2400290"/>
            <a:ext cx="22581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3" name="Google Shape;2243;p40"/>
          <p:cNvSpPr txBox="1">
            <a:spLocks noGrp="1"/>
          </p:cNvSpPr>
          <p:nvPr>
            <p:ph type="subTitle" idx="1"/>
          </p:nvPr>
        </p:nvSpPr>
        <p:spPr>
          <a:xfrm>
            <a:off x="713100" y="3944757"/>
            <a:ext cx="22581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44" name="Google Shape;2244;p40"/>
          <p:cNvSpPr txBox="1">
            <a:spLocks noGrp="1"/>
          </p:cNvSpPr>
          <p:nvPr>
            <p:ph type="title" idx="2" hasCustomPrompt="1"/>
          </p:nvPr>
        </p:nvSpPr>
        <p:spPr>
          <a:xfrm>
            <a:off x="3442950" y="2400300"/>
            <a:ext cx="22581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5" name="Google Shape;2245;p40"/>
          <p:cNvSpPr txBox="1">
            <a:spLocks noGrp="1"/>
          </p:cNvSpPr>
          <p:nvPr>
            <p:ph type="subTitle" idx="3"/>
          </p:nvPr>
        </p:nvSpPr>
        <p:spPr>
          <a:xfrm>
            <a:off x="3442950" y="3944754"/>
            <a:ext cx="22581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46" name="Google Shape;2246;p40"/>
          <p:cNvSpPr txBox="1">
            <a:spLocks noGrp="1"/>
          </p:cNvSpPr>
          <p:nvPr>
            <p:ph type="title" idx="4" hasCustomPrompt="1"/>
          </p:nvPr>
        </p:nvSpPr>
        <p:spPr>
          <a:xfrm>
            <a:off x="6172800" y="2400284"/>
            <a:ext cx="2258100" cy="11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7" name="Google Shape;2247;p40"/>
          <p:cNvSpPr txBox="1">
            <a:spLocks noGrp="1"/>
          </p:cNvSpPr>
          <p:nvPr>
            <p:ph type="subTitle" idx="5"/>
          </p:nvPr>
        </p:nvSpPr>
        <p:spPr>
          <a:xfrm>
            <a:off x="6172800" y="3944725"/>
            <a:ext cx="2258100" cy="6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48" name="Google Shape;2248;p40"/>
          <p:cNvSpPr txBox="1">
            <a:spLocks noGrp="1"/>
          </p:cNvSpPr>
          <p:nvPr>
            <p:ph type="title" idx="6"/>
          </p:nvPr>
        </p:nvSpPr>
        <p:spPr>
          <a:xfrm>
            <a:off x="713100" y="3529825"/>
            <a:ext cx="22581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9" name="Google Shape;2249;p40"/>
          <p:cNvSpPr txBox="1">
            <a:spLocks noGrp="1"/>
          </p:cNvSpPr>
          <p:nvPr>
            <p:ph type="title" idx="7"/>
          </p:nvPr>
        </p:nvSpPr>
        <p:spPr>
          <a:xfrm>
            <a:off x="3442950" y="3529825"/>
            <a:ext cx="22581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0" name="Google Shape;2250;p40"/>
          <p:cNvSpPr txBox="1">
            <a:spLocks noGrp="1"/>
          </p:cNvSpPr>
          <p:nvPr>
            <p:ph type="title" idx="8"/>
          </p:nvPr>
        </p:nvSpPr>
        <p:spPr>
          <a:xfrm>
            <a:off x="6172800" y="3529825"/>
            <a:ext cx="2258100" cy="4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51" name="Google Shape;2251;p4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41"/>
          <p:cNvSpPr txBox="1">
            <a:spLocks noGrp="1"/>
          </p:cNvSpPr>
          <p:nvPr>
            <p:ph type="title" hasCustomPrompt="1"/>
          </p:nvPr>
        </p:nvSpPr>
        <p:spPr>
          <a:xfrm>
            <a:off x="1949550" y="585775"/>
            <a:ext cx="5244900" cy="13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54" name="Google Shape;2254;p41"/>
          <p:cNvSpPr txBox="1">
            <a:spLocks noGrp="1"/>
          </p:cNvSpPr>
          <p:nvPr>
            <p:ph type="subTitle" idx="1"/>
          </p:nvPr>
        </p:nvSpPr>
        <p:spPr>
          <a:xfrm>
            <a:off x="1949550" y="1935400"/>
            <a:ext cx="52449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55" name="Google Shape;2255;p41"/>
          <p:cNvSpPr txBox="1">
            <a:spLocks noGrp="1"/>
          </p:cNvSpPr>
          <p:nvPr>
            <p:ph type="title" idx="2" hasCustomPrompt="1"/>
          </p:nvPr>
        </p:nvSpPr>
        <p:spPr>
          <a:xfrm>
            <a:off x="1949550" y="2702025"/>
            <a:ext cx="5244900" cy="13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56" name="Google Shape;2256;p41"/>
          <p:cNvSpPr txBox="1">
            <a:spLocks noGrp="1"/>
          </p:cNvSpPr>
          <p:nvPr>
            <p:ph type="subTitle" idx="3"/>
          </p:nvPr>
        </p:nvSpPr>
        <p:spPr>
          <a:xfrm>
            <a:off x="1949550" y="4051650"/>
            <a:ext cx="52449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57" name="Google Shape;2257;p41"/>
          <p:cNvGrpSpPr/>
          <p:nvPr/>
        </p:nvGrpSpPr>
        <p:grpSpPr>
          <a:xfrm rot="10800000" flipH="1">
            <a:off x="226818" y="-259416"/>
            <a:ext cx="1878372" cy="2563216"/>
            <a:chOff x="4784068" y="3757226"/>
            <a:chExt cx="1128016" cy="1539284"/>
          </a:xfrm>
        </p:grpSpPr>
        <p:sp>
          <p:nvSpPr>
            <p:cNvPr id="2258" name="Google Shape;2258;p41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1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1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1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1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1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1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1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1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1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1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1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1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1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1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1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1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1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1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1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1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1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1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1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1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1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1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1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1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1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1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1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1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1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1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1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1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1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1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8" name="Google Shape;2298;p41"/>
          <p:cNvGrpSpPr/>
          <p:nvPr/>
        </p:nvGrpSpPr>
        <p:grpSpPr>
          <a:xfrm flipH="1">
            <a:off x="7059189" y="2567613"/>
            <a:ext cx="2084799" cy="2844905"/>
            <a:chOff x="4784068" y="3757226"/>
            <a:chExt cx="1128016" cy="1539284"/>
          </a:xfrm>
        </p:grpSpPr>
        <p:sp>
          <p:nvSpPr>
            <p:cNvPr id="2299" name="Google Shape;2299;p41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1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1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1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1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1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1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1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1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1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1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1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1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1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1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1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1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1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1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1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1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1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1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1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1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1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1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1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1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1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1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1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1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1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1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1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1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1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1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1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9" name="Google Shape;2339;p41"/>
          <p:cNvSpPr/>
          <p:nvPr/>
        </p:nvSpPr>
        <p:spPr>
          <a:xfrm rot="-143805">
            <a:off x="-6127" y="3973164"/>
            <a:ext cx="1438443" cy="135158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 rot="-7619987">
            <a:off x="7527390" y="69245"/>
            <a:ext cx="2056808" cy="1030027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2"/>
          <p:cNvSpPr txBox="1">
            <a:spLocks noGrp="1"/>
          </p:cNvSpPr>
          <p:nvPr>
            <p:ph type="title"/>
          </p:nvPr>
        </p:nvSpPr>
        <p:spPr>
          <a:xfrm>
            <a:off x="2041300" y="1974000"/>
            <a:ext cx="3884100" cy="7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3" name="Google Shape;2343;p42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225563"/>
            <a:ext cx="10977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44" name="Google Shape;2344;p42"/>
          <p:cNvSpPr txBox="1">
            <a:spLocks noGrp="1"/>
          </p:cNvSpPr>
          <p:nvPr>
            <p:ph type="subTitle" idx="1"/>
          </p:nvPr>
        </p:nvSpPr>
        <p:spPr>
          <a:xfrm>
            <a:off x="2041300" y="2765092"/>
            <a:ext cx="38841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5" name="Google Shape;2345;p42"/>
          <p:cNvGrpSpPr/>
          <p:nvPr/>
        </p:nvGrpSpPr>
        <p:grpSpPr>
          <a:xfrm rot="6373957" flipH="1">
            <a:off x="40484" y="3637257"/>
            <a:ext cx="1733964" cy="2366009"/>
            <a:chOff x="4784068" y="3757226"/>
            <a:chExt cx="1128016" cy="1539284"/>
          </a:xfrm>
        </p:grpSpPr>
        <p:sp>
          <p:nvSpPr>
            <p:cNvPr id="2346" name="Google Shape;2346;p42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2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2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2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2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2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2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2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2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2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2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2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2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2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2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2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2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2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2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2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2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2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2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2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2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2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2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2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2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2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2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2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2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2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2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2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2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2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6" name="Google Shape;2386;p42"/>
          <p:cNvSpPr/>
          <p:nvPr/>
        </p:nvSpPr>
        <p:spPr>
          <a:xfrm rot="3319643" flipH="1">
            <a:off x="146654" y="-554374"/>
            <a:ext cx="1775776" cy="1668552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7" name="Google Shape;2387;p42"/>
          <p:cNvGrpSpPr/>
          <p:nvPr/>
        </p:nvGrpSpPr>
        <p:grpSpPr>
          <a:xfrm rot="-10655346" flipH="1">
            <a:off x="-749069" y="-750456"/>
            <a:ext cx="2088390" cy="2444738"/>
            <a:chOff x="7987008" y="-231825"/>
            <a:chExt cx="1066140" cy="1248058"/>
          </a:xfrm>
        </p:grpSpPr>
        <p:sp>
          <p:nvSpPr>
            <p:cNvPr id="2388" name="Google Shape;2388;p42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2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2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2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2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2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2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2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2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7" name="Google Shape;2397;p42"/>
          <p:cNvSpPr/>
          <p:nvPr/>
        </p:nvSpPr>
        <p:spPr>
          <a:xfrm rot="8679721" flipH="1">
            <a:off x="8253590" y="209136"/>
            <a:ext cx="1476750" cy="1387501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8" name="Google Shape;2398;p42"/>
          <p:cNvGrpSpPr/>
          <p:nvPr/>
        </p:nvGrpSpPr>
        <p:grpSpPr>
          <a:xfrm rot="-6055914" flipH="1">
            <a:off x="7915371" y="-674541"/>
            <a:ext cx="1736590" cy="2032909"/>
            <a:chOff x="7987008" y="-231825"/>
            <a:chExt cx="1066140" cy="1248058"/>
          </a:xfrm>
        </p:grpSpPr>
        <p:sp>
          <p:nvSpPr>
            <p:cNvPr id="2399" name="Google Shape;2399;p42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2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2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2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2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2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2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2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7_1"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43"/>
          <p:cNvSpPr txBox="1">
            <a:spLocks noGrp="1"/>
          </p:cNvSpPr>
          <p:nvPr>
            <p:ph type="title"/>
          </p:nvPr>
        </p:nvSpPr>
        <p:spPr>
          <a:xfrm>
            <a:off x="4546800" y="2590863"/>
            <a:ext cx="3884100" cy="7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10" name="Google Shape;2410;p43"/>
          <p:cNvSpPr txBox="1">
            <a:spLocks noGrp="1"/>
          </p:cNvSpPr>
          <p:nvPr>
            <p:ph type="title" idx="2" hasCustomPrompt="1"/>
          </p:nvPr>
        </p:nvSpPr>
        <p:spPr>
          <a:xfrm>
            <a:off x="7333200" y="1559800"/>
            <a:ext cx="10977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1"/>
          </p:nvPr>
        </p:nvSpPr>
        <p:spPr>
          <a:xfrm>
            <a:off x="4546800" y="3381954"/>
            <a:ext cx="3884100" cy="4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2" name="Google Shape;2412;p43"/>
          <p:cNvSpPr/>
          <p:nvPr/>
        </p:nvSpPr>
        <p:spPr>
          <a:xfrm rot="2950674" flipH="1">
            <a:off x="63466" y="-785116"/>
            <a:ext cx="1772986" cy="1666006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3"/>
          <p:cNvSpPr/>
          <p:nvPr/>
        </p:nvSpPr>
        <p:spPr>
          <a:xfrm rot="2700000" flipH="1">
            <a:off x="-674793" y="349583"/>
            <a:ext cx="1922806" cy="962959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43"/>
          <p:cNvSpPr/>
          <p:nvPr/>
        </p:nvSpPr>
        <p:spPr>
          <a:xfrm rot="-2518782">
            <a:off x="7176584" y="-707524"/>
            <a:ext cx="1789575" cy="168151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5" name="Google Shape;2415;p43"/>
          <p:cNvGrpSpPr/>
          <p:nvPr/>
        </p:nvGrpSpPr>
        <p:grpSpPr>
          <a:xfrm rot="-10143876">
            <a:off x="7698658" y="-738730"/>
            <a:ext cx="2104716" cy="2463850"/>
            <a:chOff x="7987008" y="-231825"/>
            <a:chExt cx="1066140" cy="1248058"/>
          </a:xfrm>
        </p:grpSpPr>
        <p:sp>
          <p:nvSpPr>
            <p:cNvPr id="2416" name="Google Shape;2416;p43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3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3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3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44"/>
          <p:cNvSpPr/>
          <p:nvPr/>
        </p:nvSpPr>
        <p:spPr>
          <a:xfrm rot="2409421">
            <a:off x="8529287" y="3364731"/>
            <a:ext cx="1275415" cy="119840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7" name="Google Shape;2427;p44"/>
          <p:cNvGrpSpPr/>
          <p:nvPr/>
        </p:nvGrpSpPr>
        <p:grpSpPr>
          <a:xfrm rot="-389676">
            <a:off x="8115987" y="3572203"/>
            <a:ext cx="1368266" cy="1866974"/>
            <a:chOff x="4784068" y="3757226"/>
            <a:chExt cx="1128016" cy="1539284"/>
          </a:xfrm>
        </p:grpSpPr>
        <p:sp>
          <p:nvSpPr>
            <p:cNvPr id="2428" name="Google Shape;2428;p44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4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4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4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4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4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4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4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4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4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4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4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4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4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4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4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4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4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4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4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4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4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4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4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4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4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4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44"/>
          <p:cNvGrpSpPr/>
          <p:nvPr/>
        </p:nvGrpSpPr>
        <p:grpSpPr>
          <a:xfrm rot="4426151">
            <a:off x="-129060" y="-543773"/>
            <a:ext cx="1222422" cy="1667962"/>
            <a:chOff x="4784068" y="3757226"/>
            <a:chExt cx="1128016" cy="1539284"/>
          </a:xfrm>
        </p:grpSpPr>
        <p:sp>
          <p:nvSpPr>
            <p:cNvPr id="2469" name="Google Shape;2469;p44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4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4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4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4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4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4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4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4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4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4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4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4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4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4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4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4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4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4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4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4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4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4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4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4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4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4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4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4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4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4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4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4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4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4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4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4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44"/>
          <p:cNvSpPr/>
          <p:nvPr/>
        </p:nvSpPr>
        <p:spPr>
          <a:xfrm rot="-10023010">
            <a:off x="-383951" y="488901"/>
            <a:ext cx="1139416" cy="1070617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45"/>
          <p:cNvSpPr/>
          <p:nvPr/>
        </p:nvSpPr>
        <p:spPr>
          <a:xfrm rot="8679721" flipH="1">
            <a:off x="8253590" y="209136"/>
            <a:ext cx="1476750" cy="1387501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3" name="Google Shape;2513;p45"/>
          <p:cNvGrpSpPr/>
          <p:nvPr/>
        </p:nvGrpSpPr>
        <p:grpSpPr>
          <a:xfrm rot="-6055914" flipH="1">
            <a:off x="7915371" y="-674541"/>
            <a:ext cx="1736590" cy="2032909"/>
            <a:chOff x="7987008" y="-231825"/>
            <a:chExt cx="1066140" cy="1248058"/>
          </a:xfrm>
        </p:grpSpPr>
        <p:sp>
          <p:nvSpPr>
            <p:cNvPr id="2514" name="Google Shape;2514;p45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5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5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5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5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5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5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5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3" name="Google Shape;2523;p45"/>
          <p:cNvSpPr/>
          <p:nvPr/>
        </p:nvSpPr>
        <p:spPr>
          <a:xfrm rot="2950700" flipH="1">
            <a:off x="147149" y="-544600"/>
            <a:ext cx="1352314" cy="1270659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45"/>
          <p:cNvSpPr/>
          <p:nvPr/>
        </p:nvSpPr>
        <p:spPr>
          <a:xfrm rot="2700000" flipH="1">
            <a:off x="-415947" y="320835"/>
            <a:ext cx="1466572" cy="73447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46"/>
          <p:cNvSpPr/>
          <p:nvPr/>
        </p:nvSpPr>
        <p:spPr>
          <a:xfrm rot="8099729" flipH="1">
            <a:off x="8383728" y="1026344"/>
            <a:ext cx="944483" cy="88738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46"/>
          <p:cNvSpPr/>
          <p:nvPr/>
        </p:nvSpPr>
        <p:spPr>
          <a:xfrm rot="-1501382" flipH="1">
            <a:off x="48321" y="4447868"/>
            <a:ext cx="711323" cy="668330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9" name="Google Shape;2529;p46"/>
          <p:cNvGrpSpPr/>
          <p:nvPr/>
        </p:nvGrpSpPr>
        <p:grpSpPr>
          <a:xfrm flipH="1">
            <a:off x="-125092" y="4039648"/>
            <a:ext cx="927195" cy="1548450"/>
            <a:chOff x="8020703" y="3817528"/>
            <a:chExt cx="843979" cy="1409475"/>
          </a:xfrm>
        </p:grpSpPr>
        <p:sp>
          <p:nvSpPr>
            <p:cNvPr id="2530" name="Google Shape;2530;p46"/>
            <p:cNvSpPr/>
            <p:nvPr/>
          </p:nvSpPr>
          <p:spPr>
            <a:xfrm>
              <a:off x="8535180" y="3823805"/>
              <a:ext cx="329502" cy="1345089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6"/>
            <p:cNvSpPr/>
            <p:nvPr/>
          </p:nvSpPr>
          <p:spPr>
            <a:xfrm>
              <a:off x="8363026" y="3817528"/>
              <a:ext cx="329950" cy="135120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6"/>
            <p:cNvSpPr/>
            <p:nvPr/>
          </p:nvSpPr>
          <p:spPr>
            <a:xfrm>
              <a:off x="8574278" y="4531288"/>
              <a:ext cx="19352" cy="67005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8545977" y="4475567"/>
              <a:ext cx="11694" cy="32373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8537422" y="4540739"/>
              <a:ext cx="12160" cy="3911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8529334" y="4618035"/>
              <a:ext cx="13057" cy="4677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8505516" y="4531288"/>
              <a:ext cx="9900" cy="3597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8568001" y="4625675"/>
              <a:ext cx="9003" cy="28337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8492030" y="4609050"/>
              <a:ext cx="9003" cy="42721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8499670" y="4450387"/>
              <a:ext cx="11263" cy="36426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8470454" y="4494433"/>
              <a:ext cx="10348" cy="33736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8745984" y="4574438"/>
              <a:ext cx="9021" cy="44533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8734757" y="4504333"/>
              <a:ext cx="9003" cy="283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8717683" y="4558261"/>
              <a:ext cx="8555" cy="30131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8770268" y="4556916"/>
              <a:ext cx="9452" cy="33736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8734757" y="4662100"/>
              <a:ext cx="9003" cy="30579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8710940" y="4614897"/>
              <a:ext cx="8555" cy="26992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8764869" y="4643215"/>
              <a:ext cx="8555" cy="39565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8786893" y="4617587"/>
              <a:ext cx="9003" cy="23854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8712285" y="4503867"/>
              <a:ext cx="8555" cy="26095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8686208" y="4511525"/>
              <a:ext cx="9452" cy="27871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8625983" y="4118678"/>
              <a:ext cx="9003" cy="32373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8643506" y="4089015"/>
              <a:ext cx="9003" cy="36874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8623275" y="4188334"/>
              <a:ext cx="9470" cy="34632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8650697" y="4182505"/>
              <a:ext cx="9003" cy="39565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8612945" y="4860756"/>
              <a:ext cx="10348" cy="51725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8592715" y="4845924"/>
              <a:ext cx="8555" cy="37789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8594957" y="4942123"/>
              <a:ext cx="10366" cy="26974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8630467" y="4921445"/>
              <a:ext cx="12160" cy="43170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8582384" y="4911994"/>
              <a:ext cx="8107" cy="22957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8615187" y="4781648"/>
              <a:ext cx="11712" cy="36426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8039955" y="4367264"/>
              <a:ext cx="608887" cy="854938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8020703" y="4363640"/>
              <a:ext cx="563157" cy="863364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46"/>
          <p:cNvGrpSpPr/>
          <p:nvPr/>
        </p:nvGrpSpPr>
        <p:grpSpPr>
          <a:xfrm rot="10800000">
            <a:off x="8222394" y="-190647"/>
            <a:ext cx="1507029" cy="2056483"/>
            <a:chOff x="4784068" y="3757226"/>
            <a:chExt cx="1128016" cy="1539284"/>
          </a:xfrm>
        </p:grpSpPr>
        <p:sp>
          <p:nvSpPr>
            <p:cNvPr id="2564" name="Google Shape;2564;p46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6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4" name="Google Shape;2604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4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3" name="Google Shape;2653;p48"/>
          <p:cNvSpPr txBox="1">
            <a:spLocks noGrp="1"/>
          </p:cNvSpPr>
          <p:nvPr>
            <p:ph type="subTitle" idx="1"/>
          </p:nvPr>
        </p:nvSpPr>
        <p:spPr>
          <a:xfrm>
            <a:off x="720000" y="2201975"/>
            <a:ext cx="34347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54" name="Google Shape;2654;p48"/>
          <p:cNvGrpSpPr/>
          <p:nvPr/>
        </p:nvGrpSpPr>
        <p:grpSpPr>
          <a:xfrm rot="-5400000">
            <a:off x="7429745" y="-891663"/>
            <a:ext cx="1606069" cy="2191633"/>
            <a:chOff x="4784068" y="3757226"/>
            <a:chExt cx="1128016" cy="1539284"/>
          </a:xfrm>
        </p:grpSpPr>
        <p:sp>
          <p:nvSpPr>
            <p:cNvPr id="2655" name="Google Shape;2655;p48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8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8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8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8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8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8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8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8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8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8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8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8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8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8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8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8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8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8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8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8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8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8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8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8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8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8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8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8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8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8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8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8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8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8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8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8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8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8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8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5" name="Google Shape;2695;p48"/>
          <p:cNvSpPr/>
          <p:nvPr/>
        </p:nvSpPr>
        <p:spPr>
          <a:xfrm rot="3454392" flipH="1">
            <a:off x="5148463" y="-575092"/>
            <a:ext cx="1197326" cy="1125030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48"/>
          <p:cNvSpPr/>
          <p:nvPr/>
        </p:nvSpPr>
        <p:spPr>
          <a:xfrm rot="1880820" flipH="1">
            <a:off x="4651737" y="123870"/>
            <a:ext cx="1392072" cy="697163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48"/>
          <p:cNvSpPr txBox="1"/>
          <p:nvPr/>
        </p:nvSpPr>
        <p:spPr>
          <a:xfrm>
            <a:off x="720000" y="3553800"/>
            <a:ext cx="343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, infographics and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720000" y="1989225"/>
            <a:ext cx="3518100" cy="24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720000" y="762425"/>
            <a:ext cx="3518100" cy="12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7"/>
          <p:cNvGrpSpPr/>
          <p:nvPr/>
        </p:nvGrpSpPr>
        <p:grpSpPr>
          <a:xfrm rot="-5400000">
            <a:off x="6786064" y="-1259605"/>
            <a:ext cx="2084799" cy="2844905"/>
            <a:chOff x="4784068" y="3757226"/>
            <a:chExt cx="1128016" cy="1539284"/>
          </a:xfrm>
        </p:grpSpPr>
        <p:sp>
          <p:nvSpPr>
            <p:cNvPr id="198" name="Google Shape;198;p7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7"/>
          <p:cNvSpPr/>
          <p:nvPr/>
        </p:nvSpPr>
        <p:spPr>
          <a:xfrm rot="3454497" flipH="1">
            <a:off x="4358297" y="-546601"/>
            <a:ext cx="1051658" cy="98815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7"/>
          <p:cNvSpPr/>
          <p:nvPr/>
        </p:nvSpPr>
        <p:spPr>
          <a:xfrm rot="1880641" flipH="1">
            <a:off x="3988743" y="82494"/>
            <a:ext cx="1050200" cy="525950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49"/>
          <p:cNvSpPr/>
          <p:nvPr/>
        </p:nvSpPr>
        <p:spPr>
          <a:xfrm>
            <a:off x="1150500" y="1018800"/>
            <a:ext cx="6843000" cy="3105900"/>
          </a:xfrm>
          <a:prstGeom prst="roundRect">
            <a:avLst>
              <a:gd name="adj" fmla="val 8834"/>
            </a:avLst>
          </a:prstGeom>
          <a:solidFill>
            <a:schemeClr val="accent2">
              <a:alpha val="28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0" name="Google Shape;2700;p49"/>
          <p:cNvGrpSpPr/>
          <p:nvPr/>
        </p:nvGrpSpPr>
        <p:grpSpPr>
          <a:xfrm>
            <a:off x="226818" y="2884563"/>
            <a:ext cx="1878372" cy="2563216"/>
            <a:chOff x="4784068" y="3757226"/>
            <a:chExt cx="1128016" cy="1539284"/>
          </a:xfrm>
        </p:grpSpPr>
        <p:sp>
          <p:nvSpPr>
            <p:cNvPr id="2701" name="Google Shape;2701;p49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9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9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9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9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9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9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9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9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9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9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9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9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9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9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9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9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9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9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9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9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9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9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9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9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9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9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9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9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9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9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9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9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9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9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9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9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1" name="Google Shape;2741;p49"/>
          <p:cNvGrpSpPr/>
          <p:nvPr/>
        </p:nvGrpSpPr>
        <p:grpSpPr>
          <a:xfrm rot="10800000">
            <a:off x="7059189" y="-224155"/>
            <a:ext cx="2084799" cy="2844905"/>
            <a:chOff x="4784068" y="3757226"/>
            <a:chExt cx="1128016" cy="1539284"/>
          </a:xfrm>
        </p:grpSpPr>
        <p:sp>
          <p:nvSpPr>
            <p:cNvPr id="2742" name="Google Shape;2742;p49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9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9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9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9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9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9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9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9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9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9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9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9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9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9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9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9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9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9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9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9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9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9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9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9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9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9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9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9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9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9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9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2" name="Google Shape;2782;p49"/>
          <p:cNvSpPr/>
          <p:nvPr/>
        </p:nvSpPr>
        <p:spPr>
          <a:xfrm rot="-10656195" flipH="1">
            <a:off x="-6127" y="-136389"/>
            <a:ext cx="1438443" cy="1351588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49"/>
          <p:cNvSpPr/>
          <p:nvPr/>
        </p:nvSpPr>
        <p:spPr>
          <a:xfrm rot="-3180013" flipH="1">
            <a:off x="7527390" y="4089091"/>
            <a:ext cx="2056808" cy="1030027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50"/>
          <p:cNvSpPr/>
          <p:nvPr/>
        </p:nvSpPr>
        <p:spPr>
          <a:xfrm rot="2409421">
            <a:off x="8529287" y="3364731"/>
            <a:ext cx="1275415" cy="119840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6" name="Google Shape;2786;p50"/>
          <p:cNvGrpSpPr/>
          <p:nvPr/>
        </p:nvGrpSpPr>
        <p:grpSpPr>
          <a:xfrm rot="-389676">
            <a:off x="8115987" y="3572203"/>
            <a:ext cx="1368266" cy="1866974"/>
            <a:chOff x="4784068" y="3757226"/>
            <a:chExt cx="1128016" cy="1539284"/>
          </a:xfrm>
        </p:grpSpPr>
        <p:sp>
          <p:nvSpPr>
            <p:cNvPr id="2787" name="Google Shape;2787;p50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0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0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0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0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0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0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0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0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0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0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0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0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0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0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0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0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0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0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0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0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0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0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0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0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0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0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0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0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0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0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0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0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0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0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0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0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0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0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0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7" name="Google Shape;2827;p50"/>
          <p:cNvGrpSpPr/>
          <p:nvPr/>
        </p:nvGrpSpPr>
        <p:grpSpPr>
          <a:xfrm rot="4426151">
            <a:off x="-129060" y="-543773"/>
            <a:ext cx="1222422" cy="1667962"/>
            <a:chOff x="4784068" y="3757226"/>
            <a:chExt cx="1128016" cy="1539284"/>
          </a:xfrm>
        </p:grpSpPr>
        <p:sp>
          <p:nvSpPr>
            <p:cNvPr id="2828" name="Google Shape;2828;p50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0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0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0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0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0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0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0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0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0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0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0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0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0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0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0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0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0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0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0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0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0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0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0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0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0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0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0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0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0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0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0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0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0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0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0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0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0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0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0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8" name="Google Shape;2868;p50"/>
          <p:cNvSpPr/>
          <p:nvPr/>
        </p:nvSpPr>
        <p:spPr>
          <a:xfrm rot="-10023010">
            <a:off x="-383951" y="488901"/>
            <a:ext cx="1139416" cy="1070617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53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/>
          <p:nvPr/>
        </p:nvSpPr>
        <p:spPr>
          <a:xfrm>
            <a:off x="1150500" y="1018800"/>
            <a:ext cx="6843000" cy="3105900"/>
          </a:xfrm>
          <a:prstGeom prst="roundRect">
            <a:avLst>
              <a:gd name="adj" fmla="val 8834"/>
            </a:avLst>
          </a:prstGeom>
          <a:solidFill>
            <a:schemeClr val="accent2">
              <a:alpha val="28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rot="8806762">
            <a:off x="250371" y="212209"/>
            <a:ext cx="1616256" cy="151866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8"/>
          <p:cNvGrpSpPr/>
          <p:nvPr/>
        </p:nvGrpSpPr>
        <p:grpSpPr>
          <a:xfrm rot="4426043">
            <a:off x="40484" y="-965934"/>
            <a:ext cx="1733964" cy="2366009"/>
            <a:chOff x="4784068" y="3757226"/>
            <a:chExt cx="1128016" cy="1539284"/>
          </a:xfrm>
        </p:grpSpPr>
        <p:sp>
          <p:nvSpPr>
            <p:cNvPr id="244" name="Google Shape;244;p8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8"/>
          <p:cNvSpPr/>
          <p:nvPr/>
        </p:nvSpPr>
        <p:spPr>
          <a:xfrm rot="-9013032" flipH="1">
            <a:off x="7257276" y="4137504"/>
            <a:ext cx="1616283" cy="1518690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8"/>
          <p:cNvGrpSpPr/>
          <p:nvPr/>
        </p:nvGrpSpPr>
        <p:grpSpPr>
          <a:xfrm rot="-4426160" flipH="1">
            <a:off x="7282133" y="2956977"/>
            <a:ext cx="1820532" cy="2484140"/>
            <a:chOff x="4784068" y="3757226"/>
            <a:chExt cx="1128016" cy="1539284"/>
          </a:xfrm>
        </p:grpSpPr>
        <p:sp>
          <p:nvSpPr>
            <p:cNvPr id="286" name="Google Shape;286;p8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" name="Google Shape;326;p8"/>
          <p:cNvSpPr txBox="1">
            <a:spLocks noGrp="1"/>
          </p:cNvSpPr>
          <p:nvPr>
            <p:ph type="title"/>
          </p:nvPr>
        </p:nvSpPr>
        <p:spPr>
          <a:xfrm>
            <a:off x="1693350" y="1307100"/>
            <a:ext cx="5757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"/>
          <p:cNvSpPr txBox="1">
            <a:spLocks noGrp="1"/>
          </p:cNvSpPr>
          <p:nvPr>
            <p:ph type="title"/>
          </p:nvPr>
        </p:nvSpPr>
        <p:spPr>
          <a:xfrm>
            <a:off x="4613750" y="917850"/>
            <a:ext cx="3669900" cy="3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0"/>
          <p:cNvSpPr/>
          <p:nvPr/>
        </p:nvSpPr>
        <p:spPr>
          <a:xfrm rot="2120261">
            <a:off x="7967599" y="3313020"/>
            <a:ext cx="1772222" cy="1665133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10"/>
          <p:cNvGrpSpPr/>
          <p:nvPr/>
        </p:nvGrpSpPr>
        <p:grpSpPr>
          <a:xfrm rot="-4743959">
            <a:off x="7562307" y="3598809"/>
            <a:ext cx="2084184" cy="2439814"/>
            <a:chOff x="7987008" y="-231825"/>
            <a:chExt cx="1066140" cy="1248058"/>
          </a:xfrm>
        </p:grpSpPr>
        <p:sp>
          <p:nvSpPr>
            <p:cNvPr id="382" name="Google Shape;382;p10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10"/>
          <p:cNvSpPr/>
          <p:nvPr/>
        </p:nvSpPr>
        <p:spPr>
          <a:xfrm rot="-3265221">
            <a:off x="3225007" y="-513959"/>
            <a:ext cx="1518820" cy="1427112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0"/>
          <p:cNvSpPr/>
          <p:nvPr/>
        </p:nvSpPr>
        <p:spPr>
          <a:xfrm rot="-1685889">
            <a:off x="3817602" y="94550"/>
            <a:ext cx="1516639" cy="759547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3"/>
          <p:cNvGrpSpPr/>
          <p:nvPr/>
        </p:nvGrpSpPr>
        <p:grpSpPr>
          <a:xfrm rot="5786128">
            <a:off x="-10127" y="-589076"/>
            <a:ext cx="1063767" cy="1451610"/>
            <a:chOff x="4784068" y="3757226"/>
            <a:chExt cx="1128016" cy="1539284"/>
          </a:xfrm>
        </p:grpSpPr>
        <p:sp>
          <p:nvSpPr>
            <p:cNvPr id="484" name="Google Shape;484;p13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13"/>
          <p:cNvSpPr/>
          <p:nvPr/>
        </p:nvSpPr>
        <p:spPr>
          <a:xfrm rot="-2518824">
            <a:off x="7981282" y="-354861"/>
            <a:ext cx="1051687" cy="988185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3"/>
          <p:cNvSpPr/>
          <p:nvPr/>
        </p:nvSpPr>
        <p:spPr>
          <a:xfrm rot="-945155">
            <a:off x="8231680" y="359098"/>
            <a:ext cx="1050212" cy="525956"/>
          </a:xfrm>
          <a:custGeom>
            <a:avLst/>
            <a:gdLst/>
            <a:ahLst/>
            <a:cxnLst/>
            <a:rect l="l" t="t" r="r" b="b"/>
            <a:pathLst>
              <a:path w="42006" h="21037" extrusionOk="0">
                <a:moveTo>
                  <a:pt x="28329" y="1"/>
                </a:moveTo>
                <a:cubicBezTo>
                  <a:pt x="28204" y="1"/>
                  <a:pt x="28084" y="17"/>
                  <a:pt x="27971" y="57"/>
                </a:cubicBezTo>
                <a:cubicBezTo>
                  <a:pt x="27444" y="207"/>
                  <a:pt x="27519" y="734"/>
                  <a:pt x="27695" y="1135"/>
                </a:cubicBezTo>
                <a:cubicBezTo>
                  <a:pt x="28171" y="2237"/>
                  <a:pt x="29299" y="2864"/>
                  <a:pt x="30276" y="3440"/>
                </a:cubicBezTo>
                <a:cubicBezTo>
                  <a:pt x="31429" y="4092"/>
                  <a:pt x="32607" y="4694"/>
                  <a:pt x="33885" y="4894"/>
                </a:cubicBezTo>
                <a:cubicBezTo>
                  <a:pt x="32081" y="5095"/>
                  <a:pt x="30276" y="5395"/>
                  <a:pt x="28497" y="5771"/>
                </a:cubicBezTo>
                <a:cubicBezTo>
                  <a:pt x="27344" y="4668"/>
                  <a:pt x="25815" y="4042"/>
                  <a:pt x="24311" y="3641"/>
                </a:cubicBezTo>
                <a:cubicBezTo>
                  <a:pt x="22943" y="3288"/>
                  <a:pt x="21523" y="2970"/>
                  <a:pt x="20108" y="2970"/>
                </a:cubicBezTo>
                <a:cubicBezTo>
                  <a:pt x="19813" y="2970"/>
                  <a:pt x="19518" y="2984"/>
                  <a:pt x="19224" y="3014"/>
                </a:cubicBezTo>
                <a:cubicBezTo>
                  <a:pt x="18522" y="3089"/>
                  <a:pt x="15464" y="3691"/>
                  <a:pt x="16442" y="4944"/>
                </a:cubicBezTo>
                <a:cubicBezTo>
                  <a:pt x="16918" y="5546"/>
                  <a:pt x="17920" y="5621"/>
                  <a:pt x="18622" y="5771"/>
                </a:cubicBezTo>
                <a:cubicBezTo>
                  <a:pt x="19550" y="5972"/>
                  <a:pt x="20502" y="6122"/>
                  <a:pt x="21454" y="6222"/>
                </a:cubicBezTo>
                <a:cubicBezTo>
                  <a:pt x="22329" y="6319"/>
                  <a:pt x="23203" y="6356"/>
                  <a:pt x="24077" y="6356"/>
                </a:cubicBezTo>
                <a:cubicBezTo>
                  <a:pt x="24331" y="6356"/>
                  <a:pt x="24584" y="6353"/>
                  <a:pt x="24838" y="6348"/>
                </a:cubicBezTo>
                <a:cubicBezTo>
                  <a:pt x="25314" y="6323"/>
                  <a:pt x="25790" y="6323"/>
                  <a:pt x="26241" y="6272"/>
                </a:cubicBezTo>
                <a:lnTo>
                  <a:pt x="26241" y="6272"/>
                </a:lnTo>
                <a:cubicBezTo>
                  <a:pt x="23810" y="6874"/>
                  <a:pt x="21404" y="7576"/>
                  <a:pt x="19023" y="8328"/>
                </a:cubicBezTo>
                <a:cubicBezTo>
                  <a:pt x="17595" y="8779"/>
                  <a:pt x="16166" y="9255"/>
                  <a:pt x="14763" y="9781"/>
                </a:cubicBezTo>
                <a:cubicBezTo>
                  <a:pt x="13472" y="8180"/>
                  <a:pt x="11136" y="7467"/>
                  <a:pt x="9067" y="7467"/>
                </a:cubicBezTo>
                <a:cubicBezTo>
                  <a:pt x="8805" y="7467"/>
                  <a:pt x="8547" y="7478"/>
                  <a:pt x="8296" y="7501"/>
                </a:cubicBezTo>
                <a:cubicBezTo>
                  <a:pt x="7870" y="7551"/>
                  <a:pt x="5464" y="7826"/>
                  <a:pt x="6016" y="8628"/>
                </a:cubicBezTo>
                <a:cubicBezTo>
                  <a:pt x="6141" y="8829"/>
                  <a:pt x="6467" y="8904"/>
                  <a:pt x="6692" y="8979"/>
                </a:cubicBezTo>
                <a:cubicBezTo>
                  <a:pt x="7043" y="9130"/>
                  <a:pt x="7419" y="9255"/>
                  <a:pt x="7770" y="9380"/>
                </a:cubicBezTo>
                <a:cubicBezTo>
                  <a:pt x="8447" y="9581"/>
                  <a:pt x="9174" y="9731"/>
                  <a:pt x="9875" y="9856"/>
                </a:cubicBezTo>
                <a:cubicBezTo>
                  <a:pt x="10652" y="9982"/>
                  <a:pt x="11429" y="10057"/>
                  <a:pt x="12206" y="10107"/>
                </a:cubicBezTo>
                <a:cubicBezTo>
                  <a:pt x="12510" y="10122"/>
                  <a:pt x="12839" y="10136"/>
                  <a:pt x="13169" y="10136"/>
                </a:cubicBezTo>
                <a:cubicBezTo>
                  <a:pt x="13410" y="10136"/>
                  <a:pt x="13652" y="10128"/>
                  <a:pt x="13885" y="10107"/>
                </a:cubicBezTo>
                <a:lnTo>
                  <a:pt x="13885" y="10107"/>
                </a:lnTo>
                <a:cubicBezTo>
                  <a:pt x="13409" y="10308"/>
                  <a:pt x="12908" y="10508"/>
                  <a:pt x="12432" y="10709"/>
                </a:cubicBezTo>
                <a:cubicBezTo>
                  <a:pt x="11254" y="11235"/>
                  <a:pt x="10101" y="11811"/>
                  <a:pt x="8998" y="12463"/>
                </a:cubicBezTo>
                <a:cubicBezTo>
                  <a:pt x="8973" y="12438"/>
                  <a:pt x="8948" y="12438"/>
                  <a:pt x="8923" y="12438"/>
                </a:cubicBezTo>
                <a:cubicBezTo>
                  <a:pt x="8731" y="12390"/>
                  <a:pt x="8528" y="12370"/>
                  <a:pt x="8320" y="12370"/>
                </a:cubicBezTo>
                <a:cubicBezTo>
                  <a:pt x="7767" y="12370"/>
                  <a:pt x="7177" y="12511"/>
                  <a:pt x="6667" y="12638"/>
                </a:cubicBezTo>
                <a:cubicBezTo>
                  <a:pt x="5915" y="12839"/>
                  <a:pt x="5189" y="13115"/>
                  <a:pt x="4512" y="13440"/>
                </a:cubicBezTo>
                <a:cubicBezTo>
                  <a:pt x="3158" y="14142"/>
                  <a:pt x="1930" y="15195"/>
                  <a:pt x="1053" y="16448"/>
                </a:cubicBezTo>
                <a:cubicBezTo>
                  <a:pt x="702" y="16974"/>
                  <a:pt x="1" y="17801"/>
                  <a:pt x="251" y="18478"/>
                </a:cubicBezTo>
                <a:cubicBezTo>
                  <a:pt x="403" y="18914"/>
                  <a:pt x="854" y="19077"/>
                  <a:pt x="1293" y="19077"/>
                </a:cubicBezTo>
                <a:cubicBezTo>
                  <a:pt x="1435" y="19077"/>
                  <a:pt x="1576" y="19060"/>
                  <a:pt x="1705" y="19029"/>
                </a:cubicBezTo>
                <a:cubicBezTo>
                  <a:pt x="2457" y="18854"/>
                  <a:pt x="3209" y="18453"/>
                  <a:pt x="3885" y="18052"/>
                </a:cubicBezTo>
                <a:cubicBezTo>
                  <a:pt x="4612" y="17651"/>
                  <a:pt x="5264" y="17200"/>
                  <a:pt x="5915" y="16674"/>
                </a:cubicBezTo>
                <a:cubicBezTo>
                  <a:pt x="6642" y="16097"/>
                  <a:pt x="7319" y="15445"/>
                  <a:pt x="7945" y="14744"/>
                </a:cubicBezTo>
                <a:cubicBezTo>
                  <a:pt x="8447" y="14167"/>
                  <a:pt x="8898" y="13566"/>
                  <a:pt x="9174" y="12889"/>
                </a:cubicBezTo>
                <a:cubicBezTo>
                  <a:pt x="10803" y="11987"/>
                  <a:pt x="12532" y="11235"/>
                  <a:pt x="14286" y="10558"/>
                </a:cubicBezTo>
                <a:lnTo>
                  <a:pt x="14286" y="10558"/>
                </a:lnTo>
                <a:cubicBezTo>
                  <a:pt x="13961" y="10859"/>
                  <a:pt x="13635" y="11135"/>
                  <a:pt x="13334" y="11460"/>
                </a:cubicBezTo>
                <a:cubicBezTo>
                  <a:pt x="12783" y="12037"/>
                  <a:pt x="12281" y="12739"/>
                  <a:pt x="11855" y="13415"/>
                </a:cubicBezTo>
                <a:cubicBezTo>
                  <a:pt x="11003" y="14844"/>
                  <a:pt x="10351" y="16448"/>
                  <a:pt x="10176" y="18127"/>
                </a:cubicBezTo>
                <a:cubicBezTo>
                  <a:pt x="10110" y="18698"/>
                  <a:pt x="9929" y="21037"/>
                  <a:pt x="10878" y="21037"/>
                </a:cubicBezTo>
                <a:cubicBezTo>
                  <a:pt x="11013" y="21037"/>
                  <a:pt x="11170" y="20990"/>
                  <a:pt x="11354" y="20884"/>
                </a:cubicBezTo>
                <a:cubicBezTo>
                  <a:pt x="12031" y="20508"/>
                  <a:pt x="12582" y="19556"/>
                  <a:pt x="12958" y="18904"/>
                </a:cubicBezTo>
                <a:cubicBezTo>
                  <a:pt x="13409" y="18127"/>
                  <a:pt x="13785" y="17275"/>
                  <a:pt x="14086" y="16423"/>
                </a:cubicBezTo>
                <a:cubicBezTo>
                  <a:pt x="14412" y="15420"/>
                  <a:pt x="14587" y="14393"/>
                  <a:pt x="14687" y="13365"/>
                </a:cubicBezTo>
                <a:cubicBezTo>
                  <a:pt x="14788" y="12363"/>
                  <a:pt x="14813" y="11285"/>
                  <a:pt x="15063" y="10283"/>
                </a:cubicBezTo>
                <a:cubicBezTo>
                  <a:pt x="16166" y="9882"/>
                  <a:pt x="17319" y="9506"/>
                  <a:pt x="18447" y="9130"/>
                </a:cubicBezTo>
                <a:cubicBezTo>
                  <a:pt x="19199" y="8879"/>
                  <a:pt x="19976" y="8653"/>
                  <a:pt x="20753" y="8428"/>
                </a:cubicBezTo>
                <a:lnTo>
                  <a:pt x="20753" y="8428"/>
                </a:lnTo>
                <a:cubicBezTo>
                  <a:pt x="20402" y="8729"/>
                  <a:pt x="20076" y="9054"/>
                  <a:pt x="19775" y="9380"/>
                </a:cubicBezTo>
                <a:cubicBezTo>
                  <a:pt x="19023" y="10232"/>
                  <a:pt x="18397" y="11210"/>
                  <a:pt x="17996" y="12288"/>
                </a:cubicBezTo>
                <a:cubicBezTo>
                  <a:pt x="17895" y="12538"/>
                  <a:pt x="17795" y="12814"/>
                  <a:pt x="17720" y="13064"/>
                </a:cubicBezTo>
                <a:cubicBezTo>
                  <a:pt x="17645" y="13340"/>
                  <a:pt x="17545" y="13691"/>
                  <a:pt x="17545" y="13967"/>
                </a:cubicBezTo>
                <a:cubicBezTo>
                  <a:pt x="17560" y="14263"/>
                  <a:pt x="17750" y="14375"/>
                  <a:pt x="17970" y="14375"/>
                </a:cubicBezTo>
                <a:cubicBezTo>
                  <a:pt x="18104" y="14375"/>
                  <a:pt x="18249" y="14334"/>
                  <a:pt x="18372" y="14267"/>
                </a:cubicBezTo>
                <a:cubicBezTo>
                  <a:pt x="19349" y="13741"/>
                  <a:pt x="20201" y="12764"/>
                  <a:pt x="20828" y="11861"/>
                </a:cubicBezTo>
                <a:cubicBezTo>
                  <a:pt x="21605" y="10759"/>
                  <a:pt x="22281" y="9105"/>
                  <a:pt x="22758" y="7826"/>
                </a:cubicBezTo>
                <a:cubicBezTo>
                  <a:pt x="23860" y="7526"/>
                  <a:pt x="24938" y="7225"/>
                  <a:pt x="26041" y="6949"/>
                </a:cubicBezTo>
                <a:lnTo>
                  <a:pt x="26041" y="6949"/>
                </a:lnTo>
                <a:cubicBezTo>
                  <a:pt x="25489" y="7801"/>
                  <a:pt x="25088" y="8729"/>
                  <a:pt x="24788" y="9706"/>
                </a:cubicBezTo>
                <a:cubicBezTo>
                  <a:pt x="24437" y="10859"/>
                  <a:pt x="24186" y="12187"/>
                  <a:pt x="24362" y="13390"/>
                </a:cubicBezTo>
                <a:cubicBezTo>
                  <a:pt x="24412" y="13816"/>
                  <a:pt x="24512" y="14493"/>
                  <a:pt x="24913" y="14719"/>
                </a:cubicBezTo>
                <a:cubicBezTo>
                  <a:pt x="25012" y="14781"/>
                  <a:pt x="25110" y="14808"/>
                  <a:pt x="25205" y="14808"/>
                </a:cubicBezTo>
                <a:cubicBezTo>
                  <a:pt x="25491" y="14808"/>
                  <a:pt x="25746" y="14563"/>
                  <a:pt x="25915" y="14318"/>
                </a:cubicBezTo>
                <a:cubicBezTo>
                  <a:pt x="26592" y="13315"/>
                  <a:pt x="27018" y="12187"/>
                  <a:pt x="26968" y="10984"/>
                </a:cubicBezTo>
                <a:cubicBezTo>
                  <a:pt x="26943" y="10257"/>
                  <a:pt x="26943" y="9556"/>
                  <a:pt x="26918" y="8829"/>
                </a:cubicBezTo>
                <a:cubicBezTo>
                  <a:pt x="26868" y="8152"/>
                  <a:pt x="27043" y="7425"/>
                  <a:pt x="26893" y="6774"/>
                </a:cubicBezTo>
                <a:cubicBezTo>
                  <a:pt x="26893" y="6774"/>
                  <a:pt x="26868" y="6774"/>
                  <a:pt x="26868" y="6749"/>
                </a:cubicBezTo>
                <a:cubicBezTo>
                  <a:pt x="28998" y="6272"/>
                  <a:pt x="31103" y="5846"/>
                  <a:pt x="33259" y="5571"/>
                </a:cubicBezTo>
                <a:cubicBezTo>
                  <a:pt x="33535" y="5546"/>
                  <a:pt x="33810" y="5496"/>
                  <a:pt x="34086" y="5470"/>
                </a:cubicBezTo>
                <a:lnTo>
                  <a:pt x="34086" y="5470"/>
                </a:lnTo>
                <a:cubicBezTo>
                  <a:pt x="33986" y="5546"/>
                  <a:pt x="33885" y="5621"/>
                  <a:pt x="33810" y="5671"/>
                </a:cubicBezTo>
                <a:cubicBezTo>
                  <a:pt x="33284" y="6097"/>
                  <a:pt x="32808" y="6573"/>
                  <a:pt x="32357" y="7049"/>
                </a:cubicBezTo>
                <a:cubicBezTo>
                  <a:pt x="31429" y="8077"/>
                  <a:pt x="30677" y="9230"/>
                  <a:pt x="30126" y="10458"/>
                </a:cubicBezTo>
                <a:cubicBezTo>
                  <a:pt x="29900" y="10959"/>
                  <a:pt x="29575" y="11636"/>
                  <a:pt x="29976" y="12137"/>
                </a:cubicBezTo>
                <a:cubicBezTo>
                  <a:pt x="30155" y="12367"/>
                  <a:pt x="30425" y="12447"/>
                  <a:pt x="30710" y="12447"/>
                </a:cubicBezTo>
                <a:cubicBezTo>
                  <a:pt x="30984" y="12447"/>
                  <a:pt x="31271" y="12373"/>
                  <a:pt x="31504" y="12288"/>
                </a:cubicBezTo>
                <a:cubicBezTo>
                  <a:pt x="32758" y="11761"/>
                  <a:pt x="33610" y="10608"/>
                  <a:pt x="34286" y="9480"/>
                </a:cubicBezTo>
                <a:cubicBezTo>
                  <a:pt x="34713" y="8779"/>
                  <a:pt x="35063" y="8027"/>
                  <a:pt x="35389" y="7275"/>
                </a:cubicBezTo>
                <a:cubicBezTo>
                  <a:pt x="35640" y="6648"/>
                  <a:pt x="35966" y="5972"/>
                  <a:pt x="36016" y="5295"/>
                </a:cubicBezTo>
                <a:cubicBezTo>
                  <a:pt x="36517" y="5270"/>
                  <a:pt x="37018" y="5245"/>
                  <a:pt x="37520" y="5220"/>
                </a:cubicBezTo>
                <a:cubicBezTo>
                  <a:pt x="37877" y="5207"/>
                  <a:pt x="38235" y="5204"/>
                  <a:pt x="38595" y="5204"/>
                </a:cubicBezTo>
                <a:cubicBezTo>
                  <a:pt x="38954" y="5204"/>
                  <a:pt x="39313" y="5207"/>
                  <a:pt x="39672" y="5207"/>
                </a:cubicBezTo>
                <a:cubicBezTo>
                  <a:pt x="40389" y="5207"/>
                  <a:pt x="41104" y="5195"/>
                  <a:pt x="41805" y="5120"/>
                </a:cubicBezTo>
                <a:cubicBezTo>
                  <a:pt x="41956" y="5095"/>
                  <a:pt x="42006" y="4894"/>
                  <a:pt x="41855" y="4869"/>
                </a:cubicBezTo>
                <a:cubicBezTo>
                  <a:pt x="40902" y="4636"/>
                  <a:pt x="39949" y="4583"/>
                  <a:pt x="38985" y="4583"/>
                </a:cubicBezTo>
                <a:cubicBezTo>
                  <a:pt x="38706" y="4583"/>
                  <a:pt x="38427" y="4588"/>
                  <a:pt x="38146" y="4593"/>
                </a:cubicBezTo>
                <a:cubicBezTo>
                  <a:pt x="37219" y="4618"/>
                  <a:pt x="36291" y="4668"/>
                  <a:pt x="35364" y="4744"/>
                </a:cubicBezTo>
                <a:cubicBezTo>
                  <a:pt x="35088" y="4318"/>
                  <a:pt x="34637" y="3967"/>
                  <a:pt x="34261" y="3616"/>
                </a:cubicBezTo>
                <a:cubicBezTo>
                  <a:pt x="33785" y="3165"/>
                  <a:pt x="33309" y="2739"/>
                  <a:pt x="32808" y="2313"/>
                </a:cubicBezTo>
                <a:cubicBezTo>
                  <a:pt x="31830" y="1511"/>
                  <a:pt x="30803" y="759"/>
                  <a:pt x="29600" y="333"/>
                </a:cubicBezTo>
                <a:cubicBezTo>
                  <a:pt x="29231" y="197"/>
                  <a:pt x="28757" y="1"/>
                  <a:pt x="283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21250" y="1237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3"/>
          </p:nvPr>
        </p:nvSpPr>
        <p:spPr>
          <a:xfrm>
            <a:off x="3423750" y="17427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title" idx="4" hasCustomPrompt="1"/>
          </p:nvPr>
        </p:nvSpPr>
        <p:spPr>
          <a:xfrm>
            <a:off x="4125000" y="1237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>
            <a:spLocks noGrp="1"/>
          </p:cNvSpPr>
          <p:nvPr>
            <p:ph type="subTitle" idx="5"/>
          </p:nvPr>
        </p:nvSpPr>
        <p:spPr>
          <a:xfrm>
            <a:off x="3423750" y="2270475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6"/>
          </p:nvPr>
        </p:nvSpPr>
        <p:spPr>
          <a:xfrm>
            <a:off x="6127500" y="17427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7" hasCustomPrompt="1"/>
          </p:nvPr>
        </p:nvSpPr>
        <p:spPr>
          <a:xfrm>
            <a:off x="6828750" y="1237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8"/>
          </p:nvPr>
        </p:nvSpPr>
        <p:spPr>
          <a:xfrm>
            <a:off x="6127500" y="2270475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9"/>
          </p:nvPr>
        </p:nvSpPr>
        <p:spPr>
          <a:xfrm>
            <a:off x="720000" y="36209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13" hasCustomPrompt="1"/>
          </p:nvPr>
        </p:nvSpPr>
        <p:spPr>
          <a:xfrm>
            <a:off x="1421250" y="31160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4"/>
          </p:nvPr>
        </p:nvSpPr>
        <p:spPr>
          <a:xfrm>
            <a:off x="720000" y="4148700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title" idx="15"/>
          </p:nvPr>
        </p:nvSpPr>
        <p:spPr>
          <a:xfrm>
            <a:off x="3423750" y="36209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16" hasCustomPrompt="1"/>
          </p:nvPr>
        </p:nvSpPr>
        <p:spPr>
          <a:xfrm>
            <a:off x="4125000" y="31160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17"/>
          </p:nvPr>
        </p:nvSpPr>
        <p:spPr>
          <a:xfrm>
            <a:off x="3423750" y="4148700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title" idx="1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4" name="Google Shape;544;p14"/>
          <p:cNvSpPr txBox="1">
            <a:spLocks noGrp="1"/>
          </p:cNvSpPr>
          <p:nvPr>
            <p:ph type="title" idx="2" hasCustomPrompt="1"/>
          </p:nvPr>
        </p:nvSpPr>
        <p:spPr>
          <a:xfrm>
            <a:off x="1421250" y="1237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5" name="Google Shape;545;p14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title" idx="3"/>
          </p:nvPr>
        </p:nvSpPr>
        <p:spPr>
          <a:xfrm>
            <a:off x="3423750" y="17427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7" name="Google Shape;547;p14"/>
          <p:cNvSpPr txBox="1">
            <a:spLocks noGrp="1"/>
          </p:cNvSpPr>
          <p:nvPr>
            <p:ph type="title" idx="4" hasCustomPrompt="1"/>
          </p:nvPr>
        </p:nvSpPr>
        <p:spPr>
          <a:xfrm>
            <a:off x="4125000" y="1237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8" name="Google Shape;548;p14"/>
          <p:cNvSpPr txBox="1">
            <a:spLocks noGrp="1"/>
          </p:cNvSpPr>
          <p:nvPr>
            <p:ph type="subTitle" idx="5"/>
          </p:nvPr>
        </p:nvSpPr>
        <p:spPr>
          <a:xfrm>
            <a:off x="3423750" y="2270475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9" name="Google Shape;549;p14"/>
          <p:cNvSpPr txBox="1">
            <a:spLocks noGrp="1"/>
          </p:cNvSpPr>
          <p:nvPr>
            <p:ph type="title" idx="6"/>
          </p:nvPr>
        </p:nvSpPr>
        <p:spPr>
          <a:xfrm>
            <a:off x="6127500" y="17427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title" idx="7" hasCustomPrompt="1"/>
          </p:nvPr>
        </p:nvSpPr>
        <p:spPr>
          <a:xfrm>
            <a:off x="6828750" y="123760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>
            <a:spLocks noGrp="1"/>
          </p:cNvSpPr>
          <p:nvPr>
            <p:ph type="subTitle" idx="8"/>
          </p:nvPr>
        </p:nvSpPr>
        <p:spPr>
          <a:xfrm>
            <a:off x="6127500" y="2270475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2" name="Google Shape;552;p14"/>
          <p:cNvSpPr txBox="1">
            <a:spLocks noGrp="1"/>
          </p:cNvSpPr>
          <p:nvPr>
            <p:ph type="title" idx="9"/>
          </p:nvPr>
        </p:nvSpPr>
        <p:spPr>
          <a:xfrm>
            <a:off x="2071875" y="36209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title" idx="13" hasCustomPrompt="1"/>
          </p:nvPr>
        </p:nvSpPr>
        <p:spPr>
          <a:xfrm>
            <a:off x="2773125" y="31160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>
            <a:spLocks noGrp="1"/>
          </p:cNvSpPr>
          <p:nvPr>
            <p:ph type="subTitle" idx="14"/>
          </p:nvPr>
        </p:nvSpPr>
        <p:spPr>
          <a:xfrm>
            <a:off x="2071875" y="4148700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title" idx="15"/>
          </p:nvPr>
        </p:nvSpPr>
        <p:spPr>
          <a:xfrm>
            <a:off x="4775625" y="3620975"/>
            <a:ext cx="229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title" idx="16" hasCustomPrompt="1"/>
          </p:nvPr>
        </p:nvSpPr>
        <p:spPr>
          <a:xfrm>
            <a:off x="5476875" y="311602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>
            <a:spLocks noGrp="1"/>
          </p:cNvSpPr>
          <p:nvPr>
            <p:ph type="subTitle" idx="17"/>
          </p:nvPr>
        </p:nvSpPr>
        <p:spPr>
          <a:xfrm>
            <a:off x="4775625" y="4148700"/>
            <a:ext cx="2296500" cy="4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title" idx="1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nga One"/>
              <a:buNone/>
              <a:defRPr sz="35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●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iro"/>
              <a:buChar char="○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iro"/>
              <a:buChar char="■"/>
              <a:defRPr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4" r:id="rId39"/>
    <p:sldLayoutId id="2147483695" r:id="rId40"/>
    <p:sldLayoutId id="2147483696" r:id="rId4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5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871" name="Google Shape;2871;p5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5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877" name="Google Shape;2877;p5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israelhergon.com/2018/05/base-de-datos-online-de-proyectos-emprendedores-desde-trabajo-soci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ibreshot.com/business-pla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eerj.com/articles/cs-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56"/>
          <p:cNvSpPr txBox="1">
            <a:spLocks noGrp="1"/>
          </p:cNvSpPr>
          <p:nvPr>
            <p:ph type="ctrTitle"/>
          </p:nvPr>
        </p:nvSpPr>
        <p:spPr>
          <a:xfrm>
            <a:off x="713100" y="1368075"/>
            <a:ext cx="7717800" cy="14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ACCESS </a:t>
            </a:r>
            <a:r>
              <a:rPr lang="en" dirty="0">
                <a:solidFill>
                  <a:schemeClr val="dk2"/>
                </a:solidFill>
              </a:rPr>
              <a:t>OBJECT</a:t>
            </a:r>
            <a:endParaRPr sz="12000" dirty="0">
              <a:solidFill>
                <a:schemeClr val="dk2"/>
              </a:solidFill>
            </a:endParaRPr>
          </a:p>
        </p:txBody>
      </p:sp>
      <p:grpSp>
        <p:nvGrpSpPr>
          <p:cNvPr id="2885" name="Google Shape;2885;p56"/>
          <p:cNvGrpSpPr/>
          <p:nvPr/>
        </p:nvGrpSpPr>
        <p:grpSpPr>
          <a:xfrm>
            <a:off x="2248201" y="2808066"/>
            <a:ext cx="4647607" cy="4646583"/>
            <a:chOff x="2257025" y="1177350"/>
            <a:chExt cx="2949925" cy="2949275"/>
          </a:xfrm>
        </p:grpSpPr>
        <p:sp>
          <p:nvSpPr>
            <p:cNvPr id="2886" name="Google Shape;2886;p56"/>
            <p:cNvSpPr/>
            <p:nvPr/>
          </p:nvSpPr>
          <p:spPr>
            <a:xfrm>
              <a:off x="2257025" y="1177350"/>
              <a:ext cx="2949925" cy="2949275"/>
            </a:xfrm>
            <a:custGeom>
              <a:avLst/>
              <a:gdLst/>
              <a:ahLst/>
              <a:cxnLst/>
              <a:rect l="l" t="t" r="r" b="b"/>
              <a:pathLst>
                <a:path w="117997" h="117971" extrusionOk="0">
                  <a:moveTo>
                    <a:pt x="58999" y="0"/>
                  </a:moveTo>
                  <a:cubicBezTo>
                    <a:pt x="26417" y="0"/>
                    <a:pt x="1" y="26416"/>
                    <a:pt x="1" y="58998"/>
                  </a:cubicBezTo>
                  <a:cubicBezTo>
                    <a:pt x="1" y="91580"/>
                    <a:pt x="26417" y="117971"/>
                    <a:pt x="58999" y="117971"/>
                  </a:cubicBezTo>
                  <a:cubicBezTo>
                    <a:pt x="91580" y="117971"/>
                    <a:pt x="117997" y="91580"/>
                    <a:pt x="117997" y="58998"/>
                  </a:cubicBezTo>
                  <a:cubicBezTo>
                    <a:pt x="117997" y="26416"/>
                    <a:pt x="91580" y="0"/>
                    <a:pt x="58999" y="0"/>
                  </a:cubicBezTo>
                  <a:close/>
                </a:path>
              </a:pathLst>
            </a:custGeom>
            <a:solidFill>
              <a:schemeClr val="accent2">
                <a:alpha val="28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6"/>
            <p:cNvSpPr/>
            <p:nvPr/>
          </p:nvSpPr>
          <p:spPr>
            <a:xfrm>
              <a:off x="2428100" y="1348400"/>
              <a:ext cx="2607800" cy="2607175"/>
            </a:xfrm>
            <a:custGeom>
              <a:avLst/>
              <a:gdLst/>
              <a:ahLst/>
              <a:cxnLst/>
              <a:rect l="l" t="t" r="r" b="b"/>
              <a:pathLst>
                <a:path w="104312" h="104287" extrusionOk="0">
                  <a:moveTo>
                    <a:pt x="52156" y="0"/>
                  </a:moveTo>
                  <a:cubicBezTo>
                    <a:pt x="23359" y="0"/>
                    <a:pt x="0" y="23359"/>
                    <a:pt x="0" y="52156"/>
                  </a:cubicBezTo>
                  <a:cubicBezTo>
                    <a:pt x="0" y="80953"/>
                    <a:pt x="23359" y="104287"/>
                    <a:pt x="52156" y="104287"/>
                  </a:cubicBezTo>
                  <a:cubicBezTo>
                    <a:pt x="80953" y="104287"/>
                    <a:pt x="104311" y="80953"/>
                    <a:pt x="104311" y="52156"/>
                  </a:cubicBezTo>
                  <a:cubicBezTo>
                    <a:pt x="104311" y="23359"/>
                    <a:pt x="80953" y="0"/>
                    <a:pt x="52156" y="0"/>
                  </a:cubicBezTo>
                  <a:close/>
                </a:path>
              </a:pathLst>
            </a:custGeom>
            <a:solidFill>
              <a:schemeClr val="accent2">
                <a:alpha val="28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6"/>
            <p:cNvSpPr/>
            <p:nvPr/>
          </p:nvSpPr>
          <p:spPr>
            <a:xfrm>
              <a:off x="2638000" y="1558300"/>
              <a:ext cx="2188000" cy="2187375"/>
            </a:xfrm>
            <a:custGeom>
              <a:avLst/>
              <a:gdLst/>
              <a:ahLst/>
              <a:cxnLst/>
              <a:rect l="l" t="t" r="r" b="b"/>
              <a:pathLst>
                <a:path w="87520" h="87495" extrusionOk="0">
                  <a:moveTo>
                    <a:pt x="43760" y="0"/>
                  </a:moveTo>
                  <a:cubicBezTo>
                    <a:pt x="19599" y="0"/>
                    <a:pt x="0" y="19599"/>
                    <a:pt x="0" y="43760"/>
                  </a:cubicBezTo>
                  <a:cubicBezTo>
                    <a:pt x="0" y="67920"/>
                    <a:pt x="19599" y="87495"/>
                    <a:pt x="43760" y="87495"/>
                  </a:cubicBezTo>
                  <a:cubicBezTo>
                    <a:pt x="67920" y="87495"/>
                    <a:pt x="87519" y="67920"/>
                    <a:pt x="87519" y="43760"/>
                  </a:cubicBezTo>
                  <a:cubicBezTo>
                    <a:pt x="87519" y="19599"/>
                    <a:pt x="67920" y="0"/>
                    <a:pt x="43760" y="0"/>
                  </a:cubicBezTo>
                  <a:close/>
                </a:path>
              </a:pathLst>
            </a:custGeom>
            <a:solidFill>
              <a:schemeClr val="accent2">
                <a:alpha val="28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3" name="Google Shape;2943;p56"/>
          <p:cNvGrpSpPr/>
          <p:nvPr/>
        </p:nvGrpSpPr>
        <p:grpSpPr>
          <a:xfrm>
            <a:off x="-129736" y="2602820"/>
            <a:ext cx="2084799" cy="2844905"/>
            <a:chOff x="4784068" y="3757226"/>
            <a:chExt cx="1128016" cy="1539284"/>
          </a:xfrm>
        </p:grpSpPr>
        <p:sp>
          <p:nvSpPr>
            <p:cNvPr id="2944" name="Google Shape;2944;p56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6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6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6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6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6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6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6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6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6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6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6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6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6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6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6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6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6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6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6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6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6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6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6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6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6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6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6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6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6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6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6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6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6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6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6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6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6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6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6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4" name="Google Shape;2984;p56"/>
          <p:cNvGrpSpPr/>
          <p:nvPr/>
        </p:nvGrpSpPr>
        <p:grpSpPr>
          <a:xfrm flipH="1">
            <a:off x="7160164" y="2808070"/>
            <a:ext cx="2084799" cy="2844905"/>
            <a:chOff x="4784068" y="3757226"/>
            <a:chExt cx="1128016" cy="1539284"/>
          </a:xfrm>
        </p:grpSpPr>
        <p:sp>
          <p:nvSpPr>
            <p:cNvPr id="2985" name="Google Shape;2985;p56"/>
            <p:cNvSpPr/>
            <p:nvPr/>
          </p:nvSpPr>
          <p:spPr>
            <a:xfrm>
              <a:off x="5332557" y="4868956"/>
              <a:ext cx="577072" cy="427554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6"/>
            <p:cNvSpPr/>
            <p:nvPr/>
          </p:nvSpPr>
          <p:spPr>
            <a:xfrm>
              <a:off x="5331083" y="4846305"/>
              <a:ext cx="581001" cy="390189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6"/>
            <p:cNvSpPr/>
            <p:nvPr/>
          </p:nvSpPr>
          <p:spPr>
            <a:xfrm>
              <a:off x="5252798" y="3764101"/>
              <a:ext cx="360918" cy="1473336"/>
            </a:xfrm>
            <a:custGeom>
              <a:avLst/>
              <a:gdLst/>
              <a:ahLst/>
              <a:cxnLst/>
              <a:rect l="l" t="t" r="r" b="b"/>
              <a:pathLst>
                <a:path w="18372" h="74998" extrusionOk="0">
                  <a:moveTo>
                    <a:pt x="6016" y="1"/>
                  </a:moveTo>
                  <a:cubicBezTo>
                    <a:pt x="1705" y="8322"/>
                    <a:pt x="1" y="18222"/>
                    <a:pt x="1304" y="27370"/>
                  </a:cubicBezTo>
                  <a:cubicBezTo>
                    <a:pt x="2181" y="33460"/>
                    <a:pt x="4311" y="39099"/>
                    <a:pt x="5965" y="44913"/>
                  </a:cubicBezTo>
                  <a:cubicBezTo>
                    <a:pt x="7620" y="50728"/>
                    <a:pt x="8798" y="56969"/>
                    <a:pt x="7720" y="63134"/>
                  </a:cubicBezTo>
                  <a:cubicBezTo>
                    <a:pt x="6893" y="67721"/>
                    <a:pt x="4562" y="72257"/>
                    <a:pt x="1229" y="74989"/>
                  </a:cubicBezTo>
                  <a:cubicBezTo>
                    <a:pt x="1358" y="74995"/>
                    <a:pt x="1487" y="74997"/>
                    <a:pt x="1616" y="74997"/>
                  </a:cubicBezTo>
                  <a:cubicBezTo>
                    <a:pt x="4297" y="74997"/>
                    <a:pt x="6999" y="73769"/>
                    <a:pt x="9199" y="71856"/>
                  </a:cubicBezTo>
                  <a:cubicBezTo>
                    <a:pt x="11630" y="69751"/>
                    <a:pt x="13509" y="66869"/>
                    <a:pt x="14913" y="63786"/>
                  </a:cubicBezTo>
                  <a:cubicBezTo>
                    <a:pt x="17344" y="58397"/>
                    <a:pt x="18372" y="52257"/>
                    <a:pt x="17845" y="46442"/>
                  </a:cubicBezTo>
                  <a:cubicBezTo>
                    <a:pt x="16868" y="35791"/>
                    <a:pt x="10928" y="26969"/>
                    <a:pt x="8146" y="16868"/>
                  </a:cubicBezTo>
                  <a:cubicBezTo>
                    <a:pt x="6667" y="11480"/>
                    <a:pt x="6116" y="5740"/>
                    <a:pt x="60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6"/>
            <p:cNvSpPr/>
            <p:nvPr/>
          </p:nvSpPr>
          <p:spPr>
            <a:xfrm>
              <a:off x="5064226" y="3757226"/>
              <a:ext cx="361409" cy="1480035"/>
            </a:xfrm>
            <a:custGeom>
              <a:avLst/>
              <a:gdLst/>
              <a:ahLst/>
              <a:cxnLst/>
              <a:rect l="l" t="t" r="r" b="b"/>
              <a:pathLst>
                <a:path w="18397" h="75339" extrusionOk="0">
                  <a:moveTo>
                    <a:pt x="15615" y="0"/>
                  </a:moveTo>
                  <a:cubicBezTo>
                    <a:pt x="12356" y="4311"/>
                    <a:pt x="8973" y="8095"/>
                    <a:pt x="6291" y="12882"/>
                  </a:cubicBezTo>
                  <a:cubicBezTo>
                    <a:pt x="3610" y="17644"/>
                    <a:pt x="1504" y="22933"/>
                    <a:pt x="853" y="28421"/>
                  </a:cubicBezTo>
                  <a:cubicBezTo>
                    <a:pt x="0" y="35489"/>
                    <a:pt x="1579" y="42532"/>
                    <a:pt x="4111" y="48797"/>
                  </a:cubicBezTo>
                  <a:cubicBezTo>
                    <a:pt x="5790" y="52983"/>
                    <a:pt x="7895" y="56943"/>
                    <a:pt x="9224" y="61304"/>
                  </a:cubicBezTo>
                  <a:cubicBezTo>
                    <a:pt x="10552" y="65665"/>
                    <a:pt x="11905" y="70828"/>
                    <a:pt x="10351" y="75314"/>
                  </a:cubicBezTo>
                  <a:cubicBezTo>
                    <a:pt x="10527" y="75339"/>
                    <a:pt x="10677" y="75339"/>
                    <a:pt x="10828" y="75339"/>
                  </a:cubicBezTo>
                  <a:cubicBezTo>
                    <a:pt x="14161" y="72607"/>
                    <a:pt x="16492" y="68071"/>
                    <a:pt x="17319" y="63484"/>
                  </a:cubicBezTo>
                  <a:cubicBezTo>
                    <a:pt x="18397" y="57319"/>
                    <a:pt x="17219" y="51078"/>
                    <a:pt x="15564" y="45263"/>
                  </a:cubicBezTo>
                  <a:cubicBezTo>
                    <a:pt x="13910" y="39449"/>
                    <a:pt x="11780" y="33810"/>
                    <a:pt x="10903" y="27720"/>
                  </a:cubicBezTo>
                  <a:cubicBezTo>
                    <a:pt x="9600" y="18572"/>
                    <a:pt x="11304" y="8672"/>
                    <a:pt x="15615" y="351"/>
                  </a:cubicBezTo>
                  <a:cubicBezTo>
                    <a:pt x="15615" y="226"/>
                    <a:pt x="15615" y="125"/>
                    <a:pt x="15615" y="0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6"/>
            <p:cNvSpPr/>
            <p:nvPr/>
          </p:nvSpPr>
          <p:spPr>
            <a:xfrm>
              <a:off x="4799824" y="4581432"/>
              <a:ext cx="498295" cy="699657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6"/>
            <p:cNvSpPr/>
            <p:nvPr/>
          </p:nvSpPr>
          <p:spPr>
            <a:xfrm>
              <a:off x="4784068" y="4578465"/>
              <a:ext cx="460872" cy="706552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6"/>
            <p:cNvSpPr/>
            <p:nvPr/>
          </p:nvSpPr>
          <p:spPr>
            <a:xfrm>
              <a:off x="5295624" y="4539077"/>
              <a:ext cx="21197" cy="73394"/>
            </a:xfrm>
            <a:custGeom>
              <a:avLst/>
              <a:gdLst/>
              <a:ahLst/>
              <a:cxnLst/>
              <a:rect l="l" t="t" r="r" b="b"/>
              <a:pathLst>
                <a:path w="1079" h="373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652"/>
                    <a:pt x="227" y="1279"/>
                    <a:pt x="377" y="1906"/>
                  </a:cubicBezTo>
                  <a:cubicBezTo>
                    <a:pt x="527" y="2507"/>
                    <a:pt x="703" y="3134"/>
                    <a:pt x="978" y="3735"/>
                  </a:cubicBezTo>
                  <a:cubicBezTo>
                    <a:pt x="1079" y="3058"/>
                    <a:pt x="978" y="2407"/>
                    <a:pt x="828" y="1780"/>
                  </a:cubicBezTo>
                  <a:cubicBezTo>
                    <a:pt x="653" y="1154"/>
                    <a:pt x="402" y="52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6"/>
            <p:cNvSpPr/>
            <p:nvPr/>
          </p:nvSpPr>
          <p:spPr>
            <a:xfrm>
              <a:off x="5264624" y="4478040"/>
              <a:ext cx="12809" cy="35459"/>
            </a:xfrm>
            <a:custGeom>
              <a:avLst/>
              <a:gdLst/>
              <a:ahLst/>
              <a:cxnLst/>
              <a:rect l="l" t="t" r="r" b="b"/>
              <a:pathLst>
                <a:path w="652" h="1805" extrusionOk="0">
                  <a:moveTo>
                    <a:pt x="100" y="0"/>
                  </a:moveTo>
                  <a:cubicBezTo>
                    <a:pt x="0" y="351"/>
                    <a:pt x="25" y="677"/>
                    <a:pt x="100" y="977"/>
                  </a:cubicBezTo>
                  <a:cubicBezTo>
                    <a:pt x="175" y="1253"/>
                    <a:pt x="301" y="1554"/>
                    <a:pt x="551" y="1805"/>
                  </a:cubicBezTo>
                  <a:cubicBezTo>
                    <a:pt x="652" y="1454"/>
                    <a:pt x="627" y="1153"/>
                    <a:pt x="551" y="852"/>
                  </a:cubicBezTo>
                  <a:cubicBezTo>
                    <a:pt x="476" y="551"/>
                    <a:pt x="351" y="276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6"/>
            <p:cNvSpPr/>
            <p:nvPr/>
          </p:nvSpPr>
          <p:spPr>
            <a:xfrm>
              <a:off x="5255254" y="4549430"/>
              <a:ext cx="13319" cy="42846"/>
            </a:xfrm>
            <a:custGeom>
              <a:avLst/>
              <a:gdLst/>
              <a:ahLst/>
              <a:cxnLst/>
              <a:rect l="l" t="t" r="r" b="b"/>
              <a:pathLst>
                <a:path w="678" h="2181" extrusionOk="0">
                  <a:moveTo>
                    <a:pt x="26" y="0"/>
                  </a:moveTo>
                  <a:cubicBezTo>
                    <a:pt x="1" y="426"/>
                    <a:pt x="51" y="777"/>
                    <a:pt x="126" y="1128"/>
                  </a:cubicBezTo>
                  <a:cubicBezTo>
                    <a:pt x="201" y="1479"/>
                    <a:pt x="302" y="1830"/>
                    <a:pt x="502" y="2181"/>
                  </a:cubicBezTo>
                  <a:cubicBezTo>
                    <a:pt x="678" y="1805"/>
                    <a:pt x="652" y="1404"/>
                    <a:pt x="577" y="1028"/>
                  </a:cubicBezTo>
                  <a:cubicBezTo>
                    <a:pt x="502" y="652"/>
                    <a:pt x="327" y="276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6"/>
            <p:cNvSpPr/>
            <p:nvPr/>
          </p:nvSpPr>
          <p:spPr>
            <a:xfrm>
              <a:off x="5246394" y="4634100"/>
              <a:ext cx="14302" cy="51234"/>
            </a:xfrm>
            <a:custGeom>
              <a:avLst/>
              <a:gdLst/>
              <a:ahLst/>
              <a:cxnLst/>
              <a:rect l="l" t="t" r="r" b="b"/>
              <a:pathLst>
                <a:path w="728" h="2608" extrusionOk="0">
                  <a:moveTo>
                    <a:pt x="76" y="1"/>
                  </a:moveTo>
                  <a:cubicBezTo>
                    <a:pt x="1" y="477"/>
                    <a:pt x="51" y="928"/>
                    <a:pt x="126" y="1354"/>
                  </a:cubicBezTo>
                  <a:cubicBezTo>
                    <a:pt x="251" y="1780"/>
                    <a:pt x="377" y="2206"/>
                    <a:pt x="652" y="2607"/>
                  </a:cubicBezTo>
                  <a:cubicBezTo>
                    <a:pt x="728" y="2131"/>
                    <a:pt x="677" y="1680"/>
                    <a:pt x="602" y="1254"/>
                  </a:cubicBezTo>
                  <a:cubicBezTo>
                    <a:pt x="477" y="828"/>
                    <a:pt x="352" y="402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6"/>
            <p:cNvSpPr/>
            <p:nvPr/>
          </p:nvSpPr>
          <p:spPr>
            <a:xfrm>
              <a:off x="5220305" y="4539077"/>
              <a:ext cx="10844" cy="39408"/>
            </a:xfrm>
            <a:custGeom>
              <a:avLst/>
              <a:gdLst/>
              <a:ahLst/>
              <a:cxnLst/>
              <a:rect l="l" t="t" r="r" b="b"/>
              <a:pathLst>
                <a:path w="552" h="2006" extrusionOk="0">
                  <a:moveTo>
                    <a:pt x="126" y="1"/>
                  </a:moveTo>
                  <a:cubicBezTo>
                    <a:pt x="0" y="352"/>
                    <a:pt x="0" y="703"/>
                    <a:pt x="51" y="1028"/>
                  </a:cubicBezTo>
                  <a:cubicBezTo>
                    <a:pt x="101" y="1354"/>
                    <a:pt x="201" y="1680"/>
                    <a:pt x="426" y="2006"/>
                  </a:cubicBezTo>
                  <a:cubicBezTo>
                    <a:pt x="552" y="1630"/>
                    <a:pt x="552" y="1304"/>
                    <a:pt x="502" y="953"/>
                  </a:cubicBezTo>
                  <a:cubicBezTo>
                    <a:pt x="452" y="627"/>
                    <a:pt x="351" y="302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6"/>
            <p:cNvSpPr/>
            <p:nvPr/>
          </p:nvSpPr>
          <p:spPr>
            <a:xfrm>
              <a:off x="5288749" y="4642469"/>
              <a:ext cx="9862" cy="31039"/>
            </a:xfrm>
            <a:custGeom>
              <a:avLst/>
              <a:gdLst/>
              <a:ahLst/>
              <a:cxnLst/>
              <a:rect l="l" t="t" r="r" b="b"/>
              <a:pathLst>
                <a:path w="502" h="1580" extrusionOk="0">
                  <a:moveTo>
                    <a:pt x="176" y="1"/>
                  </a:moveTo>
                  <a:cubicBezTo>
                    <a:pt x="25" y="277"/>
                    <a:pt x="0" y="552"/>
                    <a:pt x="25" y="828"/>
                  </a:cubicBezTo>
                  <a:cubicBezTo>
                    <a:pt x="50" y="1079"/>
                    <a:pt x="125" y="1354"/>
                    <a:pt x="326" y="1580"/>
                  </a:cubicBezTo>
                  <a:cubicBezTo>
                    <a:pt x="501" y="1304"/>
                    <a:pt x="501" y="1029"/>
                    <a:pt x="476" y="778"/>
                  </a:cubicBezTo>
                  <a:cubicBezTo>
                    <a:pt x="451" y="502"/>
                    <a:pt x="376" y="252"/>
                    <a:pt x="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6"/>
            <p:cNvSpPr/>
            <p:nvPr/>
          </p:nvSpPr>
          <p:spPr>
            <a:xfrm>
              <a:off x="5205532" y="4624258"/>
              <a:ext cx="9862" cy="46794"/>
            </a:xfrm>
            <a:custGeom>
              <a:avLst/>
              <a:gdLst/>
              <a:ahLst/>
              <a:cxnLst/>
              <a:rect l="l" t="t" r="r" b="b"/>
              <a:pathLst>
                <a:path w="502" h="2382" extrusionOk="0">
                  <a:moveTo>
                    <a:pt x="151" y="1"/>
                  </a:moveTo>
                  <a:cubicBezTo>
                    <a:pt x="0" y="402"/>
                    <a:pt x="0" y="803"/>
                    <a:pt x="26" y="1204"/>
                  </a:cubicBezTo>
                  <a:cubicBezTo>
                    <a:pt x="51" y="1605"/>
                    <a:pt x="126" y="2006"/>
                    <a:pt x="351" y="2382"/>
                  </a:cubicBezTo>
                  <a:cubicBezTo>
                    <a:pt x="502" y="1981"/>
                    <a:pt x="502" y="1580"/>
                    <a:pt x="477" y="1179"/>
                  </a:cubicBezTo>
                  <a:cubicBezTo>
                    <a:pt x="452" y="778"/>
                    <a:pt x="376" y="377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6"/>
            <p:cNvSpPr/>
            <p:nvPr/>
          </p:nvSpPr>
          <p:spPr>
            <a:xfrm>
              <a:off x="5213901" y="4450458"/>
              <a:ext cx="12337" cy="39899"/>
            </a:xfrm>
            <a:custGeom>
              <a:avLst/>
              <a:gdLst/>
              <a:ahLst/>
              <a:cxnLst/>
              <a:rect l="l" t="t" r="r" b="b"/>
              <a:pathLst>
                <a:path w="628" h="2031" extrusionOk="0">
                  <a:moveTo>
                    <a:pt x="101" y="1"/>
                  </a:moveTo>
                  <a:cubicBezTo>
                    <a:pt x="1" y="376"/>
                    <a:pt x="26" y="727"/>
                    <a:pt x="76" y="1078"/>
                  </a:cubicBezTo>
                  <a:cubicBezTo>
                    <a:pt x="151" y="1404"/>
                    <a:pt x="276" y="1730"/>
                    <a:pt x="527" y="2031"/>
                  </a:cubicBezTo>
                  <a:cubicBezTo>
                    <a:pt x="627" y="1680"/>
                    <a:pt x="602" y="1329"/>
                    <a:pt x="552" y="978"/>
                  </a:cubicBezTo>
                  <a:cubicBezTo>
                    <a:pt x="477" y="652"/>
                    <a:pt x="351" y="30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56"/>
            <p:cNvSpPr/>
            <p:nvPr/>
          </p:nvSpPr>
          <p:spPr>
            <a:xfrm>
              <a:off x="5181899" y="4498707"/>
              <a:ext cx="11335" cy="36952"/>
            </a:xfrm>
            <a:custGeom>
              <a:avLst/>
              <a:gdLst/>
              <a:ahLst/>
              <a:cxnLst/>
              <a:rect l="l" t="t" r="r" b="b"/>
              <a:pathLst>
                <a:path w="577" h="1881" extrusionOk="0">
                  <a:moveTo>
                    <a:pt x="126" y="1"/>
                  </a:moveTo>
                  <a:cubicBezTo>
                    <a:pt x="0" y="352"/>
                    <a:pt x="0" y="677"/>
                    <a:pt x="51" y="978"/>
                  </a:cubicBezTo>
                  <a:cubicBezTo>
                    <a:pt x="101" y="1304"/>
                    <a:pt x="201" y="1605"/>
                    <a:pt x="452" y="1880"/>
                  </a:cubicBezTo>
                  <a:cubicBezTo>
                    <a:pt x="577" y="1555"/>
                    <a:pt x="552" y="1229"/>
                    <a:pt x="502" y="903"/>
                  </a:cubicBezTo>
                  <a:cubicBezTo>
                    <a:pt x="452" y="602"/>
                    <a:pt x="351" y="276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56"/>
            <p:cNvSpPr/>
            <p:nvPr/>
          </p:nvSpPr>
          <p:spPr>
            <a:xfrm>
              <a:off x="5483705" y="4586343"/>
              <a:ext cx="9881" cy="48779"/>
            </a:xfrm>
            <a:custGeom>
              <a:avLst/>
              <a:gdLst/>
              <a:ahLst/>
              <a:cxnLst/>
              <a:rect l="l" t="t" r="r" b="b"/>
              <a:pathLst>
                <a:path w="503" h="2483" extrusionOk="0">
                  <a:moveTo>
                    <a:pt x="151" y="1"/>
                  </a:moveTo>
                  <a:cubicBezTo>
                    <a:pt x="1" y="427"/>
                    <a:pt x="1" y="828"/>
                    <a:pt x="26" y="1254"/>
                  </a:cubicBezTo>
                  <a:cubicBezTo>
                    <a:pt x="51" y="1680"/>
                    <a:pt x="126" y="2081"/>
                    <a:pt x="327" y="2482"/>
                  </a:cubicBezTo>
                  <a:cubicBezTo>
                    <a:pt x="477" y="2056"/>
                    <a:pt x="502" y="1630"/>
                    <a:pt x="477" y="1229"/>
                  </a:cubicBezTo>
                  <a:cubicBezTo>
                    <a:pt x="452" y="803"/>
                    <a:pt x="377" y="4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6"/>
            <p:cNvSpPr/>
            <p:nvPr/>
          </p:nvSpPr>
          <p:spPr>
            <a:xfrm>
              <a:off x="5471408" y="4509551"/>
              <a:ext cx="9862" cy="31019"/>
            </a:xfrm>
            <a:custGeom>
              <a:avLst/>
              <a:gdLst/>
              <a:ahLst/>
              <a:cxnLst/>
              <a:rect l="l" t="t" r="r" b="b"/>
              <a:pathLst>
                <a:path w="502" h="1579" extrusionOk="0">
                  <a:moveTo>
                    <a:pt x="176" y="0"/>
                  </a:moveTo>
                  <a:cubicBezTo>
                    <a:pt x="25" y="276"/>
                    <a:pt x="0" y="551"/>
                    <a:pt x="25" y="827"/>
                  </a:cubicBezTo>
                  <a:cubicBezTo>
                    <a:pt x="76" y="1078"/>
                    <a:pt x="126" y="1353"/>
                    <a:pt x="351" y="1579"/>
                  </a:cubicBezTo>
                  <a:cubicBezTo>
                    <a:pt x="502" y="1303"/>
                    <a:pt x="502" y="1028"/>
                    <a:pt x="502" y="777"/>
                  </a:cubicBezTo>
                  <a:cubicBezTo>
                    <a:pt x="452" y="501"/>
                    <a:pt x="376" y="25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6"/>
            <p:cNvSpPr/>
            <p:nvPr/>
          </p:nvSpPr>
          <p:spPr>
            <a:xfrm>
              <a:off x="5452706" y="4568623"/>
              <a:ext cx="9371" cy="33004"/>
            </a:xfrm>
            <a:custGeom>
              <a:avLst/>
              <a:gdLst/>
              <a:ahLst/>
              <a:cxnLst/>
              <a:rect l="l" t="t" r="r" b="b"/>
              <a:pathLst>
                <a:path w="477" h="1680" extrusionOk="0">
                  <a:moveTo>
                    <a:pt x="276" y="1"/>
                  </a:moveTo>
                  <a:cubicBezTo>
                    <a:pt x="75" y="276"/>
                    <a:pt x="25" y="552"/>
                    <a:pt x="25" y="828"/>
                  </a:cubicBezTo>
                  <a:cubicBezTo>
                    <a:pt x="0" y="1103"/>
                    <a:pt x="50" y="1404"/>
                    <a:pt x="226" y="1680"/>
                  </a:cubicBezTo>
                  <a:cubicBezTo>
                    <a:pt x="401" y="1404"/>
                    <a:pt x="451" y="1128"/>
                    <a:pt x="476" y="853"/>
                  </a:cubicBezTo>
                  <a:cubicBezTo>
                    <a:pt x="476" y="577"/>
                    <a:pt x="451" y="301"/>
                    <a:pt x="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6"/>
            <p:cNvSpPr/>
            <p:nvPr/>
          </p:nvSpPr>
          <p:spPr>
            <a:xfrm>
              <a:off x="5510305" y="4567150"/>
              <a:ext cx="10353" cy="36952"/>
            </a:xfrm>
            <a:custGeom>
              <a:avLst/>
              <a:gdLst/>
              <a:ahLst/>
              <a:cxnLst/>
              <a:rect l="l" t="t" r="r" b="b"/>
              <a:pathLst>
                <a:path w="527" h="1881" extrusionOk="0">
                  <a:moveTo>
                    <a:pt x="151" y="0"/>
                  </a:moveTo>
                  <a:cubicBezTo>
                    <a:pt x="0" y="351"/>
                    <a:pt x="0" y="652"/>
                    <a:pt x="25" y="978"/>
                  </a:cubicBezTo>
                  <a:cubicBezTo>
                    <a:pt x="76" y="1279"/>
                    <a:pt x="151" y="1579"/>
                    <a:pt x="376" y="1880"/>
                  </a:cubicBezTo>
                  <a:cubicBezTo>
                    <a:pt x="527" y="1554"/>
                    <a:pt x="527" y="1228"/>
                    <a:pt x="502" y="928"/>
                  </a:cubicBezTo>
                  <a:cubicBezTo>
                    <a:pt x="451" y="602"/>
                    <a:pt x="376" y="30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6"/>
            <p:cNvSpPr/>
            <p:nvPr/>
          </p:nvSpPr>
          <p:spPr>
            <a:xfrm>
              <a:off x="5471408" y="4682368"/>
              <a:ext cx="9862" cy="33495"/>
            </a:xfrm>
            <a:custGeom>
              <a:avLst/>
              <a:gdLst/>
              <a:ahLst/>
              <a:cxnLst/>
              <a:rect l="l" t="t" r="r" b="b"/>
              <a:pathLst>
                <a:path w="502" h="1705" extrusionOk="0">
                  <a:moveTo>
                    <a:pt x="126" y="0"/>
                  </a:moveTo>
                  <a:cubicBezTo>
                    <a:pt x="0" y="326"/>
                    <a:pt x="0" y="602"/>
                    <a:pt x="25" y="877"/>
                  </a:cubicBezTo>
                  <a:cubicBezTo>
                    <a:pt x="51" y="1153"/>
                    <a:pt x="101" y="1404"/>
                    <a:pt x="276" y="1704"/>
                  </a:cubicBezTo>
                  <a:cubicBezTo>
                    <a:pt x="477" y="1429"/>
                    <a:pt x="502" y="1128"/>
                    <a:pt x="502" y="827"/>
                  </a:cubicBezTo>
                  <a:cubicBezTo>
                    <a:pt x="452" y="526"/>
                    <a:pt x="376" y="226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6"/>
            <p:cNvSpPr/>
            <p:nvPr/>
          </p:nvSpPr>
          <p:spPr>
            <a:xfrm>
              <a:off x="5445319" y="4630662"/>
              <a:ext cx="9371" cy="29566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251" y="0"/>
                  </a:moveTo>
                  <a:cubicBezTo>
                    <a:pt x="50" y="251"/>
                    <a:pt x="25" y="502"/>
                    <a:pt x="0" y="752"/>
                  </a:cubicBezTo>
                  <a:cubicBezTo>
                    <a:pt x="25" y="1003"/>
                    <a:pt x="50" y="1254"/>
                    <a:pt x="251" y="1504"/>
                  </a:cubicBezTo>
                  <a:cubicBezTo>
                    <a:pt x="426" y="1254"/>
                    <a:pt x="476" y="1003"/>
                    <a:pt x="476" y="752"/>
                  </a:cubicBezTo>
                  <a:cubicBezTo>
                    <a:pt x="476" y="502"/>
                    <a:pt x="426" y="251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56"/>
            <p:cNvSpPr/>
            <p:nvPr/>
          </p:nvSpPr>
          <p:spPr>
            <a:xfrm>
              <a:off x="5504392" y="4661682"/>
              <a:ext cx="9371" cy="43337"/>
            </a:xfrm>
            <a:custGeom>
              <a:avLst/>
              <a:gdLst/>
              <a:ahLst/>
              <a:cxnLst/>
              <a:rect l="l" t="t" r="r" b="b"/>
              <a:pathLst>
                <a:path w="477" h="2206" extrusionOk="0">
                  <a:moveTo>
                    <a:pt x="201" y="0"/>
                  </a:moveTo>
                  <a:cubicBezTo>
                    <a:pt x="26" y="376"/>
                    <a:pt x="1" y="727"/>
                    <a:pt x="1" y="1103"/>
                  </a:cubicBezTo>
                  <a:cubicBezTo>
                    <a:pt x="26" y="1479"/>
                    <a:pt x="51" y="1830"/>
                    <a:pt x="251" y="2206"/>
                  </a:cubicBezTo>
                  <a:cubicBezTo>
                    <a:pt x="427" y="1830"/>
                    <a:pt x="477" y="1454"/>
                    <a:pt x="477" y="1103"/>
                  </a:cubicBezTo>
                  <a:cubicBezTo>
                    <a:pt x="452" y="727"/>
                    <a:pt x="402" y="376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56"/>
            <p:cNvSpPr/>
            <p:nvPr/>
          </p:nvSpPr>
          <p:spPr>
            <a:xfrm>
              <a:off x="5528516" y="4633609"/>
              <a:ext cx="9862" cy="26128"/>
            </a:xfrm>
            <a:custGeom>
              <a:avLst/>
              <a:gdLst/>
              <a:ahLst/>
              <a:cxnLst/>
              <a:rect l="l" t="t" r="r" b="b"/>
              <a:pathLst>
                <a:path w="502" h="1330" extrusionOk="0">
                  <a:moveTo>
                    <a:pt x="201" y="1"/>
                  </a:moveTo>
                  <a:cubicBezTo>
                    <a:pt x="26" y="251"/>
                    <a:pt x="1" y="477"/>
                    <a:pt x="26" y="703"/>
                  </a:cubicBezTo>
                  <a:cubicBezTo>
                    <a:pt x="51" y="903"/>
                    <a:pt x="101" y="1129"/>
                    <a:pt x="301" y="1329"/>
                  </a:cubicBezTo>
                  <a:cubicBezTo>
                    <a:pt x="477" y="1104"/>
                    <a:pt x="502" y="878"/>
                    <a:pt x="477" y="652"/>
                  </a:cubicBezTo>
                  <a:cubicBezTo>
                    <a:pt x="452" y="427"/>
                    <a:pt x="402" y="226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56"/>
            <p:cNvSpPr/>
            <p:nvPr/>
          </p:nvSpPr>
          <p:spPr>
            <a:xfrm>
              <a:off x="5446793" y="4509040"/>
              <a:ext cx="9371" cy="28583"/>
            </a:xfrm>
            <a:custGeom>
              <a:avLst/>
              <a:gdLst/>
              <a:ahLst/>
              <a:cxnLst/>
              <a:rect l="l" t="t" r="r" b="b"/>
              <a:pathLst>
                <a:path w="477" h="1455" extrusionOk="0">
                  <a:moveTo>
                    <a:pt x="201" y="1"/>
                  </a:moveTo>
                  <a:cubicBezTo>
                    <a:pt x="25" y="252"/>
                    <a:pt x="0" y="502"/>
                    <a:pt x="0" y="728"/>
                  </a:cubicBezTo>
                  <a:cubicBezTo>
                    <a:pt x="25" y="978"/>
                    <a:pt x="75" y="1229"/>
                    <a:pt x="276" y="1455"/>
                  </a:cubicBezTo>
                  <a:cubicBezTo>
                    <a:pt x="451" y="1204"/>
                    <a:pt x="476" y="953"/>
                    <a:pt x="476" y="703"/>
                  </a:cubicBezTo>
                  <a:cubicBezTo>
                    <a:pt x="451" y="477"/>
                    <a:pt x="401" y="227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6"/>
            <p:cNvSpPr/>
            <p:nvPr/>
          </p:nvSpPr>
          <p:spPr>
            <a:xfrm>
              <a:off x="5418229" y="4517428"/>
              <a:ext cx="10353" cy="30528"/>
            </a:xfrm>
            <a:custGeom>
              <a:avLst/>
              <a:gdLst/>
              <a:ahLst/>
              <a:cxnLst/>
              <a:rect l="l" t="t" r="r" b="b"/>
              <a:pathLst>
                <a:path w="527" h="1554" extrusionOk="0">
                  <a:moveTo>
                    <a:pt x="176" y="0"/>
                  </a:moveTo>
                  <a:cubicBezTo>
                    <a:pt x="26" y="276"/>
                    <a:pt x="1" y="551"/>
                    <a:pt x="26" y="802"/>
                  </a:cubicBezTo>
                  <a:cubicBezTo>
                    <a:pt x="76" y="1053"/>
                    <a:pt x="126" y="1303"/>
                    <a:pt x="351" y="1554"/>
                  </a:cubicBezTo>
                  <a:cubicBezTo>
                    <a:pt x="502" y="1278"/>
                    <a:pt x="527" y="1003"/>
                    <a:pt x="502" y="752"/>
                  </a:cubicBezTo>
                  <a:cubicBezTo>
                    <a:pt x="452" y="501"/>
                    <a:pt x="377" y="226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6"/>
            <p:cNvSpPr/>
            <p:nvPr/>
          </p:nvSpPr>
          <p:spPr>
            <a:xfrm>
              <a:off x="5352261" y="4087105"/>
              <a:ext cx="9862" cy="35459"/>
            </a:xfrm>
            <a:custGeom>
              <a:avLst/>
              <a:gdLst/>
              <a:ahLst/>
              <a:cxnLst/>
              <a:rect l="l" t="t" r="r" b="b"/>
              <a:pathLst>
                <a:path w="502" h="1805" extrusionOk="0">
                  <a:moveTo>
                    <a:pt x="226" y="0"/>
                  </a:moveTo>
                  <a:cubicBezTo>
                    <a:pt x="50" y="301"/>
                    <a:pt x="0" y="602"/>
                    <a:pt x="25" y="927"/>
                  </a:cubicBezTo>
                  <a:cubicBezTo>
                    <a:pt x="50" y="1228"/>
                    <a:pt x="126" y="1529"/>
                    <a:pt x="326" y="1805"/>
                  </a:cubicBezTo>
                  <a:cubicBezTo>
                    <a:pt x="476" y="1479"/>
                    <a:pt x="501" y="1203"/>
                    <a:pt x="476" y="902"/>
                  </a:cubicBezTo>
                  <a:cubicBezTo>
                    <a:pt x="451" y="602"/>
                    <a:pt x="401" y="301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6"/>
            <p:cNvSpPr/>
            <p:nvPr/>
          </p:nvSpPr>
          <p:spPr>
            <a:xfrm>
              <a:off x="5371454" y="4054612"/>
              <a:ext cx="9862" cy="40390"/>
            </a:xfrm>
            <a:custGeom>
              <a:avLst/>
              <a:gdLst/>
              <a:ahLst/>
              <a:cxnLst/>
              <a:rect l="l" t="t" r="r" b="b"/>
              <a:pathLst>
                <a:path w="502" h="2056" extrusionOk="0">
                  <a:moveTo>
                    <a:pt x="151" y="0"/>
                  </a:moveTo>
                  <a:cubicBezTo>
                    <a:pt x="1" y="351"/>
                    <a:pt x="1" y="702"/>
                    <a:pt x="26" y="1053"/>
                  </a:cubicBezTo>
                  <a:cubicBezTo>
                    <a:pt x="51" y="1378"/>
                    <a:pt x="126" y="1729"/>
                    <a:pt x="326" y="2055"/>
                  </a:cubicBezTo>
                  <a:cubicBezTo>
                    <a:pt x="477" y="1704"/>
                    <a:pt x="502" y="1353"/>
                    <a:pt x="477" y="1003"/>
                  </a:cubicBezTo>
                  <a:cubicBezTo>
                    <a:pt x="452" y="652"/>
                    <a:pt x="377" y="326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6"/>
            <p:cNvSpPr/>
            <p:nvPr/>
          </p:nvSpPr>
          <p:spPr>
            <a:xfrm>
              <a:off x="5349294" y="4163406"/>
              <a:ext cx="10373" cy="37934"/>
            </a:xfrm>
            <a:custGeom>
              <a:avLst/>
              <a:gdLst/>
              <a:ahLst/>
              <a:cxnLst/>
              <a:rect l="l" t="t" r="r" b="b"/>
              <a:pathLst>
                <a:path w="528" h="1931" extrusionOk="0">
                  <a:moveTo>
                    <a:pt x="151" y="1"/>
                  </a:moveTo>
                  <a:cubicBezTo>
                    <a:pt x="1" y="352"/>
                    <a:pt x="1" y="678"/>
                    <a:pt x="26" y="1003"/>
                  </a:cubicBezTo>
                  <a:cubicBezTo>
                    <a:pt x="76" y="1329"/>
                    <a:pt x="151" y="1630"/>
                    <a:pt x="377" y="1931"/>
                  </a:cubicBezTo>
                  <a:cubicBezTo>
                    <a:pt x="527" y="1605"/>
                    <a:pt x="527" y="1279"/>
                    <a:pt x="502" y="953"/>
                  </a:cubicBezTo>
                  <a:cubicBezTo>
                    <a:pt x="452" y="627"/>
                    <a:pt x="377" y="302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6"/>
            <p:cNvSpPr/>
            <p:nvPr/>
          </p:nvSpPr>
          <p:spPr>
            <a:xfrm>
              <a:off x="5379332" y="4157021"/>
              <a:ext cx="9862" cy="43337"/>
            </a:xfrm>
            <a:custGeom>
              <a:avLst/>
              <a:gdLst/>
              <a:ahLst/>
              <a:cxnLst/>
              <a:rect l="l" t="t" r="r" b="b"/>
              <a:pathLst>
                <a:path w="502" h="2206" extrusionOk="0">
                  <a:moveTo>
                    <a:pt x="151" y="0"/>
                  </a:moveTo>
                  <a:cubicBezTo>
                    <a:pt x="1" y="376"/>
                    <a:pt x="1" y="752"/>
                    <a:pt x="26" y="1128"/>
                  </a:cubicBezTo>
                  <a:cubicBezTo>
                    <a:pt x="51" y="1479"/>
                    <a:pt x="126" y="1855"/>
                    <a:pt x="352" y="2206"/>
                  </a:cubicBezTo>
                  <a:cubicBezTo>
                    <a:pt x="502" y="1805"/>
                    <a:pt x="502" y="1454"/>
                    <a:pt x="477" y="1078"/>
                  </a:cubicBezTo>
                  <a:cubicBezTo>
                    <a:pt x="452" y="702"/>
                    <a:pt x="377" y="351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6"/>
            <p:cNvSpPr/>
            <p:nvPr/>
          </p:nvSpPr>
          <p:spPr>
            <a:xfrm>
              <a:off x="5337979" y="4899975"/>
              <a:ext cx="11335" cy="56656"/>
            </a:xfrm>
            <a:custGeom>
              <a:avLst/>
              <a:gdLst/>
              <a:ahLst/>
              <a:cxnLst/>
              <a:rect l="l" t="t" r="r" b="b"/>
              <a:pathLst>
                <a:path w="577" h="2884" extrusionOk="0">
                  <a:moveTo>
                    <a:pt x="301" y="1"/>
                  </a:moveTo>
                  <a:cubicBezTo>
                    <a:pt x="151" y="502"/>
                    <a:pt x="126" y="953"/>
                    <a:pt x="76" y="1429"/>
                  </a:cubicBezTo>
                  <a:cubicBezTo>
                    <a:pt x="25" y="1906"/>
                    <a:pt x="0" y="2357"/>
                    <a:pt x="51" y="2883"/>
                  </a:cubicBezTo>
                  <a:cubicBezTo>
                    <a:pt x="351" y="2457"/>
                    <a:pt x="477" y="1956"/>
                    <a:pt x="527" y="1480"/>
                  </a:cubicBezTo>
                  <a:cubicBezTo>
                    <a:pt x="577" y="978"/>
                    <a:pt x="527" y="477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6"/>
            <p:cNvSpPr/>
            <p:nvPr/>
          </p:nvSpPr>
          <p:spPr>
            <a:xfrm>
              <a:off x="5315819" y="4883729"/>
              <a:ext cx="9371" cy="41392"/>
            </a:xfrm>
            <a:custGeom>
              <a:avLst/>
              <a:gdLst/>
              <a:ahLst/>
              <a:cxnLst/>
              <a:rect l="l" t="t" r="r" b="b"/>
              <a:pathLst>
                <a:path w="477" h="2107" extrusionOk="0">
                  <a:moveTo>
                    <a:pt x="226" y="1"/>
                  </a:moveTo>
                  <a:cubicBezTo>
                    <a:pt x="51" y="377"/>
                    <a:pt x="1" y="728"/>
                    <a:pt x="1" y="1053"/>
                  </a:cubicBezTo>
                  <a:cubicBezTo>
                    <a:pt x="26" y="1404"/>
                    <a:pt x="76" y="1755"/>
                    <a:pt x="251" y="2106"/>
                  </a:cubicBezTo>
                  <a:cubicBezTo>
                    <a:pt x="427" y="1755"/>
                    <a:pt x="477" y="1404"/>
                    <a:pt x="477" y="1053"/>
                  </a:cubicBezTo>
                  <a:cubicBezTo>
                    <a:pt x="452" y="703"/>
                    <a:pt x="402" y="352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6"/>
            <p:cNvSpPr/>
            <p:nvPr/>
          </p:nvSpPr>
          <p:spPr>
            <a:xfrm>
              <a:off x="5318275" y="4989105"/>
              <a:ext cx="11355" cy="29546"/>
            </a:xfrm>
            <a:custGeom>
              <a:avLst/>
              <a:gdLst/>
              <a:ahLst/>
              <a:cxnLst/>
              <a:rect l="l" t="t" r="r" b="b"/>
              <a:pathLst>
                <a:path w="578" h="1504" extrusionOk="0">
                  <a:moveTo>
                    <a:pt x="452" y="0"/>
                  </a:moveTo>
                  <a:cubicBezTo>
                    <a:pt x="201" y="201"/>
                    <a:pt x="126" y="451"/>
                    <a:pt x="51" y="702"/>
                  </a:cubicBezTo>
                  <a:cubicBezTo>
                    <a:pt x="26" y="953"/>
                    <a:pt x="1" y="1203"/>
                    <a:pt x="126" y="1504"/>
                  </a:cubicBezTo>
                  <a:cubicBezTo>
                    <a:pt x="377" y="1278"/>
                    <a:pt x="452" y="1053"/>
                    <a:pt x="527" y="802"/>
                  </a:cubicBezTo>
                  <a:cubicBezTo>
                    <a:pt x="552" y="552"/>
                    <a:pt x="577" y="276"/>
                    <a:pt x="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6"/>
            <p:cNvSpPr/>
            <p:nvPr/>
          </p:nvSpPr>
          <p:spPr>
            <a:xfrm>
              <a:off x="5357172" y="4966454"/>
              <a:ext cx="13319" cy="47286"/>
            </a:xfrm>
            <a:custGeom>
              <a:avLst/>
              <a:gdLst/>
              <a:ahLst/>
              <a:cxnLst/>
              <a:rect l="l" t="t" r="r" b="b"/>
              <a:pathLst>
                <a:path w="678" h="2407" extrusionOk="0">
                  <a:moveTo>
                    <a:pt x="552" y="0"/>
                  </a:moveTo>
                  <a:cubicBezTo>
                    <a:pt x="327" y="401"/>
                    <a:pt x="226" y="777"/>
                    <a:pt x="126" y="1178"/>
                  </a:cubicBezTo>
                  <a:cubicBezTo>
                    <a:pt x="51" y="1579"/>
                    <a:pt x="1" y="1980"/>
                    <a:pt x="76" y="2406"/>
                  </a:cubicBezTo>
                  <a:cubicBezTo>
                    <a:pt x="377" y="2055"/>
                    <a:pt x="502" y="1654"/>
                    <a:pt x="577" y="1253"/>
                  </a:cubicBezTo>
                  <a:cubicBezTo>
                    <a:pt x="652" y="852"/>
                    <a:pt x="678" y="426"/>
                    <a:pt x="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6"/>
            <p:cNvSpPr/>
            <p:nvPr/>
          </p:nvSpPr>
          <p:spPr>
            <a:xfrm>
              <a:off x="5304504" y="4956101"/>
              <a:ext cx="8880" cy="25146"/>
            </a:xfrm>
            <a:custGeom>
              <a:avLst/>
              <a:gdLst/>
              <a:ahLst/>
              <a:cxnLst/>
              <a:rect l="l" t="t" r="r" b="b"/>
              <a:pathLst>
                <a:path w="452" h="1280" extrusionOk="0">
                  <a:moveTo>
                    <a:pt x="251" y="1"/>
                  </a:moveTo>
                  <a:cubicBezTo>
                    <a:pt x="50" y="227"/>
                    <a:pt x="0" y="427"/>
                    <a:pt x="0" y="653"/>
                  </a:cubicBezTo>
                  <a:cubicBezTo>
                    <a:pt x="0" y="853"/>
                    <a:pt x="25" y="1079"/>
                    <a:pt x="201" y="1279"/>
                  </a:cubicBezTo>
                  <a:cubicBezTo>
                    <a:pt x="401" y="1079"/>
                    <a:pt x="451" y="878"/>
                    <a:pt x="451" y="653"/>
                  </a:cubicBezTo>
                  <a:cubicBezTo>
                    <a:pt x="451" y="452"/>
                    <a:pt x="426" y="227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6"/>
            <p:cNvSpPr/>
            <p:nvPr/>
          </p:nvSpPr>
          <p:spPr>
            <a:xfrm>
              <a:off x="5340435" y="4813321"/>
              <a:ext cx="12828" cy="39899"/>
            </a:xfrm>
            <a:custGeom>
              <a:avLst/>
              <a:gdLst/>
              <a:ahLst/>
              <a:cxnLst/>
              <a:rect l="l" t="t" r="r" b="b"/>
              <a:pathLst>
                <a:path w="653" h="2031" extrusionOk="0">
                  <a:moveTo>
                    <a:pt x="101" y="1"/>
                  </a:moveTo>
                  <a:cubicBezTo>
                    <a:pt x="1" y="377"/>
                    <a:pt x="26" y="728"/>
                    <a:pt x="101" y="1053"/>
                  </a:cubicBezTo>
                  <a:cubicBezTo>
                    <a:pt x="176" y="1404"/>
                    <a:pt x="276" y="1730"/>
                    <a:pt x="527" y="2031"/>
                  </a:cubicBezTo>
                  <a:cubicBezTo>
                    <a:pt x="652" y="1655"/>
                    <a:pt x="602" y="1304"/>
                    <a:pt x="552" y="978"/>
                  </a:cubicBezTo>
                  <a:cubicBezTo>
                    <a:pt x="477" y="627"/>
                    <a:pt x="352" y="302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6"/>
            <p:cNvSpPr/>
            <p:nvPr/>
          </p:nvSpPr>
          <p:spPr>
            <a:xfrm>
              <a:off x="5759443" y="4955610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6"/>
            <p:cNvSpPr/>
            <p:nvPr/>
          </p:nvSpPr>
          <p:spPr>
            <a:xfrm>
              <a:off x="5774216" y="4916163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6"/>
            <p:cNvSpPr/>
            <p:nvPr/>
          </p:nvSpPr>
          <p:spPr>
            <a:xfrm>
              <a:off x="5740721" y="4946259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6"/>
            <p:cNvSpPr/>
            <p:nvPr/>
          </p:nvSpPr>
          <p:spPr>
            <a:xfrm>
              <a:off x="5723001" y="4991560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6"/>
            <p:cNvSpPr/>
            <p:nvPr/>
          </p:nvSpPr>
          <p:spPr>
            <a:xfrm>
              <a:off x="5694929" y="4985156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CEF2779-0A88-EC18-CAB2-03C40E17D594}"/>
              </a:ext>
            </a:extLst>
          </p:cNvPr>
          <p:cNvSpPr>
            <a:spLocks noGrp="1"/>
          </p:cNvSpPr>
          <p:nvPr/>
        </p:nvSpPr>
        <p:spPr>
          <a:xfrm>
            <a:off x="3027500" y="2560466"/>
            <a:ext cx="3124200" cy="297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>
                <a:cs typeface="Arial"/>
              </a:rPr>
              <a:t>Saravia Cáceres Kevin J.</a:t>
            </a:r>
          </a:p>
          <a:p>
            <a:pPr marL="0" indent="0">
              <a:buNone/>
            </a:pPr>
            <a:endParaRPr lang="es-E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0" name="Google Shape;3030;p57"/>
          <p:cNvSpPr txBox="1">
            <a:spLocks noGrp="1"/>
          </p:cNvSpPr>
          <p:nvPr>
            <p:ph type="title"/>
          </p:nvPr>
        </p:nvSpPr>
        <p:spPr>
          <a:xfrm>
            <a:off x="720000" y="272886"/>
            <a:ext cx="7704000" cy="641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873E8A"/>
                </a:solidFill>
              </a:rPr>
              <a:t>¿</a:t>
            </a:r>
            <a:r>
              <a:rPr lang="es-MX" dirty="0">
                <a:solidFill>
                  <a:srgbClr val="873E8A"/>
                </a:solidFill>
              </a:rPr>
              <a:t>Qué</a:t>
            </a:r>
            <a:r>
              <a:rPr lang="en" dirty="0">
                <a:solidFill>
                  <a:srgbClr val="873E8A"/>
                </a:solidFill>
              </a:rPr>
              <a:t> es?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6D788FB0-5919-4D10-D53D-63C22F381FC8}"/>
              </a:ext>
            </a:extLst>
          </p:cNvPr>
          <p:cNvSpPr>
            <a:spLocks noGrp="1"/>
          </p:cNvSpPr>
          <p:nvPr/>
        </p:nvSpPr>
        <p:spPr>
          <a:xfrm>
            <a:off x="239159" y="1226966"/>
            <a:ext cx="8002376" cy="643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7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A1E57-5548-264D-52EC-76C560F9E984}"/>
              </a:ext>
            </a:extLst>
          </p:cNvPr>
          <p:cNvSpPr txBox="1">
            <a:spLocks/>
          </p:cNvSpPr>
          <p:nvPr/>
        </p:nvSpPr>
        <p:spPr>
          <a:xfrm>
            <a:off x="544919" y="2571750"/>
            <a:ext cx="3893731" cy="1089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har char="•"/>
            </a:pPr>
            <a:r>
              <a:rPr lang="es-MX" sz="1600" dirty="0"/>
              <a:t>Este patrón proporciona una interfaz abstracta para algún tipo de base de datos u otro mecanismo de persistencia</a:t>
            </a:r>
            <a:endParaRPr lang="es-ES" sz="16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0783037-CB15-9D5C-54FB-7C75AE84ACBC}"/>
              </a:ext>
            </a:extLst>
          </p:cNvPr>
          <p:cNvSpPr txBox="1"/>
          <p:nvPr/>
        </p:nvSpPr>
        <p:spPr>
          <a:xfrm>
            <a:off x="956284" y="1150067"/>
            <a:ext cx="7467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 un patrón de diseño utilizado en el software para separar la lógica de acceso a datos de la lógica empresarial. </a:t>
            </a:r>
          </a:p>
        </p:txBody>
      </p:sp>
      <p:pic>
        <p:nvPicPr>
          <p:cNvPr id="28" name="Imagen 27" descr="Gráfico&#10;&#10;El contenido generado por IA puede ser incorrecto.">
            <a:extLst>
              <a:ext uri="{FF2B5EF4-FFF2-40B4-BE49-F238E27FC236}">
                <a16:creationId xmlns:a16="http://schemas.microsoft.com/office/drawing/2014/main" id="{407CA88F-3285-8FC0-A60B-A2478A12E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54" r="48294"/>
          <a:stretch/>
        </p:blipFill>
        <p:spPr>
          <a:xfrm>
            <a:off x="5558992" y="2060329"/>
            <a:ext cx="2155223" cy="2425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9" name="Google Shape;3059;p58"/>
          <p:cNvGrpSpPr/>
          <p:nvPr/>
        </p:nvGrpSpPr>
        <p:grpSpPr>
          <a:xfrm>
            <a:off x="7410967" y="3638462"/>
            <a:ext cx="2527201" cy="2526644"/>
            <a:chOff x="2257025" y="1177350"/>
            <a:chExt cx="2949925" cy="2949275"/>
          </a:xfrm>
        </p:grpSpPr>
        <p:sp>
          <p:nvSpPr>
            <p:cNvPr id="3060" name="Google Shape;3060;p58"/>
            <p:cNvSpPr/>
            <p:nvPr/>
          </p:nvSpPr>
          <p:spPr>
            <a:xfrm>
              <a:off x="2257025" y="1177350"/>
              <a:ext cx="2949925" cy="2949275"/>
            </a:xfrm>
            <a:custGeom>
              <a:avLst/>
              <a:gdLst/>
              <a:ahLst/>
              <a:cxnLst/>
              <a:rect l="l" t="t" r="r" b="b"/>
              <a:pathLst>
                <a:path w="117997" h="117971" extrusionOk="0">
                  <a:moveTo>
                    <a:pt x="58999" y="0"/>
                  </a:moveTo>
                  <a:cubicBezTo>
                    <a:pt x="26417" y="0"/>
                    <a:pt x="1" y="26416"/>
                    <a:pt x="1" y="58998"/>
                  </a:cubicBezTo>
                  <a:cubicBezTo>
                    <a:pt x="1" y="91580"/>
                    <a:pt x="26417" y="117971"/>
                    <a:pt x="58999" y="117971"/>
                  </a:cubicBezTo>
                  <a:cubicBezTo>
                    <a:pt x="91580" y="117971"/>
                    <a:pt x="117997" y="91580"/>
                    <a:pt x="117997" y="58998"/>
                  </a:cubicBezTo>
                  <a:cubicBezTo>
                    <a:pt x="117997" y="26416"/>
                    <a:pt x="91580" y="0"/>
                    <a:pt x="58999" y="0"/>
                  </a:cubicBezTo>
                  <a:close/>
                </a:path>
              </a:pathLst>
            </a:custGeom>
            <a:solidFill>
              <a:schemeClr val="accent2">
                <a:alpha val="28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8"/>
            <p:cNvSpPr/>
            <p:nvPr/>
          </p:nvSpPr>
          <p:spPr>
            <a:xfrm>
              <a:off x="2428100" y="1348400"/>
              <a:ext cx="2607800" cy="2607175"/>
            </a:xfrm>
            <a:custGeom>
              <a:avLst/>
              <a:gdLst/>
              <a:ahLst/>
              <a:cxnLst/>
              <a:rect l="l" t="t" r="r" b="b"/>
              <a:pathLst>
                <a:path w="104312" h="104287" extrusionOk="0">
                  <a:moveTo>
                    <a:pt x="52156" y="0"/>
                  </a:moveTo>
                  <a:cubicBezTo>
                    <a:pt x="23359" y="0"/>
                    <a:pt x="0" y="23359"/>
                    <a:pt x="0" y="52156"/>
                  </a:cubicBezTo>
                  <a:cubicBezTo>
                    <a:pt x="0" y="80953"/>
                    <a:pt x="23359" y="104287"/>
                    <a:pt x="52156" y="104287"/>
                  </a:cubicBezTo>
                  <a:cubicBezTo>
                    <a:pt x="80953" y="104287"/>
                    <a:pt x="104311" y="80953"/>
                    <a:pt x="104311" y="52156"/>
                  </a:cubicBezTo>
                  <a:cubicBezTo>
                    <a:pt x="104311" y="23359"/>
                    <a:pt x="80953" y="0"/>
                    <a:pt x="52156" y="0"/>
                  </a:cubicBezTo>
                  <a:close/>
                </a:path>
              </a:pathLst>
            </a:custGeom>
            <a:solidFill>
              <a:schemeClr val="accent2">
                <a:alpha val="28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8"/>
            <p:cNvSpPr/>
            <p:nvPr/>
          </p:nvSpPr>
          <p:spPr>
            <a:xfrm>
              <a:off x="2638000" y="1558300"/>
              <a:ext cx="2188000" cy="2187375"/>
            </a:xfrm>
            <a:custGeom>
              <a:avLst/>
              <a:gdLst/>
              <a:ahLst/>
              <a:cxnLst/>
              <a:rect l="l" t="t" r="r" b="b"/>
              <a:pathLst>
                <a:path w="87520" h="87495" extrusionOk="0">
                  <a:moveTo>
                    <a:pt x="43760" y="0"/>
                  </a:moveTo>
                  <a:cubicBezTo>
                    <a:pt x="19599" y="0"/>
                    <a:pt x="0" y="19599"/>
                    <a:pt x="0" y="43760"/>
                  </a:cubicBezTo>
                  <a:cubicBezTo>
                    <a:pt x="0" y="67920"/>
                    <a:pt x="19599" y="87495"/>
                    <a:pt x="43760" y="87495"/>
                  </a:cubicBezTo>
                  <a:cubicBezTo>
                    <a:pt x="67920" y="87495"/>
                    <a:pt x="87519" y="67920"/>
                    <a:pt x="87519" y="43760"/>
                  </a:cubicBezTo>
                  <a:cubicBezTo>
                    <a:pt x="87519" y="19599"/>
                    <a:pt x="67920" y="0"/>
                    <a:pt x="43760" y="0"/>
                  </a:cubicBezTo>
                  <a:close/>
                </a:path>
              </a:pathLst>
            </a:custGeom>
            <a:solidFill>
              <a:schemeClr val="accent2">
                <a:alpha val="285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4" name="Google Shape;3064;p58"/>
          <p:cNvSpPr txBox="1">
            <a:spLocks noGrp="1"/>
          </p:cNvSpPr>
          <p:nvPr>
            <p:ph type="title" idx="18"/>
          </p:nvPr>
        </p:nvSpPr>
        <p:spPr>
          <a:xfrm>
            <a:off x="396380" y="665362"/>
            <a:ext cx="773842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873E8A"/>
                </a:solidFill>
              </a:rPr>
              <a:t>Utilidad</a:t>
            </a:r>
          </a:p>
          <a:p>
            <a:endParaRPr lang="en" dirty="0"/>
          </a:p>
        </p:txBody>
      </p:sp>
      <p:sp>
        <p:nvSpPr>
          <p:cNvPr id="34" name="Marcador de contenido 2">
            <a:extLst>
              <a:ext uri="{FF2B5EF4-FFF2-40B4-BE49-F238E27FC236}">
                <a16:creationId xmlns:a16="http://schemas.microsoft.com/office/drawing/2014/main" id="{5531605E-F51A-293E-47F8-E1D38AFFDB09}"/>
              </a:ext>
            </a:extLst>
          </p:cNvPr>
          <p:cNvSpPr txBox="1">
            <a:spLocks/>
          </p:cNvSpPr>
          <p:nvPr/>
        </p:nvSpPr>
        <p:spPr>
          <a:xfrm>
            <a:off x="3884593" y="1078477"/>
            <a:ext cx="4678382" cy="1108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har char="•"/>
            </a:pPr>
            <a:r>
              <a:rPr lang="es-MX" sz="1600" dirty="0"/>
              <a:t>El patrón DAO es particularmente útil para aislar la lógica de acceso a datos de la lógica empresarial, permitiendo que ambas capas evolucionen de forma independiente.</a:t>
            </a:r>
            <a:endParaRPr lang="es-ES" sz="1600" dirty="0"/>
          </a:p>
        </p:txBody>
      </p:sp>
      <p:sp>
        <p:nvSpPr>
          <p:cNvPr id="44" name="Google Shape;3247;p62">
            <a:extLst>
              <a:ext uri="{FF2B5EF4-FFF2-40B4-BE49-F238E27FC236}">
                <a16:creationId xmlns:a16="http://schemas.microsoft.com/office/drawing/2014/main" id="{E5659F04-61D1-77C9-900E-81653A6139CD}"/>
              </a:ext>
            </a:extLst>
          </p:cNvPr>
          <p:cNvSpPr/>
          <p:nvPr/>
        </p:nvSpPr>
        <p:spPr>
          <a:xfrm rot="1993238" flipH="1">
            <a:off x="-276679" y="3974769"/>
            <a:ext cx="1616256" cy="151866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 de ingeniería&#10;&#10;El contenido generado por IA puede ser incorrecto.">
            <a:extLst>
              <a:ext uri="{FF2B5EF4-FFF2-40B4-BE49-F238E27FC236}">
                <a16:creationId xmlns:a16="http://schemas.microsoft.com/office/drawing/2014/main" id="{0D75D5EF-8452-7E53-4D13-9AE3BD5A2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4769" y="1487376"/>
            <a:ext cx="3188081" cy="1954749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587DF84-9076-8FA1-FB40-9B3A83A4FB91}"/>
              </a:ext>
            </a:extLst>
          </p:cNvPr>
          <p:cNvSpPr txBox="1">
            <a:spLocks/>
          </p:cNvSpPr>
          <p:nvPr/>
        </p:nvSpPr>
        <p:spPr>
          <a:xfrm>
            <a:off x="3996185" y="2709648"/>
            <a:ext cx="4678382" cy="10373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>
                <a:sym typeface="Cairo"/>
              </a:rPr>
              <a:t>Por lo general, implica tres componentes principales</a:t>
            </a:r>
            <a:r>
              <a:rPr lang="es-MX" sz="2000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El objeto modelo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La interfaz DAO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La DAO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59"/>
          <p:cNvSpPr/>
          <p:nvPr/>
        </p:nvSpPr>
        <p:spPr>
          <a:xfrm rot="2080275">
            <a:off x="260672" y="3180351"/>
            <a:ext cx="2040567" cy="1917355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06" name="Google Shape;3106;p59"/>
          <p:cNvGrpSpPr/>
          <p:nvPr/>
        </p:nvGrpSpPr>
        <p:grpSpPr>
          <a:xfrm rot="16055324">
            <a:off x="-369060" y="3352081"/>
            <a:ext cx="2399766" cy="2809245"/>
            <a:chOff x="7987008" y="-231825"/>
            <a:chExt cx="1066140" cy="1248058"/>
          </a:xfrm>
        </p:grpSpPr>
        <p:sp>
          <p:nvSpPr>
            <p:cNvPr id="3107" name="Google Shape;3107;p59"/>
            <p:cNvSpPr/>
            <p:nvPr/>
          </p:nvSpPr>
          <p:spPr>
            <a:xfrm rot="2245793">
              <a:off x="8389840" y="457328"/>
              <a:ext cx="577070" cy="427552"/>
            </a:xfrm>
            <a:custGeom>
              <a:avLst/>
              <a:gdLst/>
              <a:ahLst/>
              <a:cxnLst/>
              <a:rect l="l" t="t" r="r" b="b"/>
              <a:pathLst>
                <a:path w="29375" h="21764" extrusionOk="0">
                  <a:moveTo>
                    <a:pt x="29374" y="1"/>
                  </a:moveTo>
                  <a:cubicBezTo>
                    <a:pt x="25314" y="151"/>
                    <a:pt x="21204" y="2006"/>
                    <a:pt x="18021" y="5139"/>
                  </a:cubicBezTo>
                  <a:cubicBezTo>
                    <a:pt x="15916" y="7219"/>
                    <a:pt x="14236" y="9800"/>
                    <a:pt x="12407" y="12206"/>
                  </a:cubicBezTo>
                  <a:cubicBezTo>
                    <a:pt x="10552" y="14587"/>
                    <a:pt x="8447" y="16868"/>
                    <a:pt x="5865" y="18021"/>
                  </a:cubicBezTo>
                  <a:cubicBezTo>
                    <a:pt x="4865" y="18469"/>
                    <a:pt x="3781" y="18709"/>
                    <a:pt x="2724" y="18709"/>
                  </a:cubicBezTo>
                  <a:cubicBezTo>
                    <a:pt x="1768" y="18709"/>
                    <a:pt x="834" y="18513"/>
                    <a:pt x="1" y="18096"/>
                  </a:cubicBezTo>
                  <a:lnTo>
                    <a:pt x="1" y="18096"/>
                  </a:lnTo>
                  <a:cubicBezTo>
                    <a:pt x="577" y="19475"/>
                    <a:pt x="1655" y="20527"/>
                    <a:pt x="2908" y="21129"/>
                  </a:cubicBezTo>
                  <a:cubicBezTo>
                    <a:pt x="3885" y="21580"/>
                    <a:pt x="4976" y="21763"/>
                    <a:pt x="6073" y="21763"/>
                  </a:cubicBezTo>
                  <a:cubicBezTo>
                    <a:pt x="6439" y="21763"/>
                    <a:pt x="6805" y="21743"/>
                    <a:pt x="7169" y="21705"/>
                  </a:cubicBezTo>
                  <a:cubicBezTo>
                    <a:pt x="9750" y="21430"/>
                    <a:pt x="12281" y="20252"/>
                    <a:pt x="14362" y="18422"/>
                  </a:cubicBezTo>
                  <a:cubicBezTo>
                    <a:pt x="18171" y="15039"/>
                    <a:pt x="20251" y="9725"/>
                    <a:pt x="23459" y="5615"/>
                  </a:cubicBezTo>
                  <a:cubicBezTo>
                    <a:pt x="25189" y="3434"/>
                    <a:pt x="27219" y="1605"/>
                    <a:pt x="29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9"/>
            <p:cNvSpPr/>
            <p:nvPr/>
          </p:nvSpPr>
          <p:spPr>
            <a:xfrm rot="2245793">
              <a:off x="8413387" y="443487"/>
              <a:ext cx="580999" cy="390188"/>
            </a:xfrm>
            <a:custGeom>
              <a:avLst/>
              <a:gdLst/>
              <a:ahLst/>
              <a:cxnLst/>
              <a:rect l="l" t="t" r="r" b="b"/>
              <a:pathLst>
                <a:path w="29575" h="19862" extrusionOk="0">
                  <a:moveTo>
                    <a:pt x="22707" y="1"/>
                  </a:moveTo>
                  <a:cubicBezTo>
                    <a:pt x="20326" y="1"/>
                    <a:pt x="17895" y="402"/>
                    <a:pt x="15665" y="1580"/>
                  </a:cubicBezTo>
                  <a:cubicBezTo>
                    <a:pt x="12808" y="3109"/>
                    <a:pt x="10502" y="5790"/>
                    <a:pt x="8672" y="8723"/>
                  </a:cubicBezTo>
                  <a:cubicBezTo>
                    <a:pt x="7444" y="10703"/>
                    <a:pt x="6417" y="12783"/>
                    <a:pt x="5038" y="14638"/>
                  </a:cubicBezTo>
                  <a:cubicBezTo>
                    <a:pt x="3685" y="16467"/>
                    <a:pt x="2031" y="18522"/>
                    <a:pt x="1" y="18999"/>
                  </a:cubicBezTo>
                  <a:cubicBezTo>
                    <a:pt x="26" y="19099"/>
                    <a:pt x="51" y="19174"/>
                    <a:pt x="76" y="19249"/>
                  </a:cubicBezTo>
                  <a:cubicBezTo>
                    <a:pt x="909" y="19666"/>
                    <a:pt x="1843" y="19862"/>
                    <a:pt x="2799" y="19862"/>
                  </a:cubicBezTo>
                  <a:cubicBezTo>
                    <a:pt x="3856" y="19862"/>
                    <a:pt x="4940" y="19622"/>
                    <a:pt x="5940" y="19174"/>
                  </a:cubicBezTo>
                  <a:cubicBezTo>
                    <a:pt x="8522" y="18021"/>
                    <a:pt x="10627" y="15740"/>
                    <a:pt x="12482" y="13359"/>
                  </a:cubicBezTo>
                  <a:cubicBezTo>
                    <a:pt x="14311" y="10953"/>
                    <a:pt x="15991" y="8372"/>
                    <a:pt x="18096" y="6292"/>
                  </a:cubicBezTo>
                  <a:cubicBezTo>
                    <a:pt x="21279" y="3159"/>
                    <a:pt x="25389" y="1304"/>
                    <a:pt x="29449" y="1154"/>
                  </a:cubicBezTo>
                  <a:cubicBezTo>
                    <a:pt x="29499" y="1104"/>
                    <a:pt x="29550" y="1079"/>
                    <a:pt x="29575" y="1054"/>
                  </a:cubicBezTo>
                  <a:cubicBezTo>
                    <a:pt x="27244" y="628"/>
                    <a:pt x="25088" y="1"/>
                    <a:pt x="22707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9"/>
            <p:cNvSpPr/>
            <p:nvPr/>
          </p:nvSpPr>
          <p:spPr>
            <a:xfrm rot="2245793">
              <a:off x="8163229" y="-140495"/>
              <a:ext cx="498294" cy="699654"/>
            </a:xfrm>
            <a:custGeom>
              <a:avLst/>
              <a:gdLst/>
              <a:ahLst/>
              <a:cxnLst/>
              <a:rect l="l" t="t" r="r" b="b"/>
              <a:pathLst>
                <a:path w="25365" h="35615" extrusionOk="0">
                  <a:moveTo>
                    <a:pt x="1" y="0"/>
                  </a:moveTo>
                  <a:lnTo>
                    <a:pt x="1" y="0"/>
                  </a:lnTo>
                  <a:cubicBezTo>
                    <a:pt x="552" y="5539"/>
                    <a:pt x="2908" y="10702"/>
                    <a:pt x="6517" y="14236"/>
                  </a:cubicBezTo>
                  <a:cubicBezTo>
                    <a:pt x="8923" y="16592"/>
                    <a:pt x="11805" y="18246"/>
                    <a:pt x="14512" y="20151"/>
                  </a:cubicBezTo>
                  <a:cubicBezTo>
                    <a:pt x="17219" y="22081"/>
                    <a:pt x="19825" y="24386"/>
                    <a:pt x="21279" y="27594"/>
                  </a:cubicBezTo>
                  <a:cubicBezTo>
                    <a:pt x="22357" y="30000"/>
                    <a:pt x="22658" y="33008"/>
                    <a:pt x="21881" y="35614"/>
                  </a:cubicBezTo>
                  <a:cubicBezTo>
                    <a:pt x="23309" y="34512"/>
                    <a:pt x="24337" y="32757"/>
                    <a:pt x="24838" y="30903"/>
                  </a:cubicBezTo>
                  <a:cubicBezTo>
                    <a:pt x="25364" y="28923"/>
                    <a:pt x="25364" y="26842"/>
                    <a:pt x="25064" y="24888"/>
                  </a:cubicBezTo>
                  <a:cubicBezTo>
                    <a:pt x="24537" y="21454"/>
                    <a:pt x="23059" y="18271"/>
                    <a:pt x="20928" y="15890"/>
                  </a:cubicBezTo>
                  <a:cubicBezTo>
                    <a:pt x="16968" y="11529"/>
                    <a:pt x="11179" y="10050"/>
                    <a:pt x="6517" y="6667"/>
                  </a:cubicBezTo>
                  <a:cubicBezTo>
                    <a:pt x="4036" y="4887"/>
                    <a:pt x="1906" y="255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Google Shape;3110;p59"/>
            <p:cNvSpPr/>
            <p:nvPr/>
          </p:nvSpPr>
          <p:spPr>
            <a:xfrm rot="2245793">
              <a:off x="8154278" y="-164509"/>
              <a:ext cx="460870" cy="706550"/>
            </a:xfrm>
            <a:custGeom>
              <a:avLst/>
              <a:gdLst/>
              <a:ahLst/>
              <a:cxnLst/>
              <a:rect l="l" t="t" r="r" b="b"/>
              <a:pathLst>
                <a:path w="23460" h="35966" extrusionOk="0">
                  <a:moveTo>
                    <a:pt x="703" y="1"/>
                  </a:moveTo>
                  <a:cubicBezTo>
                    <a:pt x="477" y="3309"/>
                    <a:pt x="1" y="6417"/>
                    <a:pt x="201" y="9675"/>
                  </a:cubicBezTo>
                  <a:cubicBezTo>
                    <a:pt x="427" y="12933"/>
                    <a:pt x="1078" y="16166"/>
                    <a:pt x="2532" y="18898"/>
                  </a:cubicBezTo>
                  <a:cubicBezTo>
                    <a:pt x="4412" y="22432"/>
                    <a:pt x="7469" y="24913"/>
                    <a:pt x="10753" y="26693"/>
                  </a:cubicBezTo>
                  <a:cubicBezTo>
                    <a:pt x="12958" y="27871"/>
                    <a:pt x="15264" y="28748"/>
                    <a:pt x="17344" y="30151"/>
                  </a:cubicBezTo>
                  <a:cubicBezTo>
                    <a:pt x="19424" y="31555"/>
                    <a:pt x="21755" y="33309"/>
                    <a:pt x="22457" y="35966"/>
                  </a:cubicBezTo>
                  <a:cubicBezTo>
                    <a:pt x="22532" y="35891"/>
                    <a:pt x="22607" y="35841"/>
                    <a:pt x="22683" y="35765"/>
                  </a:cubicBezTo>
                  <a:cubicBezTo>
                    <a:pt x="23460" y="33159"/>
                    <a:pt x="23159" y="30151"/>
                    <a:pt x="22081" y="27745"/>
                  </a:cubicBezTo>
                  <a:cubicBezTo>
                    <a:pt x="20627" y="24537"/>
                    <a:pt x="18021" y="22232"/>
                    <a:pt x="15314" y="20302"/>
                  </a:cubicBezTo>
                  <a:cubicBezTo>
                    <a:pt x="12607" y="18397"/>
                    <a:pt x="9725" y="16743"/>
                    <a:pt x="7319" y="14387"/>
                  </a:cubicBezTo>
                  <a:cubicBezTo>
                    <a:pt x="3710" y="10853"/>
                    <a:pt x="1354" y="5690"/>
                    <a:pt x="803" y="151"/>
                  </a:cubicBezTo>
                  <a:cubicBezTo>
                    <a:pt x="778" y="101"/>
                    <a:pt x="728" y="51"/>
                    <a:pt x="703" y="1"/>
                  </a:cubicBezTo>
                  <a:close/>
                </a:path>
              </a:pathLst>
            </a:custGeom>
            <a:solidFill>
              <a:schemeClr val="accent2">
                <a:alpha val="2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9"/>
            <p:cNvSpPr/>
            <p:nvPr/>
          </p:nvSpPr>
          <p:spPr>
            <a:xfrm rot="2245793">
              <a:off x="8856284" y="658301"/>
              <a:ext cx="21177" cy="23161"/>
            </a:xfrm>
            <a:custGeom>
              <a:avLst/>
              <a:gdLst/>
              <a:ahLst/>
              <a:cxnLst/>
              <a:rect l="l" t="t" r="r" b="b"/>
              <a:pathLst>
                <a:path w="1078" h="1179" extrusionOk="0">
                  <a:moveTo>
                    <a:pt x="1078" y="1"/>
                  </a:moveTo>
                  <a:cubicBezTo>
                    <a:pt x="777" y="101"/>
                    <a:pt x="602" y="277"/>
                    <a:pt x="401" y="452"/>
                  </a:cubicBezTo>
                  <a:cubicBezTo>
                    <a:pt x="226" y="653"/>
                    <a:pt x="75" y="853"/>
                    <a:pt x="0" y="1179"/>
                  </a:cubicBezTo>
                  <a:cubicBezTo>
                    <a:pt x="326" y="1154"/>
                    <a:pt x="552" y="978"/>
                    <a:pt x="752" y="778"/>
                  </a:cubicBezTo>
                  <a:cubicBezTo>
                    <a:pt x="927" y="577"/>
                    <a:pt x="1078" y="327"/>
                    <a:pt x="1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9"/>
            <p:cNvSpPr/>
            <p:nvPr/>
          </p:nvSpPr>
          <p:spPr>
            <a:xfrm rot="2245793">
              <a:off x="8893406" y="638105"/>
              <a:ext cx="26108" cy="16836"/>
            </a:xfrm>
            <a:custGeom>
              <a:avLst/>
              <a:gdLst/>
              <a:ahLst/>
              <a:cxnLst/>
              <a:rect l="l" t="t" r="r" b="b"/>
              <a:pathLst>
                <a:path w="1329" h="857" extrusionOk="0">
                  <a:moveTo>
                    <a:pt x="1245" y="1"/>
                  </a:moveTo>
                  <a:cubicBezTo>
                    <a:pt x="959" y="1"/>
                    <a:pt x="732" y="115"/>
                    <a:pt x="526" y="229"/>
                  </a:cubicBezTo>
                  <a:cubicBezTo>
                    <a:pt x="326" y="380"/>
                    <a:pt x="125" y="555"/>
                    <a:pt x="0" y="856"/>
                  </a:cubicBezTo>
                  <a:cubicBezTo>
                    <a:pt x="326" y="856"/>
                    <a:pt x="576" y="756"/>
                    <a:pt x="802" y="630"/>
                  </a:cubicBezTo>
                  <a:cubicBezTo>
                    <a:pt x="1003" y="480"/>
                    <a:pt x="1203" y="305"/>
                    <a:pt x="1328" y="4"/>
                  </a:cubicBezTo>
                  <a:cubicBezTo>
                    <a:pt x="1300" y="2"/>
                    <a:pt x="1272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9"/>
            <p:cNvSpPr/>
            <p:nvPr/>
          </p:nvSpPr>
          <p:spPr>
            <a:xfrm rot="2245793">
              <a:off x="8849704" y="638215"/>
              <a:ext cx="14793" cy="16757"/>
            </a:xfrm>
            <a:custGeom>
              <a:avLst/>
              <a:gdLst/>
              <a:ahLst/>
              <a:cxnLst/>
              <a:rect l="l" t="t" r="r" b="b"/>
              <a:pathLst>
                <a:path w="753" h="853" extrusionOk="0">
                  <a:moveTo>
                    <a:pt x="728" y="1"/>
                  </a:moveTo>
                  <a:lnTo>
                    <a:pt x="728" y="1"/>
                  </a:lnTo>
                  <a:cubicBezTo>
                    <a:pt x="477" y="26"/>
                    <a:pt x="327" y="151"/>
                    <a:pt x="201" y="276"/>
                  </a:cubicBezTo>
                  <a:cubicBezTo>
                    <a:pt x="76" y="427"/>
                    <a:pt x="1" y="577"/>
                    <a:pt x="26" y="853"/>
                  </a:cubicBezTo>
                  <a:cubicBezTo>
                    <a:pt x="276" y="828"/>
                    <a:pt x="427" y="702"/>
                    <a:pt x="552" y="577"/>
                  </a:cubicBezTo>
                  <a:cubicBezTo>
                    <a:pt x="677" y="427"/>
                    <a:pt x="753" y="276"/>
                    <a:pt x="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9"/>
            <p:cNvSpPr/>
            <p:nvPr/>
          </p:nvSpPr>
          <p:spPr>
            <a:xfrm rot="2245793">
              <a:off x="8808696" y="663621"/>
              <a:ext cx="14793" cy="14793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52" y="1"/>
                  </a:moveTo>
                  <a:cubicBezTo>
                    <a:pt x="502" y="1"/>
                    <a:pt x="326" y="101"/>
                    <a:pt x="201" y="201"/>
                  </a:cubicBezTo>
                  <a:cubicBezTo>
                    <a:pt x="101" y="351"/>
                    <a:pt x="0" y="502"/>
                    <a:pt x="0" y="752"/>
                  </a:cubicBezTo>
                  <a:cubicBezTo>
                    <a:pt x="251" y="752"/>
                    <a:pt x="401" y="652"/>
                    <a:pt x="552" y="552"/>
                  </a:cubicBezTo>
                  <a:cubicBezTo>
                    <a:pt x="652" y="402"/>
                    <a:pt x="752" y="251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9"/>
            <p:cNvSpPr/>
            <p:nvPr/>
          </p:nvSpPr>
          <p:spPr>
            <a:xfrm rot="2245793">
              <a:off x="8786246" y="642603"/>
              <a:ext cx="22179" cy="25617"/>
            </a:xfrm>
            <a:custGeom>
              <a:avLst/>
              <a:gdLst/>
              <a:ahLst/>
              <a:cxnLst/>
              <a:rect l="l" t="t" r="r" b="b"/>
              <a:pathLst>
                <a:path w="1129" h="130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803" y="101"/>
                    <a:pt x="577" y="276"/>
                    <a:pt x="402" y="502"/>
                  </a:cubicBezTo>
                  <a:cubicBezTo>
                    <a:pt x="201" y="702"/>
                    <a:pt x="51" y="953"/>
                    <a:pt x="1" y="1304"/>
                  </a:cubicBezTo>
                  <a:cubicBezTo>
                    <a:pt x="327" y="1204"/>
                    <a:pt x="552" y="1003"/>
                    <a:pt x="753" y="803"/>
                  </a:cubicBezTo>
                  <a:cubicBezTo>
                    <a:pt x="928" y="577"/>
                    <a:pt x="1079" y="327"/>
                    <a:pt x="1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161;p60">
            <a:extLst>
              <a:ext uri="{FF2B5EF4-FFF2-40B4-BE49-F238E27FC236}">
                <a16:creationId xmlns:a16="http://schemas.microsoft.com/office/drawing/2014/main" id="{1F0FA137-69A4-3C02-670E-80ECDCD588A7}"/>
              </a:ext>
            </a:extLst>
          </p:cNvPr>
          <p:cNvSpPr/>
          <p:nvPr/>
        </p:nvSpPr>
        <p:spPr>
          <a:xfrm>
            <a:off x="6611938" y="2405063"/>
            <a:ext cx="4342290" cy="4341333"/>
          </a:xfrm>
          <a:custGeom>
            <a:avLst/>
            <a:gdLst/>
            <a:ahLst/>
            <a:cxnLst/>
            <a:rect l="l" t="t" r="r" b="b"/>
            <a:pathLst>
              <a:path w="117997" h="117971" extrusionOk="0">
                <a:moveTo>
                  <a:pt x="58999" y="0"/>
                </a:moveTo>
                <a:cubicBezTo>
                  <a:pt x="26417" y="0"/>
                  <a:pt x="1" y="26416"/>
                  <a:pt x="1" y="58998"/>
                </a:cubicBezTo>
                <a:cubicBezTo>
                  <a:pt x="1" y="91580"/>
                  <a:pt x="26417" y="117971"/>
                  <a:pt x="58999" y="117971"/>
                </a:cubicBezTo>
                <a:cubicBezTo>
                  <a:pt x="91580" y="117971"/>
                  <a:pt x="117997" y="91580"/>
                  <a:pt x="117997" y="58998"/>
                </a:cubicBezTo>
                <a:cubicBezTo>
                  <a:pt x="117997" y="26416"/>
                  <a:pt x="91580" y="0"/>
                  <a:pt x="58999" y="0"/>
                </a:cubicBezTo>
                <a:close/>
              </a:path>
            </a:pathLst>
          </a:custGeom>
          <a:solidFill>
            <a:schemeClr val="accent2">
              <a:alpha val="285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247;p62">
            <a:extLst>
              <a:ext uri="{FF2B5EF4-FFF2-40B4-BE49-F238E27FC236}">
                <a16:creationId xmlns:a16="http://schemas.microsoft.com/office/drawing/2014/main" id="{8468F44D-35BB-C202-ED89-43EC6756ED4B}"/>
              </a:ext>
            </a:extLst>
          </p:cNvPr>
          <p:cNvSpPr/>
          <p:nvPr/>
        </p:nvSpPr>
        <p:spPr>
          <a:xfrm rot="1993238" flipH="1">
            <a:off x="86537" y="-431404"/>
            <a:ext cx="1616256" cy="1518664"/>
          </a:xfrm>
          <a:custGeom>
            <a:avLst/>
            <a:gdLst/>
            <a:ahLst/>
            <a:cxnLst/>
            <a:rect l="l" t="t" r="r" b="b"/>
            <a:pathLst>
              <a:path w="42066" h="39526" extrusionOk="0">
                <a:moveTo>
                  <a:pt x="2930" y="0"/>
                </a:moveTo>
                <a:cubicBezTo>
                  <a:pt x="2487" y="0"/>
                  <a:pt x="2071" y="255"/>
                  <a:pt x="1730" y="899"/>
                </a:cubicBezTo>
                <a:cubicBezTo>
                  <a:pt x="1178" y="1951"/>
                  <a:pt x="1479" y="3330"/>
                  <a:pt x="1805" y="4407"/>
                </a:cubicBezTo>
                <a:cubicBezTo>
                  <a:pt x="2156" y="5560"/>
                  <a:pt x="2732" y="6588"/>
                  <a:pt x="3434" y="7565"/>
                </a:cubicBezTo>
                <a:cubicBezTo>
                  <a:pt x="4236" y="8643"/>
                  <a:pt x="5188" y="9646"/>
                  <a:pt x="6241" y="10523"/>
                </a:cubicBezTo>
                <a:cubicBezTo>
                  <a:pt x="6767" y="10924"/>
                  <a:pt x="7294" y="11300"/>
                  <a:pt x="7845" y="11651"/>
                </a:cubicBezTo>
                <a:cubicBezTo>
                  <a:pt x="8371" y="12001"/>
                  <a:pt x="8973" y="12402"/>
                  <a:pt x="9625" y="12503"/>
                </a:cubicBezTo>
                <a:cubicBezTo>
                  <a:pt x="10402" y="13505"/>
                  <a:pt x="11178" y="14508"/>
                  <a:pt x="12006" y="15485"/>
                </a:cubicBezTo>
                <a:cubicBezTo>
                  <a:pt x="10279" y="14545"/>
                  <a:pt x="8284" y="14083"/>
                  <a:pt x="6316" y="14083"/>
                </a:cubicBezTo>
                <a:cubicBezTo>
                  <a:pt x="5398" y="14083"/>
                  <a:pt x="4486" y="14183"/>
                  <a:pt x="3609" y="14382"/>
                </a:cubicBezTo>
                <a:cubicBezTo>
                  <a:pt x="2707" y="14583"/>
                  <a:pt x="0" y="15285"/>
                  <a:pt x="978" y="16738"/>
                </a:cubicBezTo>
                <a:cubicBezTo>
                  <a:pt x="1454" y="17415"/>
                  <a:pt x="2381" y="17390"/>
                  <a:pt x="3108" y="17415"/>
                </a:cubicBezTo>
                <a:cubicBezTo>
                  <a:pt x="4161" y="17490"/>
                  <a:pt x="5214" y="17540"/>
                  <a:pt x="6266" y="17540"/>
                </a:cubicBezTo>
                <a:cubicBezTo>
                  <a:pt x="6453" y="17544"/>
                  <a:pt x="6641" y="17547"/>
                  <a:pt x="6829" y="17547"/>
                </a:cubicBezTo>
                <a:cubicBezTo>
                  <a:pt x="7800" y="17547"/>
                  <a:pt x="8780" y="17491"/>
                  <a:pt x="9725" y="17365"/>
                </a:cubicBezTo>
                <a:cubicBezTo>
                  <a:pt x="10301" y="17290"/>
                  <a:pt x="10853" y="17189"/>
                  <a:pt x="11404" y="17039"/>
                </a:cubicBezTo>
                <a:cubicBezTo>
                  <a:pt x="11905" y="16939"/>
                  <a:pt x="12457" y="16814"/>
                  <a:pt x="12908" y="16563"/>
                </a:cubicBezTo>
                <a:cubicBezTo>
                  <a:pt x="13234" y="16939"/>
                  <a:pt x="13559" y="17340"/>
                  <a:pt x="13910" y="17716"/>
                </a:cubicBezTo>
                <a:cubicBezTo>
                  <a:pt x="12457" y="17741"/>
                  <a:pt x="11078" y="18217"/>
                  <a:pt x="9850" y="18919"/>
                </a:cubicBezTo>
                <a:cubicBezTo>
                  <a:pt x="9173" y="19295"/>
                  <a:pt x="8572" y="19771"/>
                  <a:pt x="8021" y="20272"/>
                </a:cubicBezTo>
                <a:cubicBezTo>
                  <a:pt x="7419" y="20773"/>
                  <a:pt x="6843" y="21325"/>
                  <a:pt x="6442" y="22002"/>
                </a:cubicBezTo>
                <a:cubicBezTo>
                  <a:pt x="6066" y="22628"/>
                  <a:pt x="5890" y="23355"/>
                  <a:pt x="6091" y="24082"/>
                </a:cubicBezTo>
                <a:cubicBezTo>
                  <a:pt x="6228" y="24630"/>
                  <a:pt x="6579" y="24826"/>
                  <a:pt x="7037" y="24826"/>
                </a:cubicBezTo>
                <a:cubicBezTo>
                  <a:pt x="7165" y="24826"/>
                  <a:pt x="7301" y="24811"/>
                  <a:pt x="7444" y="24784"/>
                </a:cubicBezTo>
                <a:cubicBezTo>
                  <a:pt x="8196" y="24658"/>
                  <a:pt x="8873" y="24232"/>
                  <a:pt x="9449" y="23781"/>
                </a:cubicBezTo>
                <a:cubicBezTo>
                  <a:pt x="10076" y="23305"/>
                  <a:pt x="10677" y="22778"/>
                  <a:pt x="11279" y="22252"/>
                </a:cubicBezTo>
                <a:cubicBezTo>
                  <a:pt x="11955" y="21651"/>
                  <a:pt x="12582" y="20999"/>
                  <a:pt x="13158" y="20297"/>
                </a:cubicBezTo>
                <a:cubicBezTo>
                  <a:pt x="13635" y="19721"/>
                  <a:pt x="14236" y="19019"/>
                  <a:pt x="14412" y="18267"/>
                </a:cubicBezTo>
                <a:cubicBezTo>
                  <a:pt x="15464" y="19470"/>
                  <a:pt x="16567" y="20623"/>
                  <a:pt x="17720" y="21751"/>
                </a:cubicBezTo>
                <a:cubicBezTo>
                  <a:pt x="18998" y="23054"/>
                  <a:pt x="20301" y="24357"/>
                  <a:pt x="21655" y="25611"/>
                </a:cubicBezTo>
                <a:cubicBezTo>
                  <a:pt x="20909" y="25570"/>
                  <a:pt x="20159" y="25538"/>
                  <a:pt x="19412" y="25538"/>
                </a:cubicBezTo>
                <a:cubicBezTo>
                  <a:pt x="17399" y="25538"/>
                  <a:pt x="15406" y="25767"/>
                  <a:pt x="13559" y="26663"/>
                </a:cubicBezTo>
                <a:cubicBezTo>
                  <a:pt x="13058" y="26914"/>
                  <a:pt x="12457" y="27215"/>
                  <a:pt x="12356" y="27841"/>
                </a:cubicBezTo>
                <a:cubicBezTo>
                  <a:pt x="12281" y="28393"/>
                  <a:pt x="12632" y="28794"/>
                  <a:pt x="13183" y="28869"/>
                </a:cubicBezTo>
                <a:cubicBezTo>
                  <a:pt x="13404" y="28898"/>
                  <a:pt x="13630" y="28910"/>
                  <a:pt x="13860" y="28910"/>
                </a:cubicBezTo>
                <a:cubicBezTo>
                  <a:pt x="14413" y="28910"/>
                  <a:pt x="14983" y="28839"/>
                  <a:pt x="15514" y="28769"/>
                </a:cubicBezTo>
                <a:cubicBezTo>
                  <a:pt x="16316" y="28668"/>
                  <a:pt x="17093" y="28493"/>
                  <a:pt x="17870" y="28292"/>
                </a:cubicBezTo>
                <a:cubicBezTo>
                  <a:pt x="18747" y="28042"/>
                  <a:pt x="19625" y="27741"/>
                  <a:pt x="20477" y="27390"/>
                </a:cubicBezTo>
                <a:cubicBezTo>
                  <a:pt x="20903" y="27240"/>
                  <a:pt x="21329" y="27039"/>
                  <a:pt x="21730" y="26864"/>
                </a:cubicBezTo>
                <a:cubicBezTo>
                  <a:pt x="22006" y="26738"/>
                  <a:pt x="22306" y="26638"/>
                  <a:pt x="22557" y="26488"/>
                </a:cubicBezTo>
                <a:cubicBezTo>
                  <a:pt x="25063" y="28844"/>
                  <a:pt x="27670" y="31099"/>
                  <a:pt x="30402" y="33180"/>
                </a:cubicBezTo>
                <a:cubicBezTo>
                  <a:pt x="29877" y="33090"/>
                  <a:pt x="29344" y="33046"/>
                  <a:pt x="28811" y="33046"/>
                </a:cubicBezTo>
                <a:cubicBezTo>
                  <a:pt x="26801" y="33046"/>
                  <a:pt x="24788" y="33675"/>
                  <a:pt x="23184" y="34884"/>
                </a:cubicBezTo>
                <a:cubicBezTo>
                  <a:pt x="22707" y="35235"/>
                  <a:pt x="22031" y="35711"/>
                  <a:pt x="21780" y="36262"/>
                </a:cubicBezTo>
                <a:cubicBezTo>
                  <a:pt x="21504" y="36864"/>
                  <a:pt x="22106" y="37114"/>
                  <a:pt x="22607" y="37190"/>
                </a:cubicBezTo>
                <a:cubicBezTo>
                  <a:pt x="22826" y="37219"/>
                  <a:pt x="23046" y="37233"/>
                  <a:pt x="23267" y="37233"/>
                </a:cubicBezTo>
                <a:cubicBezTo>
                  <a:pt x="24534" y="37233"/>
                  <a:pt x="25811" y="36778"/>
                  <a:pt x="26943" y="36287"/>
                </a:cubicBezTo>
                <a:cubicBezTo>
                  <a:pt x="27770" y="35936"/>
                  <a:pt x="28572" y="35510"/>
                  <a:pt x="29299" y="35034"/>
                </a:cubicBezTo>
                <a:cubicBezTo>
                  <a:pt x="29650" y="34809"/>
                  <a:pt x="29976" y="34583"/>
                  <a:pt x="30301" y="34332"/>
                </a:cubicBezTo>
                <a:cubicBezTo>
                  <a:pt x="30552" y="34107"/>
                  <a:pt x="30853" y="33931"/>
                  <a:pt x="31028" y="33631"/>
                </a:cubicBezTo>
                <a:cubicBezTo>
                  <a:pt x="31429" y="33906"/>
                  <a:pt x="31805" y="34207"/>
                  <a:pt x="32206" y="34483"/>
                </a:cubicBezTo>
                <a:cubicBezTo>
                  <a:pt x="33710" y="35535"/>
                  <a:pt x="35239" y="36488"/>
                  <a:pt x="36818" y="37390"/>
                </a:cubicBezTo>
                <a:cubicBezTo>
                  <a:pt x="38347" y="38242"/>
                  <a:pt x="39951" y="39119"/>
                  <a:pt x="41680" y="39520"/>
                </a:cubicBezTo>
                <a:cubicBezTo>
                  <a:pt x="41697" y="39524"/>
                  <a:pt x="41715" y="39526"/>
                  <a:pt x="41731" y="39526"/>
                </a:cubicBezTo>
                <a:cubicBezTo>
                  <a:pt x="41950" y="39526"/>
                  <a:pt x="42065" y="39234"/>
                  <a:pt x="41855" y="39094"/>
                </a:cubicBezTo>
                <a:cubicBezTo>
                  <a:pt x="40552" y="38242"/>
                  <a:pt x="39123" y="37616"/>
                  <a:pt x="37745" y="36864"/>
                </a:cubicBezTo>
                <a:cubicBezTo>
                  <a:pt x="36392" y="36112"/>
                  <a:pt x="35038" y="35285"/>
                  <a:pt x="33735" y="34433"/>
                </a:cubicBezTo>
                <a:cubicBezTo>
                  <a:pt x="31529" y="32954"/>
                  <a:pt x="29399" y="31325"/>
                  <a:pt x="27344" y="29621"/>
                </a:cubicBezTo>
                <a:cubicBezTo>
                  <a:pt x="27469" y="29019"/>
                  <a:pt x="27494" y="28393"/>
                  <a:pt x="27494" y="27791"/>
                </a:cubicBezTo>
                <a:cubicBezTo>
                  <a:pt x="27544" y="27039"/>
                  <a:pt x="27519" y="26262"/>
                  <a:pt x="27469" y="25485"/>
                </a:cubicBezTo>
                <a:cubicBezTo>
                  <a:pt x="27419" y="24758"/>
                  <a:pt x="27344" y="24007"/>
                  <a:pt x="27244" y="23280"/>
                </a:cubicBezTo>
                <a:cubicBezTo>
                  <a:pt x="27169" y="22703"/>
                  <a:pt x="27018" y="22102"/>
                  <a:pt x="26692" y="21601"/>
                </a:cubicBezTo>
                <a:cubicBezTo>
                  <a:pt x="26417" y="21225"/>
                  <a:pt x="26041" y="20824"/>
                  <a:pt x="25539" y="20824"/>
                </a:cubicBezTo>
                <a:cubicBezTo>
                  <a:pt x="25523" y="20823"/>
                  <a:pt x="25507" y="20822"/>
                  <a:pt x="25492" y="20822"/>
                </a:cubicBezTo>
                <a:cubicBezTo>
                  <a:pt x="25043" y="20822"/>
                  <a:pt x="24761" y="21165"/>
                  <a:pt x="24712" y="21601"/>
                </a:cubicBezTo>
                <a:cubicBezTo>
                  <a:pt x="24512" y="22929"/>
                  <a:pt x="24737" y="24408"/>
                  <a:pt x="25038" y="25711"/>
                </a:cubicBezTo>
                <a:cubicBezTo>
                  <a:pt x="25239" y="26638"/>
                  <a:pt x="25514" y="27540"/>
                  <a:pt x="25890" y="28393"/>
                </a:cubicBezTo>
                <a:cubicBezTo>
                  <a:pt x="23534" y="26337"/>
                  <a:pt x="21229" y="24232"/>
                  <a:pt x="18973" y="22027"/>
                </a:cubicBezTo>
                <a:cubicBezTo>
                  <a:pt x="19224" y="21375"/>
                  <a:pt x="19224" y="20548"/>
                  <a:pt x="19274" y="19896"/>
                </a:cubicBezTo>
                <a:cubicBezTo>
                  <a:pt x="19349" y="18944"/>
                  <a:pt x="19349" y="17992"/>
                  <a:pt x="19249" y="17039"/>
                </a:cubicBezTo>
                <a:cubicBezTo>
                  <a:pt x="19098" y="15535"/>
                  <a:pt x="18848" y="14032"/>
                  <a:pt x="18346" y="12603"/>
                </a:cubicBezTo>
                <a:cubicBezTo>
                  <a:pt x="18171" y="12127"/>
                  <a:pt x="17970" y="11225"/>
                  <a:pt x="17344" y="11199"/>
                </a:cubicBezTo>
                <a:cubicBezTo>
                  <a:pt x="17324" y="11198"/>
                  <a:pt x="17304" y="11197"/>
                  <a:pt x="17285" y="11197"/>
                </a:cubicBezTo>
                <a:cubicBezTo>
                  <a:pt x="16716" y="11197"/>
                  <a:pt x="16335" y="11892"/>
                  <a:pt x="16141" y="12352"/>
                </a:cubicBezTo>
                <a:cubicBezTo>
                  <a:pt x="15514" y="13681"/>
                  <a:pt x="15815" y="15260"/>
                  <a:pt x="16166" y="16613"/>
                </a:cubicBezTo>
                <a:cubicBezTo>
                  <a:pt x="16517" y="17941"/>
                  <a:pt x="16943" y="19345"/>
                  <a:pt x="17569" y="20623"/>
                </a:cubicBezTo>
                <a:cubicBezTo>
                  <a:pt x="15665" y="18718"/>
                  <a:pt x="13835" y="16788"/>
                  <a:pt x="12056" y="14783"/>
                </a:cubicBezTo>
                <a:cubicBezTo>
                  <a:pt x="11304" y="13956"/>
                  <a:pt x="10577" y="13079"/>
                  <a:pt x="9875" y="12202"/>
                </a:cubicBezTo>
                <a:cubicBezTo>
                  <a:pt x="9875" y="11776"/>
                  <a:pt x="9700" y="11325"/>
                  <a:pt x="9574" y="10949"/>
                </a:cubicBezTo>
                <a:cubicBezTo>
                  <a:pt x="9299" y="10072"/>
                  <a:pt x="8973" y="9245"/>
                  <a:pt x="8672" y="8392"/>
                </a:cubicBezTo>
                <a:cubicBezTo>
                  <a:pt x="8046" y="6588"/>
                  <a:pt x="7344" y="4808"/>
                  <a:pt x="6366" y="3179"/>
                </a:cubicBezTo>
                <a:cubicBezTo>
                  <a:pt x="5804" y="2242"/>
                  <a:pt x="4246" y="0"/>
                  <a:pt x="29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5" name="Google Shape;3095;p59"/>
          <p:cNvSpPr txBox="1">
            <a:spLocks noGrp="1"/>
          </p:cNvSpPr>
          <p:nvPr>
            <p:ph type="subTitle" idx="1"/>
          </p:nvPr>
        </p:nvSpPr>
        <p:spPr>
          <a:xfrm>
            <a:off x="251630" y="1064412"/>
            <a:ext cx="8454220" cy="786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1000"/>
              </a:spcBef>
            </a:pPr>
            <a:r>
              <a:rPr lang="es-MX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rPr>
              <a:t>Los DAO pueden admitir múltiples almacenes de datos y capas de repositorio, lo que permite el uso de diferentes fuentes de datos y abstracciones de la capa de repositorio.</a:t>
            </a:r>
            <a:endParaRPr lang="en" sz="1600" kern="1200" dirty="0">
              <a:solidFill>
                <a:schemeClr val="tx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48169D0-F41F-0D61-60A3-7ACDA16C408D}"/>
              </a:ext>
            </a:extLst>
          </p:cNvPr>
          <p:cNvSpPr txBox="1">
            <a:spLocks/>
          </p:cNvSpPr>
          <p:nvPr/>
        </p:nvSpPr>
        <p:spPr>
          <a:xfrm>
            <a:off x="4439798" y="2325654"/>
            <a:ext cx="4342290" cy="889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Esta flexibilidad es crucial cuando una aplicación necesita manejar varios tipos de fuentes de datos</a:t>
            </a:r>
            <a:endParaRPr lang="es-ES" sz="1600" dirty="0"/>
          </a:p>
        </p:txBody>
      </p:sp>
      <p:pic>
        <p:nvPicPr>
          <p:cNvPr id="10" name="Imagen 9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6E3DFC6-C52F-3AD7-C76E-B634E4DC6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0210" y="2155539"/>
            <a:ext cx="3446848" cy="2545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gnant Woman Emergency Clinical Case by Slidesgo">
  <a:themeElements>
    <a:clrScheme name="Simple Light">
      <a:dk1>
        <a:srgbClr val="873E8A"/>
      </a:dk1>
      <a:lt1>
        <a:srgbClr val="F5F5F5"/>
      </a:lt1>
      <a:dk2>
        <a:srgbClr val="5B4B68"/>
      </a:dk2>
      <a:lt2>
        <a:srgbClr val="3E1F55"/>
      </a:lt2>
      <a:accent1>
        <a:srgbClr val="511454"/>
      </a:accent1>
      <a:accent2>
        <a:srgbClr val="BDA3BC"/>
      </a:accent2>
      <a:accent3>
        <a:srgbClr val="ECDDE4"/>
      </a:accent3>
      <a:accent4>
        <a:srgbClr val="FFFFFF"/>
      </a:accent4>
      <a:accent5>
        <a:srgbClr val="FFFFFF"/>
      </a:accent5>
      <a:accent6>
        <a:srgbClr val="FFFFFF"/>
      </a:accent6>
      <a:hlink>
        <a:srgbClr val="3E1F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Arial</vt:lpstr>
      <vt:lpstr>PT Sans</vt:lpstr>
      <vt:lpstr>Changa One</vt:lpstr>
      <vt:lpstr>Roboto Condensed Light</vt:lpstr>
      <vt:lpstr>Cairo</vt:lpstr>
      <vt:lpstr>Proxima Nova Semibold</vt:lpstr>
      <vt:lpstr>Proxima Nova</vt:lpstr>
      <vt:lpstr>Pregnant Woman Emergency Clinical Case by Slidesgo</vt:lpstr>
      <vt:lpstr>Slidesgo Final Pages</vt:lpstr>
      <vt:lpstr>Slidesgo Final Pages</vt:lpstr>
      <vt:lpstr>DATA ACCESS OBJECT</vt:lpstr>
      <vt:lpstr>¿Qué es?</vt:lpstr>
      <vt:lpstr>Utilidad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OBJECT DAO</dc:title>
  <dc:creator>kevin saravia</dc:creator>
  <cp:lastModifiedBy>Kevin J Saravia Caceres</cp:lastModifiedBy>
  <cp:revision>695</cp:revision>
  <dcterms:modified xsi:type="dcterms:W3CDTF">2025-03-12T15:04:04Z</dcterms:modified>
</cp:coreProperties>
</file>