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mmetto One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Be Vietnam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6000E0-B40C-411E-B6D7-7DA1AA7B4C98}">
  <a:tblStyle styleId="{156000E0-B40C-411E-B6D7-7DA1AA7B4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BeVietnamPro-regular.fntdata"/><Relationship Id="rId27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VietnamPro-boldItalic.fntdata"/><Relationship Id="rId30" Type="http://schemas.openxmlformats.org/officeDocument/2006/relationships/font" Target="fonts/BeVietnam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font" Target="fonts/Rammetto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dabb77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dabb77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ce188296e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ce188296e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e188296e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e188296e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e7663663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e7663663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e7663663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e7663663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e766366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e766366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e7663663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8e7663663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e7663663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e7663663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ce188296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ce188296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e188296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e188296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e188296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e188296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e188296e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e188296e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131175" y="1084122"/>
            <a:ext cx="4881900" cy="251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467250" y="3733609"/>
            <a:ext cx="4209900" cy="407700"/>
          </a:xfrm>
          <a:prstGeom prst="rect">
            <a:avLst/>
          </a:prstGeom>
          <a:solidFill>
            <a:schemeClr val="accent1"/>
          </a:solidFill>
          <a:ln cap="rnd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4401037" y="79150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1284000" y="1145863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100">
                <a:highlight>
                  <a:schemeClr val="accen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018400" y="3521838"/>
            <a:ext cx="5107200" cy="4758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 txBox="1"/>
          <p:nvPr>
            <p:ph idx="2" type="title"/>
          </p:nvPr>
        </p:nvSpPr>
        <p:spPr>
          <a:xfrm>
            <a:off x="1987050" y="2870263"/>
            <a:ext cx="51699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Rammetto One"/>
              <a:buNone/>
              <a:defRPr sz="22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5946925" y="3941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3970000" y="450200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8280700" y="188867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hasCustomPrompt="1" type="title"/>
          </p:nvPr>
        </p:nvSpPr>
        <p:spPr>
          <a:xfrm>
            <a:off x="1187102" y="1166100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605800" y="2150326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2" type="title"/>
          </p:nvPr>
        </p:nvSpPr>
        <p:spPr>
          <a:xfrm>
            <a:off x="3873352" y="1166100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3" type="subTitle"/>
          </p:nvPr>
        </p:nvSpPr>
        <p:spPr>
          <a:xfrm>
            <a:off x="3292050" y="2150326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4" type="title"/>
          </p:nvPr>
        </p:nvSpPr>
        <p:spPr>
          <a:xfrm>
            <a:off x="6559602" y="1166100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5" type="subTitle"/>
          </p:nvPr>
        </p:nvSpPr>
        <p:spPr>
          <a:xfrm>
            <a:off x="5978300" y="2150326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6" type="title"/>
          </p:nvPr>
        </p:nvSpPr>
        <p:spPr>
          <a:xfrm>
            <a:off x="1187102" y="2955498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7" type="subTitle"/>
          </p:nvPr>
        </p:nvSpPr>
        <p:spPr>
          <a:xfrm>
            <a:off x="605800" y="3961051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8" type="title"/>
          </p:nvPr>
        </p:nvSpPr>
        <p:spPr>
          <a:xfrm>
            <a:off x="3873352" y="2955498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9" type="subTitle"/>
          </p:nvPr>
        </p:nvSpPr>
        <p:spPr>
          <a:xfrm>
            <a:off x="3292050" y="3961051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13" type="title"/>
          </p:nvPr>
        </p:nvSpPr>
        <p:spPr>
          <a:xfrm>
            <a:off x="6559602" y="2955498"/>
            <a:ext cx="1397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14" type="subTitle"/>
          </p:nvPr>
        </p:nvSpPr>
        <p:spPr>
          <a:xfrm>
            <a:off x="5978300" y="3961051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6" type="subTitle"/>
          </p:nvPr>
        </p:nvSpPr>
        <p:spPr>
          <a:xfrm>
            <a:off x="605800" y="1701740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7" type="subTitle"/>
          </p:nvPr>
        </p:nvSpPr>
        <p:spPr>
          <a:xfrm>
            <a:off x="3292050" y="1701740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8" type="subTitle"/>
          </p:nvPr>
        </p:nvSpPr>
        <p:spPr>
          <a:xfrm>
            <a:off x="5978300" y="1701740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9" type="subTitle"/>
          </p:nvPr>
        </p:nvSpPr>
        <p:spPr>
          <a:xfrm>
            <a:off x="605800" y="3507913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20" type="subTitle"/>
          </p:nvPr>
        </p:nvSpPr>
        <p:spPr>
          <a:xfrm>
            <a:off x="3292050" y="3507913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1" type="subTitle"/>
          </p:nvPr>
        </p:nvSpPr>
        <p:spPr>
          <a:xfrm>
            <a:off x="5978300" y="3507913"/>
            <a:ext cx="25599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87462" y="1017725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8614975" y="276027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8338225" y="115242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rot="1520602">
            <a:off x="5665199" y="4773939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rot="1520602">
            <a:off x="6123849" y="48801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-1032307">
            <a:off x="7044182" y="-53609"/>
            <a:ext cx="718280" cy="455838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1612300">
            <a:off x="-95812" y="2014661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rot="7255458">
            <a:off x="1003987" y="428488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8270197" y="873879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873609">
            <a:off x="1171514" y="4728299"/>
            <a:ext cx="601832" cy="469361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 rot="-1246377">
            <a:off x="1002576" y="-33428"/>
            <a:ext cx="718331" cy="455870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640600" y="22923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5172631">
            <a:off x="2157807" y="4689294"/>
            <a:ext cx="665271" cy="664843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2291383">
            <a:off x="7271578" y="4991328"/>
            <a:ext cx="1004883" cy="329808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7255458">
            <a:off x="603008" y="851051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28888" y="88237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8" name="Google Shape;158;p16"/>
          <p:cNvSpPr/>
          <p:nvPr/>
        </p:nvSpPr>
        <p:spPr>
          <a:xfrm flipH="1" rot="-1520602">
            <a:off x="2919324" y="4807705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179663" y="3142562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6228068">
            <a:off x="8199589" y="30545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7255458">
            <a:off x="5783233" y="4457601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360125" y="185280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5400000">
            <a:off x="8389541" y="3566699"/>
            <a:ext cx="515488" cy="574295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850013" y="2581713"/>
            <a:ext cx="31377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850013" y="1382613"/>
            <a:ext cx="31377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 rot="2256349">
            <a:off x="2225134" y="4677326"/>
            <a:ext cx="1004887" cy="329810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8640600" y="13826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rot="6228068">
            <a:off x="6922439" y="460160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1612300">
            <a:off x="154663" y="949461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1024525" y="3292588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1024525" y="1319013"/>
            <a:ext cx="7095000" cy="17403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8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flipH="1" rot="-1612300">
            <a:off x="4554744" y="85486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flipH="1" rot="-1520602">
            <a:off x="1468226" y="45255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" type="subTitle"/>
          </p:nvPr>
        </p:nvSpPr>
        <p:spPr>
          <a:xfrm>
            <a:off x="4922550" y="3199013"/>
            <a:ext cx="32478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4922550" y="934388"/>
            <a:ext cx="32478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8" name="Google Shape;188;p19"/>
          <p:cNvSpPr/>
          <p:nvPr>
            <p:ph idx="2" type="pic"/>
          </p:nvPr>
        </p:nvSpPr>
        <p:spPr>
          <a:xfrm>
            <a:off x="973638" y="987275"/>
            <a:ext cx="3168900" cy="316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19"/>
          <p:cNvSpPr/>
          <p:nvPr/>
        </p:nvSpPr>
        <p:spPr>
          <a:xfrm flipH="1" rot="-6228068">
            <a:off x="7246110" y="460160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flipH="1" rot="-1612300">
            <a:off x="8467469" y="1812811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 flipH="1">
            <a:off x="8280699" y="339497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1468050" y="3328825"/>
            <a:ext cx="2553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2" type="subTitle"/>
          </p:nvPr>
        </p:nvSpPr>
        <p:spPr>
          <a:xfrm>
            <a:off x="5122950" y="3328825"/>
            <a:ext cx="2553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3" type="subTitle"/>
          </p:nvPr>
        </p:nvSpPr>
        <p:spPr>
          <a:xfrm>
            <a:off x="1468050" y="3802150"/>
            <a:ext cx="2553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4" type="subTitle"/>
          </p:nvPr>
        </p:nvSpPr>
        <p:spPr>
          <a:xfrm>
            <a:off x="5122950" y="3802150"/>
            <a:ext cx="2553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1" name="Google Shape;201;p20"/>
          <p:cNvSpPr/>
          <p:nvPr/>
        </p:nvSpPr>
        <p:spPr>
          <a:xfrm rot="1520602">
            <a:off x="8017649" y="4594705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591275" y="3941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021050" y="450200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rot="6228068">
            <a:off x="107314" y="387205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8316850" y="307572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391900" y="2476491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493900" y="1157991"/>
            <a:ext cx="21561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highlight>
                  <a:schemeClr val="accen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155500" y="3470050"/>
            <a:ext cx="4833000" cy="4335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283837" y="161100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77300" y="266267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1520602">
            <a:off x="4168774" y="4665055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720000" y="236915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2" type="subTitle"/>
          </p:nvPr>
        </p:nvSpPr>
        <p:spPr>
          <a:xfrm>
            <a:off x="7200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subTitle"/>
          </p:nvPr>
        </p:nvSpPr>
        <p:spPr>
          <a:xfrm>
            <a:off x="34038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60876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5" type="subTitle"/>
          </p:nvPr>
        </p:nvSpPr>
        <p:spPr>
          <a:xfrm>
            <a:off x="3403800" y="236915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6" type="subTitle"/>
          </p:nvPr>
        </p:nvSpPr>
        <p:spPr>
          <a:xfrm>
            <a:off x="6087600" y="236915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21"/>
          <p:cNvSpPr/>
          <p:nvPr/>
        </p:nvSpPr>
        <p:spPr>
          <a:xfrm rot="1520602">
            <a:off x="7613499" y="45255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7255458">
            <a:off x="7330233" y="4502001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887853">
            <a:off x="4176527" y="4391316"/>
            <a:ext cx="515477" cy="574283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822050" y="1614700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1822050" y="2111200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5707227" y="2111200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4" type="subTitle"/>
          </p:nvPr>
        </p:nvSpPr>
        <p:spPr>
          <a:xfrm>
            <a:off x="1822050" y="3501125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5" type="subTitle"/>
          </p:nvPr>
        </p:nvSpPr>
        <p:spPr>
          <a:xfrm>
            <a:off x="5707227" y="3501125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6" type="subTitle"/>
          </p:nvPr>
        </p:nvSpPr>
        <p:spPr>
          <a:xfrm>
            <a:off x="1822050" y="3004625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7" type="subTitle"/>
          </p:nvPr>
        </p:nvSpPr>
        <p:spPr>
          <a:xfrm>
            <a:off x="5707225" y="1614700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8" type="subTitle"/>
          </p:nvPr>
        </p:nvSpPr>
        <p:spPr>
          <a:xfrm>
            <a:off x="5707225" y="3004625"/>
            <a:ext cx="2287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2"/>
          <p:cNvSpPr/>
          <p:nvPr/>
        </p:nvSpPr>
        <p:spPr>
          <a:xfrm rot="2269399">
            <a:off x="8010995" y="4341865"/>
            <a:ext cx="1004868" cy="329803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655912" y="4608500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280700" y="1169238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8479750" y="171625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6228068">
            <a:off x="8180764" y="303681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886326" y="2231834"/>
            <a:ext cx="200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2" type="subTitle"/>
          </p:nvPr>
        </p:nvSpPr>
        <p:spPr>
          <a:xfrm>
            <a:off x="3570450" y="2231834"/>
            <a:ext cx="200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6256700" y="2231834"/>
            <a:ext cx="199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4" type="subTitle"/>
          </p:nvPr>
        </p:nvSpPr>
        <p:spPr>
          <a:xfrm>
            <a:off x="886326" y="3937680"/>
            <a:ext cx="200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3570450" y="3937680"/>
            <a:ext cx="200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6" type="subTitle"/>
          </p:nvPr>
        </p:nvSpPr>
        <p:spPr>
          <a:xfrm>
            <a:off x="6256700" y="3937680"/>
            <a:ext cx="199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7" type="subTitle"/>
          </p:nvPr>
        </p:nvSpPr>
        <p:spPr>
          <a:xfrm>
            <a:off x="882125" y="1777074"/>
            <a:ext cx="20031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8" type="subTitle"/>
          </p:nvPr>
        </p:nvSpPr>
        <p:spPr>
          <a:xfrm>
            <a:off x="3570450" y="1777074"/>
            <a:ext cx="20031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9" type="subTitle"/>
          </p:nvPr>
        </p:nvSpPr>
        <p:spPr>
          <a:xfrm>
            <a:off x="6260892" y="1777074"/>
            <a:ext cx="19989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13" type="subTitle"/>
          </p:nvPr>
        </p:nvSpPr>
        <p:spPr>
          <a:xfrm>
            <a:off x="882125" y="3478502"/>
            <a:ext cx="20031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14" type="subTitle"/>
          </p:nvPr>
        </p:nvSpPr>
        <p:spPr>
          <a:xfrm>
            <a:off x="3570450" y="3478502"/>
            <a:ext cx="20031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5" type="subTitle"/>
          </p:nvPr>
        </p:nvSpPr>
        <p:spPr>
          <a:xfrm>
            <a:off x="6260892" y="3478502"/>
            <a:ext cx="1998900" cy="53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23"/>
          <p:cNvSpPr/>
          <p:nvPr/>
        </p:nvSpPr>
        <p:spPr>
          <a:xfrm>
            <a:off x="8640600" y="12328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8280700" y="29611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5908025" y="450200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1612300">
            <a:off x="209763" y="1756624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957550" y="3919403"/>
            <a:ext cx="1630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highlight>
                  <a:schemeClr val="accen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subTitle"/>
          </p:nvPr>
        </p:nvSpPr>
        <p:spPr>
          <a:xfrm>
            <a:off x="957550" y="3066748"/>
            <a:ext cx="1630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hasCustomPrompt="1" idx="2" type="title"/>
          </p:nvPr>
        </p:nvSpPr>
        <p:spPr>
          <a:xfrm>
            <a:off x="2827600" y="3919407"/>
            <a:ext cx="1630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highlight>
                  <a:schemeClr val="accen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6" name="Google Shape;266;p24"/>
          <p:cNvSpPr txBox="1"/>
          <p:nvPr>
            <p:ph idx="3" type="subTitle"/>
          </p:nvPr>
        </p:nvSpPr>
        <p:spPr>
          <a:xfrm>
            <a:off x="2827600" y="3066756"/>
            <a:ext cx="1630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hasCustomPrompt="1" idx="4" type="title"/>
          </p:nvPr>
        </p:nvSpPr>
        <p:spPr>
          <a:xfrm>
            <a:off x="4697650" y="3919400"/>
            <a:ext cx="1630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highlight>
                  <a:schemeClr val="accen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24"/>
          <p:cNvSpPr txBox="1"/>
          <p:nvPr>
            <p:ph idx="5" type="subTitle"/>
          </p:nvPr>
        </p:nvSpPr>
        <p:spPr>
          <a:xfrm>
            <a:off x="4697650" y="3066742"/>
            <a:ext cx="1630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hasCustomPrompt="1" idx="6" type="title"/>
          </p:nvPr>
        </p:nvSpPr>
        <p:spPr>
          <a:xfrm>
            <a:off x="6567700" y="3919400"/>
            <a:ext cx="16308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highlight>
                  <a:schemeClr val="accen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24"/>
          <p:cNvSpPr txBox="1"/>
          <p:nvPr>
            <p:ph idx="7" type="subTitle"/>
          </p:nvPr>
        </p:nvSpPr>
        <p:spPr>
          <a:xfrm>
            <a:off x="6567700" y="3066742"/>
            <a:ext cx="1630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8" type="title"/>
          </p:nvPr>
        </p:nvSpPr>
        <p:spPr>
          <a:xfrm>
            <a:off x="957550" y="2687375"/>
            <a:ext cx="1630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9" type="title"/>
          </p:nvPr>
        </p:nvSpPr>
        <p:spPr>
          <a:xfrm>
            <a:off x="2827600" y="2687375"/>
            <a:ext cx="1630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13" type="title"/>
          </p:nvPr>
        </p:nvSpPr>
        <p:spPr>
          <a:xfrm>
            <a:off x="4697650" y="2687375"/>
            <a:ext cx="1630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14" type="title"/>
          </p:nvPr>
        </p:nvSpPr>
        <p:spPr>
          <a:xfrm>
            <a:off x="6567700" y="2687375"/>
            <a:ext cx="1630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 rot="7242173">
            <a:off x="8610514" y="2172711"/>
            <a:ext cx="665278" cy="664850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280700" y="7360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16850" y="318310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116450" y="3504249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 rot="1612300">
            <a:off x="246513" y="736011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566900" y="243090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 txBox="1"/>
          <p:nvPr>
            <p:ph type="ctrTitle"/>
          </p:nvPr>
        </p:nvSpPr>
        <p:spPr>
          <a:xfrm>
            <a:off x="2429925" y="74330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5"/>
          <p:cNvSpPr txBox="1"/>
          <p:nvPr>
            <p:ph idx="1" type="subTitle"/>
          </p:nvPr>
        </p:nvSpPr>
        <p:spPr>
          <a:xfrm>
            <a:off x="2425050" y="1664900"/>
            <a:ext cx="4293900" cy="13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6" name="Google Shape;286;p25"/>
          <p:cNvSpPr/>
          <p:nvPr/>
        </p:nvSpPr>
        <p:spPr>
          <a:xfrm>
            <a:off x="8117475" y="131437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058300" y="3941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rot="1520602">
            <a:off x="7613499" y="45255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2150350" y="3720100"/>
            <a:ext cx="4843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and includes icons by</a:t>
            </a: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253525"/>
            <a:ext cx="77040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8579479" y="19892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57350" y="2291450"/>
            <a:ext cx="3174300" cy="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4812288" y="2291450"/>
            <a:ext cx="3174300" cy="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157350" y="2682775"/>
            <a:ext cx="317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812288" y="2682775"/>
            <a:ext cx="31743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520602">
            <a:off x="-162851" y="49633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6228068">
            <a:off x="4547289" y="4381331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1612300">
            <a:off x="8313838" y="1218499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66900" y="39340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 rot="1520602">
            <a:off x="3868849" y="4941601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242837" y="503450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424000" y="120977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7255458">
            <a:off x="543058" y="624876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306350" y="4290077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1612300">
            <a:off x="-78587" y="3116049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6930375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815788" y="913725"/>
            <a:ext cx="38394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15788" y="2112975"/>
            <a:ext cx="3839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5159363" y="987275"/>
            <a:ext cx="3168900" cy="316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" name="Google Shape;63;p7"/>
          <p:cNvSpPr/>
          <p:nvPr/>
        </p:nvSpPr>
        <p:spPr>
          <a:xfrm>
            <a:off x="1108487" y="161100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1520602">
            <a:off x="8350499" y="44289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38125" y="297125"/>
            <a:ext cx="8467800" cy="4549200"/>
          </a:xfrm>
          <a:prstGeom prst="roundRect">
            <a:avLst>
              <a:gd fmla="val 1396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1842400" y="2221525"/>
            <a:ext cx="5459400" cy="16818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 flipH="1">
            <a:off x="-10500" y="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flipH="1" rot="-1520602">
            <a:off x="1990899" y="4614505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6390300" y="46741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82963" y="385624"/>
            <a:ext cx="515488" cy="574295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3789362" y="194675"/>
            <a:ext cx="718304" cy="455853"/>
          </a:xfrm>
          <a:custGeom>
            <a:rect b="b" l="l" r="r" t="t"/>
            <a:pathLst>
              <a:path extrusionOk="0" fill="none" h="17046" w="26860">
                <a:moveTo>
                  <a:pt x="1" y="13480"/>
                </a:moveTo>
                <a:cubicBezTo>
                  <a:pt x="2296" y="14863"/>
                  <a:pt x="4667" y="16273"/>
                  <a:pt x="7319" y="16659"/>
                </a:cubicBezTo>
                <a:cubicBezTo>
                  <a:pt x="9967" y="17045"/>
                  <a:pt x="12990" y="16150"/>
                  <a:pt x="14331" y="13831"/>
                </a:cubicBezTo>
                <a:cubicBezTo>
                  <a:pt x="16022" y="10900"/>
                  <a:pt x="14463" y="7195"/>
                  <a:pt x="14858" y="3834"/>
                </a:cubicBezTo>
                <a:cubicBezTo>
                  <a:pt x="15014" y="2514"/>
                  <a:pt x="15648" y="1072"/>
                  <a:pt x="16920" y="685"/>
                </a:cubicBezTo>
                <a:cubicBezTo>
                  <a:pt x="19195" y="0"/>
                  <a:pt x="21284" y="3328"/>
                  <a:pt x="23642" y="3062"/>
                </a:cubicBezTo>
                <a:cubicBezTo>
                  <a:pt x="24648" y="2948"/>
                  <a:pt x="25489" y="2616"/>
                  <a:pt x="26860" y="73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7692806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2069700" y="1240188"/>
            <a:ext cx="5004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715050" y="3940400"/>
            <a:ext cx="7713900" cy="668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>
            <a:off x="-10500" y="2624875"/>
            <a:ext cx="1451194" cy="2518614"/>
          </a:xfrm>
          <a:custGeom>
            <a:rect b="b" l="l" r="r" t="t"/>
            <a:pathLst>
              <a:path extrusionOk="0" h="63908" w="36823">
                <a:moveTo>
                  <a:pt x="263" y="1"/>
                </a:moveTo>
                <a:cubicBezTo>
                  <a:pt x="175" y="1"/>
                  <a:pt x="88" y="2"/>
                  <a:pt x="1" y="4"/>
                </a:cubicBezTo>
                <a:lnTo>
                  <a:pt x="1" y="63907"/>
                </a:lnTo>
                <a:lnTo>
                  <a:pt x="36823" y="63907"/>
                </a:lnTo>
                <a:cubicBezTo>
                  <a:pt x="36359" y="61537"/>
                  <a:pt x="35111" y="59331"/>
                  <a:pt x="33318" y="57715"/>
                </a:cubicBezTo>
                <a:cubicBezTo>
                  <a:pt x="30708" y="55368"/>
                  <a:pt x="27099" y="54324"/>
                  <a:pt x="24612" y="51849"/>
                </a:cubicBezTo>
                <a:cubicBezTo>
                  <a:pt x="22328" y="49577"/>
                  <a:pt x="21254" y="46335"/>
                  <a:pt x="20856" y="43142"/>
                </a:cubicBezTo>
                <a:cubicBezTo>
                  <a:pt x="20457" y="39945"/>
                  <a:pt x="20661" y="36707"/>
                  <a:pt x="20538" y="33490"/>
                </a:cubicBezTo>
                <a:cubicBezTo>
                  <a:pt x="20278" y="26755"/>
                  <a:pt x="19587" y="20817"/>
                  <a:pt x="16947" y="14616"/>
                </a:cubicBezTo>
                <a:cubicBezTo>
                  <a:pt x="15477" y="11165"/>
                  <a:pt x="13298" y="7256"/>
                  <a:pt x="10647" y="4604"/>
                </a:cubicBezTo>
                <a:cubicBezTo>
                  <a:pt x="8053" y="2011"/>
                  <a:pt x="3947" y="1"/>
                  <a:pt x="263" y="1"/>
                </a:cubicBezTo>
                <a:close/>
              </a:path>
            </a:pathLst>
          </a:custGeom>
          <a:solidFill>
            <a:srgbClr val="C49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520602">
            <a:off x="8344749" y="28850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-2994078">
            <a:off x="8254402" y="764959"/>
            <a:ext cx="601851" cy="469376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rot="6228068">
            <a:off x="278389" y="2849781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rot="1612300">
            <a:off x="310813" y="389186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8704588" y="247287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rot="7255458">
            <a:off x="1578608" y="254051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8407125" y="19769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386650" y="1635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332825" y="2411877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7002075" y="-479750"/>
            <a:ext cx="2213625" cy="2029475"/>
          </a:xfrm>
          <a:custGeom>
            <a:rect b="b" l="l" r="r" t="t"/>
            <a:pathLst>
              <a:path extrusionOk="0" h="81179" w="88545">
                <a:moveTo>
                  <a:pt x="384" y="0"/>
                </a:moveTo>
                <a:cubicBezTo>
                  <a:pt x="1" y="6875"/>
                  <a:pt x="4179" y="13747"/>
                  <a:pt x="9844" y="18129"/>
                </a:cubicBezTo>
                <a:cubicBezTo>
                  <a:pt x="15510" y="22511"/>
                  <a:pt x="22523" y="25034"/>
                  <a:pt x="29502" y="27180"/>
                </a:cubicBezTo>
                <a:cubicBezTo>
                  <a:pt x="36482" y="29323"/>
                  <a:pt x="43632" y="31184"/>
                  <a:pt x="50067" y="34503"/>
                </a:cubicBezTo>
                <a:cubicBezTo>
                  <a:pt x="58785" y="39002"/>
                  <a:pt x="65918" y="46152"/>
                  <a:pt x="70120" y="54610"/>
                </a:cubicBezTo>
                <a:cubicBezTo>
                  <a:pt x="72553" y="59510"/>
                  <a:pt x="74017" y="64798"/>
                  <a:pt x="76489" y="69680"/>
                </a:cubicBezTo>
                <a:cubicBezTo>
                  <a:pt x="78961" y="74564"/>
                  <a:pt x="83172" y="79210"/>
                  <a:pt x="88544" y="81179"/>
                </a:cubicBezTo>
                <a:lnTo>
                  <a:pt x="885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mmetto One"/>
              <a:buNone/>
              <a:defRPr sz="32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ctrTitle"/>
          </p:nvPr>
        </p:nvSpPr>
        <p:spPr>
          <a:xfrm>
            <a:off x="2554200" y="959625"/>
            <a:ext cx="40356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utdClubs</a:t>
            </a:r>
            <a:endParaRPr b="1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28"/>
          <p:cNvSpPr txBox="1"/>
          <p:nvPr>
            <p:ph idx="1" type="subTitle"/>
          </p:nvPr>
        </p:nvSpPr>
        <p:spPr>
          <a:xfrm>
            <a:off x="2467050" y="2059950"/>
            <a:ext cx="4209900" cy="407700"/>
          </a:xfrm>
          <a:prstGeom prst="rect">
            <a:avLst/>
          </a:prstGeom>
          <a:solidFill>
            <a:srgbClr val="185844"/>
          </a:solidFill>
          <a:ln cap="flat" cmpd="sng" w="9525">
            <a:solidFill>
              <a:srgbClr val="185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7500"/>
                </a:solidFill>
              </a:rPr>
              <a:t>CS3354.003 Final Project Presentation</a:t>
            </a:r>
            <a:endParaRPr>
              <a:solidFill>
                <a:srgbClr val="E87500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 rot="1520602">
            <a:off x="7613499" y="4525580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7626150" y="136467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/>
          <p:nvPr/>
        </p:nvSpPr>
        <p:spPr>
          <a:xfrm rot="6228068">
            <a:off x="575739" y="383515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28"/>
          <p:cNvSpPr/>
          <p:nvPr/>
        </p:nvSpPr>
        <p:spPr>
          <a:xfrm rot="1612300">
            <a:off x="650638" y="1123961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316850" y="307572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7500"/>
              </a:solidFill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946438" y="2841363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8061338" y="340692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7255458">
            <a:off x="1477558" y="694926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1144300" y="30772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7255458">
            <a:off x="1941862" y="949563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6093900" y="4666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177700" y="407875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3375450" y="2669475"/>
            <a:ext cx="23931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Members</a:t>
            </a:r>
            <a:endParaRPr u="sng"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Alex Nguyen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Angel Villanueva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Arhum Khan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Azaria Rubenstein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Cooper Kelley 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Kevin Puga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Raul Hernandez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Rees Blatt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 Diagram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85" name="Google Shape;4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00" y="1094825"/>
            <a:ext cx="6091000" cy="35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Architectural Design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96" name="Google Shape;4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63" y="924800"/>
            <a:ext cx="4463675" cy="37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b="1" sz="96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39"/>
          <p:cNvSpPr/>
          <p:nvPr/>
        </p:nvSpPr>
        <p:spPr>
          <a:xfrm rot="1520602">
            <a:off x="4940699" y="4568555"/>
            <a:ext cx="1004874" cy="329805"/>
          </a:xfrm>
          <a:custGeom>
            <a:rect b="b" l="l" r="r" t="t"/>
            <a:pathLst>
              <a:path extrusionOk="0" fill="none" h="12332" w="37574">
                <a:moveTo>
                  <a:pt x="0" y="0"/>
                </a:moveTo>
                <a:cubicBezTo>
                  <a:pt x="356" y="2957"/>
                  <a:pt x="2284" y="5681"/>
                  <a:pt x="4956" y="6998"/>
                </a:cubicBezTo>
                <a:cubicBezTo>
                  <a:pt x="7629" y="8314"/>
                  <a:pt x="10963" y="8189"/>
                  <a:pt x="13525" y="6671"/>
                </a:cubicBezTo>
                <a:cubicBezTo>
                  <a:pt x="14672" y="5995"/>
                  <a:pt x="15728" y="4929"/>
                  <a:pt x="15824" y="3607"/>
                </a:cubicBezTo>
                <a:cubicBezTo>
                  <a:pt x="15923" y="2281"/>
                  <a:pt x="14582" y="889"/>
                  <a:pt x="13340" y="1359"/>
                </a:cubicBezTo>
                <a:cubicBezTo>
                  <a:pt x="12331" y="1739"/>
                  <a:pt x="11990" y="2981"/>
                  <a:pt x="11900" y="4055"/>
                </a:cubicBezTo>
                <a:cubicBezTo>
                  <a:pt x="11718" y="6273"/>
                  <a:pt x="12146" y="8757"/>
                  <a:pt x="13878" y="10158"/>
                </a:cubicBezTo>
                <a:cubicBezTo>
                  <a:pt x="15091" y="11140"/>
                  <a:pt x="16913" y="11780"/>
                  <a:pt x="18455" y="12014"/>
                </a:cubicBezTo>
                <a:cubicBezTo>
                  <a:pt x="20547" y="12331"/>
                  <a:pt x="22519" y="12271"/>
                  <a:pt x="24551" y="11682"/>
                </a:cubicBezTo>
                <a:cubicBezTo>
                  <a:pt x="26874" y="11008"/>
                  <a:pt x="28700" y="9251"/>
                  <a:pt x="30759" y="7982"/>
                </a:cubicBezTo>
                <a:cubicBezTo>
                  <a:pt x="32818" y="6710"/>
                  <a:pt x="35601" y="5965"/>
                  <a:pt x="37574" y="7366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7793713" y="1208524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 rot="6228068">
            <a:off x="1154364" y="402260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 rot="1612300">
            <a:off x="898638" y="976986"/>
            <a:ext cx="515491" cy="574298"/>
          </a:xfrm>
          <a:custGeom>
            <a:rect b="b" l="l" r="r" t="t"/>
            <a:pathLst>
              <a:path extrusionOk="0" fill="none" h="21475" w="19276">
                <a:moveTo>
                  <a:pt x="1" y="12526"/>
                </a:moveTo>
                <a:cubicBezTo>
                  <a:pt x="10" y="14705"/>
                  <a:pt x="722" y="16875"/>
                  <a:pt x="2006" y="18638"/>
                </a:cubicBezTo>
                <a:cubicBezTo>
                  <a:pt x="3134" y="20188"/>
                  <a:pt x="4864" y="21475"/>
                  <a:pt x="6783" y="21418"/>
                </a:cubicBezTo>
                <a:cubicBezTo>
                  <a:pt x="8453" y="21370"/>
                  <a:pt x="9979" y="20278"/>
                  <a:pt x="10847" y="18850"/>
                </a:cubicBezTo>
                <a:cubicBezTo>
                  <a:pt x="11712" y="17420"/>
                  <a:pt x="11993" y="15702"/>
                  <a:pt x="11967" y="14028"/>
                </a:cubicBezTo>
                <a:cubicBezTo>
                  <a:pt x="11943" y="12568"/>
                  <a:pt x="11880" y="10745"/>
                  <a:pt x="13173" y="10060"/>
                </a:cubicBezTo>
                <a:cubicBezTo>
                  <a:pt x="13927" y="9659"/>
                  <a:pt x="14849" y="9859"/>
                  <a:pt x="15699" y="9740"/>
                </a:cubicBezTo>
                <a:cubicBezTo>
                  <a:pt x="17626" y="9467"/>
                  <a:pt x="18970" y="7501"/>
                  <a:pt x="19123" y="5558"/>
                </a:cubicBezTo>
                <a:cubicBezTo>
                  <a:pt x="19275" y="3616"/>
                  <a:pt x="18497" y="1724"/>
                  <a:pt x="17596" y="0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7747400" y="36268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7376988" y="3392438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491888" y="3958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 rot="7255458">
            <a:off x="2634858" y="437751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1192725" y="352717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 rot="7255458">
            <a:off x="3099162" y="692388"/>
            <a:ext cx="224166" cy="213001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6654175" y="4574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519875" y="4285277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2069700" y="1163988"/>
            <a:ext cx="5004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Our objective</a:t>
            </a:r>
            <a:endParaRPr b="1" sz="50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29"/>
          <p:cNvSpPr txBox="1"/>
          <p:nvPr>
            <p:ph idx="1" type="subTitle"/>
          </p:nvPr>
        </p:nvSpPr>
        <p:spPr>
          <a:xfrm>
            <a:off x="1842400" y="2221525"/>
            <a:ext cx="5459400" cy="1681800"/>
          </a:xfrm>
          <a:prstGeom prst="rect">
            <a:avLst/>
          </a:prstGeom>
          <a:solidFill>
            <a:srgbClr val="185844"/>
          </a:solidFill>
          <a:ln cap="flat" cmpd="sng" w="9525">
            <a:solidFill>
              <a:srgbClr val="185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87500"/>
                </a:solidFill>
              </a:rPr>
              <a:t>u</a:t>
            </a:r>
            <a:r>
              <a:rPr lang="en" sz="2000">
                <a:solidFill>
                  <a:srgbClr val="E87500"/>
                </a:solidFill>
              </a:rPr>
              <a:t>tdClubs strives to bring UTD students together </a:t>
            </a:r>
            <a:r>
              <a:rPr lang="en" sz="2000">
                <a:solidFill>
                  <a:srgbClr val="E87500"/>
                </a:solidFill>
              </a:rPr>
              <a:t>through a customizable app that encourages students to attend events tailored to them.</a:t>
            </a:r>
            <a:endParaRPr sz="2000">
              <a:solidFill>
                <a:srgbClr val="E87500"/>
              </a:solidFill>
            </a:endParaRPr>
          </a:p>
        </p:txBody>
      </p:sp>
      <p:sp>
        <p:nvSpPr>
          <p:cNvPr id="325" name="Google Shape;325;p29"/>
          <p:cNvSpPr/>
          <p:nvPr/>
        </p:nvSpPr>
        <p:spPr>
          <a:xfrm rot="6228068">
            <a:off x="463751" y="215190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 rot="-5400000">
            <a:off x="6743738" y="344562"/>
            <a:ext cx="594513" cy="778563"/>
            <a:chOff x="7946438" y="2841363"/>
            <a:chExt cx="594513" cy="778563"/>
          </a:xfrm>
        </p:grpSpPr>
        <p:sp>
          <p:nvSpPr>
            <p:cNvPr id="327" name="Google Shape;327;p29"/>
            <p:cNvSpPr/>
            <p:nvPr/>
          </p:nvSpPr>
          <p:spPr>
            <a:xfrm>
              <a:off x="8316850" y="3075725"/>
              <a:ext cx="224100" cy="213000"/>
            </a:xfrm>
            <a:prstGeom prst="star5">
              <a:avLst>
                <a:gd fmla="val 9697" name="adj"/>
                <a:gd fmla="val 105146" name="hf"/>
                <a:gd fmla="val 110557" name="vf"/>
              </a:avLst>
            </a:pr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946438" y="2841363"/>
              <a:ext cx="296400" cy="281700"/>
            </a:xfrm>
            <a:prstGeom prst="star5">
              <a:avLst>
                <a:gd fmla="val 9697" name="adj"/>
                <a:gd fmla="val 105146" name="hf"/>
                <a:gd fmla="val 110557" name="vf"/>
              </a:avLst>
            </a:pr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8061338" y="3406925"/>
              <a:ext cx="224100" cy="213000"/>
            </a:xfrm>
            <a:prstGeom prst="star5">
              <a:avLst>
                <a:gd fmla="val 9697" name="adj"/>
                <a:gd fmla="val 105146" name="hf"/>
                <a:gd fmla="val 110557" name="vf"/>
              </a:avLst>
            </a:pr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9"/>
          <p:cNvSpPr/>
          <p:nvPr/>
        </p:nvSpPr>
        <p:spPr>
          <a:xfrm>
            <a:off x="822800" y="29392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9"/>
          <p:cNvGrpSpPr/>
          <p:nvPr/>
        </p:nvGrpSpPr>
        <p:grpSpPr>
          <a:xfrm>
            <a:off x="1440691" y="650527"/>
            <a:ext cx="762204" cy="556437"/>
            <a:chOff x="1440691" y="650527"/>
            <a:chExt cx="762204" cy="556437"/>
          </a:xfrm>
        </p:grpSpPr>
        <p:sp>
          <p:nvSpPr>
            <p:cNvPr id="332" name="Google Shape;332;p29"/>
            <p:cNvSpPr/>
            <p:nvPr/>
          </p:nvSpPr>
          <p:spPr>
            <a:xfrm rot="7255458">
              <a:off x="1477558" y="694926"/>
              <a:ext cx="224166" cy="213001"/>
            </a:xfrm>
            <a:prstGeom prst="star5">
              <a:avLst>
                <a:gd fmla="val 9697" name="adj"/>
                <a:gd fmla="val 105146" name="hf"/>
                <a:gd fmla="val 110557" name="vf"/>
              </a:avLst>
            </a:pr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 rot="7255458">
              <a:off x="1941862" y="949563"/>
              <a:ext cx="224166" cy="213001"/>
            </a:xfrm>
            <a:prstGeom prst="star5">
              <a:avLst>
                <a:gd fmla="val 9697" name="adj"/>
                <a:gd fmla="val 105146" name="hf"/>
                <a:gd fmla="val 110557" name="vf"/>
              </a:avLst>
            </a:pr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9"/>
          <p:cNvSpPr/>
          <p:nvPr/>
        </p:nvSpPr>
        <p:spPr>
          <a:xfrm>
            <a:off x="7793075" y="3511350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329350" y="431285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" type="subTitle"/>
          </p:nvPr>
        </p:nvSpPr>
        <p:spPr>
          <a:xfrm>
            <a:off x="720000" y="2369150"/>
            <a:ext cx="233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Hardware</a:t>
            </a:r>
            <a:endParaRPr b="1" sz="24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p30"/>
          <p:cNvSpPr txBox="1"/>
          <p:nvPr>
            <p:ph idx="2" type="subTitle"/>
          </p:nvPr>
        </p:nvSpPr>
        <p:spPr>
          <a:xfrm>
            <a:off x="7200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By using VERCEL to host our server, our hardware costs will be $0.</a:t>
            </a:r>
            <a:endParaRPr sz="1600">
              <a:solidFill>
                <a:srgbClr val="185844"/>
              </a:solidFill>
            </a:endParaRPr>
          </a:p>
        </p:txBody>
      </p:sp>
      <p:sp>
        <p:nvSpPr>
          <p:cNvPr id="342" name="Google Shape;342;p30"/>
          <p:cNvSpPr txBox="1"/>
          <p:nvPr>
            <p:ph idx="3" type="subTitle"/>
          </p:nvPr>
        </p:nvSpPr>
        <p:spPr>
          <a:xfrm>
            <a:off x="34038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Licensing for Apple will cost $99. </a:t>
            </a:r>
            <a:endParaRPr sz="1600">
              <a:solidFill>
                <a:srgbClr val="1858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Google APIs will </a:t>
            </a:r>
            <a:endParaRPr sz="1600">
              <a:solidFill>
                <a:srgbClr val="1858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cost $0. </a:t>
            </a:r>
            <a:endParaRPr sz="1600">
              <a:solidFill>
                <a:srgbClr val="185844"/>
              </a:solidFill>
            </a:endParaRPr>
          </a:p>
        </p:txBody>
      </p:sp>
      <p:sp>
        <p:nvSpPr>
          <p:cNvPr id="343" name="Google Shape;343;p30"/>
          <p:cNvSpPr txBox="1"/>
          <p:nvPr>
            <p:ph idx="6" type="subTitle"/>
          </p:nvPr>
        </p:nvSpPr>
        <p:spPr>
          <a:xfrm>
            <a:off x="6087600" y="2369154"/>
            <a:ext cx="233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Personnel</a:t>
            </a:r>
            <a:endParaRPr b="1" sz="24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Cost Estimation</a:t>
            </a:r>
            <a:endParaRPr b="1" sz="50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p30"/>
          <p:cNvSpPr txBox="1"/>
          <p:nvPr>
            <p:ph idx="5" type="subTitle"/>
          </p:nvPr>
        </p:nvSpPr>
        <p:spPr>
          <a:xfrm>
            <a:off x="3403925" y="2369150"/>
            <a:ext cx="233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Software</a:t>
            </a:r>
            <a:endParaRPr b="1" sz="24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0"/>
          <p:cNvSpPr txBox="1"/>
          <p:nvPr>
            <p:ph idx="4" type="subTitle"/>
          </p:nvPr>
        </p:nvSpPr>
        <p:spPr>
          <a:xfrm>
            <a:off x="6087600" y="2907837"/>
            <a:ext cx="23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3 developers</a:t>
            </a:r>
            <a:endParaRPr sz="1600">
              <a:solidFill>
                <a:srgbClr val="1858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$5000 a month each</a:t>
            </a:r>
            <a:endParaRPr sz="1600">
              <a:solidFill>
                <a:srgbClr val="1858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5844"/>
                </a:solidFill>
              </a:rPr>
              <a:t>8.208 months = $123,000 total</a:t>
            </a:r>
            <a:endParaRPr sz="1600">
              <a:solidFill>
                <a:srgbClr val="185844"/>
              </a:solidFill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8085400" y="1472287"/>
            <a:ext cx="601847" cy="469373"/>
          </a:xfrm>
          <a:custGeom>
            <a:rect b="b" l="l" r="r" t="t"/>
            <a:pathLst>
              <a:path extrusionOk="0" fill="none" h="16309" w="20912">
                <a:moveTo>
                  <a:pt x="0" y="2828"/>
                </a:moveTo>
                <a:cubicBezTo>
                  <a:pt x="117" y="4071"/>
                  <a:pt x="1889" y="4448"/>
                  <a:pt x="2984" y="3855"/>
                </a:cubicBezTo>
                <a:cubicBezTo>
                  <a:pt x="4083" y="3262"/>
                  <a:pt x="4780" y="2137"/>
                  <a:pt x="5762" y="1365"/>
                </a:cubicBezTo>
                <a:cubicBezTo>
                  <a:pt x="7090" y="320"/>
                  <a:pt x="8955" y="0"/>
                  <a:pt x="10559" y="539"/>
                </a:cubicBezTo>
                <a:cubicBezTo>
                  <a:pt x="12161" y="1078"/>
                  <a:pt x="13454" y="2460"/>
                  <a:pt x="13882" y="4097"/>
                </a:cubicBezTo>
                <a:cubicBezTo>
                  <a:pt x="14675" y="7132"/>
                  <a:pt x="12645" y="10577"/>
                  <a:pt x="14052" y="13382"/>
                </a:cubicBezTo>
                <a:cubicBezTo>
                  <a:pt x="15270" y="15812"/>
                  <a:pt x="19116" y="16309"/>
                  <a:pt x="20912" y="1427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 rot="6228068">
            <a:off x="246714" y="4054556"/>
            <a:ext cx="665299" cy="664871"/>
          </a:xfrm>
          <a:custGeom>
            <a:rect b="b" l="l" r="r" t="t"/>
            <a:pathLst>
              <a:path extrusionOk="0" fill="none" h="24860" w="24876">
                <a:moveTo>
                  <a:pt x="7612" y="0"/>
                </a:moveTo>
                <a:cubicBezTo>
                  <a:pt x="4556" y="964"/>
                  <a:pt x="1973" y="3418"/>
                  <a:pt x="985" y="6468"/>
                </a:cubicBezTo>
                <a:cubicBezTo>
                  <a:pt x="1" y="9521"/>
                  <a:pt x="689" y="13089"/>
                  <a:pt x="2847" y="15462"/>
                </a:cubicBezTo>
                <a:cubicBezTo>
                  <a:pt x="5005" y="17836"/>
                  <a:pt x="8578" y="18859"/>
                  <a:pt x="11625" y="17859"/>
                </a:cubicBezTo>
                <a:cubicBezTo>
                  <a:pt x="12532" y="17563"/>
                  <a:pt x="13415" y="17072"/>
                  <a:pt x="13954" y="16285"/>
                </a:cubicBezTo>
                <a:cubicBezTo>
                  <a:pt x="14490" y="15495"/>
                  <a:pt x="14588" y="14361"/>
                  <a:pt x="14005" y="13609"/>
                </a:cubicBezTo>
                <a:cubicBezTo>
                  <a:pt x="13116" y="12469"/>
                  <a:pt x="11128" y="12843"/>
                  <a:pt x="10296" y="14025"/>
                </a:cubicBezTo>
                <a:cubicBezTo>
                  <a:pt x="9467" y="15211"/>
                  <a:pt x="9542" y="16812"/>
                  <a:pt x="9925" y="18207"/>
                </a:cubicBezTo>
                <a:cubicBezTo>
                  <a:pt x="10608" y="20703"/>
                  <a:pt x="12299" y="23034"/>
                  <a:pt x="14723" y="23947"/>
                </a:cubicBezTo>
                <a:cubicBezTo>
                  <a:pt x="17147" y="24860"/>
                  <a:pt x="20266" y="24007"/>
                  <a:pt x="21472" y="21714"/>
                </a:cubicBezTo>
                <a:cubicBezTo>
                  <a:pt x="21999" y="20715"/>
                  <a:pt x="22137" y="19559"/>
                  <a:pt x="22538" y="18500"/>
                </a:cubicBezTo>
                <a:cubicBezTo>
                  <a:pt x="22939" y="17443"/>
                  <a:pt x="23750" y="16399"/>
                  <a:pt x="24875" y="16291"/>
                </a:cubicBezTo>
              </a:path>
            </a:pathLst>
          </a:custGeom>
          <a:noFill/>
          <a:ln cap="flat" cmpd="sng" w="28575">
            <a:solidFill>
              <a:srgbClr val="283C9F"/>
            </a:solidFill>
            <a:prstDash val="solid"/>
            <a:miter lim="299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611125" y="748338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726025" y="13139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967738" y="7430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1499300" y="4280502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>
            <a:off x="4169821" y="1720247"/>
            <a:ext cx="804366" cy="494665"/>
            <a:chOff x="4967225" y="1543375"/>
            <a:chExt cx="540205" cy="300124"/>
          </a:xfrm>
        </p:grpSpPr>
        <p:sp>
          <p:nvSpPr>
            <p:cNvPr id="354" name="Google Shape;354;p30"/>
            <p:cNvSpPr/>
            <p:nvPr/>
          </p:nvSpPr>
          <p:spPr>
            <a:xfrm>
              <a:off x="5035450" y="1543375"/>
              <a:ext cx="403741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967225" y="1778375"/>
              <a:ext cx="540205" cy="33326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967225" y="1802600"/>
              <a:ext cx="540205" cy="40899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148616" y="1802607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052119" y="1566829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052119" y="1566829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086932" y="1606204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076735" y="1647073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122139" y="1676198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076735" y="17174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228100" y="1628435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341742" y="1628592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5286743" y="1618997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>
            <a:off x="1587265" y="1720247"/>
            <a:ext cx="601870" cy="494691"/>
            <a:chOff x="2020147" y="1514839"/>
            <a:chExt cx="1704049" cy="1187448"/>
          </a:xfrm>
        </p:grpSpPr>
        <p:sp>
          <p:nvSpPr>
            <p:cNvPr id="368" name="Google Shape;368;p30"/>
            <p:cNvSpPr/>
            <p:nvPr/>
          </p:nvSpPr>
          <p:spPr>
            <a:xfrm>
              <a:off x="2548803" y="2352342"/>
              <a:ext cx="646738" cy="298452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548803" y="2352342"/>
              <a:ext cx="605801" cy="274602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020147" y="1514839"/>
              <a:ext cx="1704049" cy="924592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158932" y="1621272"/>
              <a:ext cx="1426479" cy="650959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370695" y="2606631"/>
              <a:ext cx="1002143" cy="95657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835972" y="2332204"/>
              <a:ext cx="65923" cy="39835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E87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0"/>
          <p:cNvGrpSpPr/>
          <p:nvPr/>
        </p:nvGrpSpPr>
        <p:grpSpPr>
          <a:xfrm>
            <a:off x="6954865" y="1720247"/>
            <a:ext cx="601864" cy="572706"/>
            <a:chOff x="3725723" y="2455776"/>
            <a:chExt cx="354977" cy="351202"/>
          </a:xfrm>
        </p:grpSpPr>
        <p:sp>
          <p:nvSpPr>
            <p:cNvPr id="375" name="Google Shape;375;p30"/>
            <p:cNvSpPr/>
            <p:nvPr/>
          </p:nvSpPr>
          <p:spPr>
            <a:xfrm>
              <a:off x="3979248" y="2643109"/>
              <a:ext cx="40895" cy="40895"/>
            </a:xfrm>
            <a:custGeom>
              <a:rect b="b" l="l" r="r" t="t"/>
              <a:pathLst>
                <a:path extrusionOk="0" h="1560" w="1560">
                  <a:moveTo>
                    <a:pt x="1" y="0"/>
                  </a:moveTo>
                  <a:lnTo>
                    <a:pt x="997" y="1559"/>
                  </a:lnTo>
                  <a:lnTo>
                    <a:pt x="1560" y="1559"/>
                  </a:lnTo>
                  <a:cubicBezTo>
                    <a:pt x="1560" y="693"/>
                    <a:pt x="853" y="0"/>
                    <a:pt x="1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938012" y="2643109"/>
              <a:ext cx="67373" cy="40502"/>
            </a:xfrm>
            <a:custGeom>
              <a:rect b="b" l="l" r="r" t="t"/>
              <a:pathLst>
                <a:path extrusionOk="0" h="1545" w="2570">
                  <a:moveTo>
                    <a:pt x="1574" y="0"/>
                  </a:moveTo>
                  <a:cubicBezTo>
                    <a:pt x="708" y="0"/>
                    <a:pt x="15" y="693"/>
                    <a:pt x="0" y="1545"/>
                  </a:cubicBezTo>
                  <a:lnTo>
                    <a:pt x="2570" y="1545"/>
                  </a:lnTo>
                  <a:cubicBezTo>
                    <a:pt x="2570" y="693"/>
                    <a:pt x="2122" y="0"/>
                    <a:pt x="1574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978514" y="2575736"/>
              <a:ext cx="22728" cy="45064"/>
            </a:xfrm>
            <a:custGeom>
              <a:rect b="b" l="l" r="r" t="t"/>
              <a:pathLst>
                <a:path extrusionOk="0" h="1719" w="867">
                  <a:moveTo>
                    <a:pt x="0" y="1"/>
                  </a:moveTo>
                  <a:lnTo>
                    <a:pt x="0" y="1719"/>
                  </a:lnTo>
                  <a:cubicBezTo>
                    <a:pt x="476" y="1719"/>
                    <a:pt x="866" y="1329"/>
                    <a:pt x="866" y="867"/>
                  </a:cubicBezTo>
                  <a:cubicBezTo>
                    <a:pt x="866" y="391"/>
                    <a:pt x="476" y="1"/>
                    <a:pt x="0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827516" y="2643109"/>
              <a:ext cx="41262" cy="40895"/>
            </a:xfrm>
            <a:custGeom>
              <a:rect b="b" l="l" r="r" t="t"/>
              <a:pathLst>
                <a:path extrusionOk="0" h="1560" w="1574">
                  <a:moveTo>
                    <a:pt x="0" y="0"/>
                  </a:moveTo>
                  <a:lnTo>
                    <a:pt x="996" y="1559"/>
                  </a:lnTo>
                  <a:lnTo>
                    <a:pt x="1574" y="1559"/>
                  </a:lnTo>
                  <a:cubicBezTo>
                    <a:pt x="1559" y="693"/>
                    <a:pt x="852" y="0"/>
                    <a:pt x="0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786253" y="2643109"/>
              <a:ext cx="67399" cy="40502"/>
            </a:xfrm>
            <a:custGeom>
              <a:rect b="b" l="l" r="r" t="t"/>
              <a:pathLst>
                <a:path extrusionOk="0" h="1545" w="2571">
                  <a:moveTo>
                    <a:pt x="1574" y="0"/>
                  </a:moveTo>
                  <a:cubicBezTo>
                    <a:pt x="708" y="0"/>
                    <a:pt x="15" y="693"/>
                    <a:pt x="1" y="1545"/>
                  </a:cubicBezTo>
                  <a:lnTo>
                    <a:pt x="2570" y="1545"/>
                  </a:lnTo>
                  <a:cubicBezTo>
                    <a:pt x="2570" y="693"/>
                    <a:pt x="2123" y="0"/>
                    <a:pt x="1574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827122" y="2575736"/>
              <a:ext cx="22361" cy="45064"/>
            </a:xfrm>
            <a:custGeom>
              <a:rect b="b" l="l" r="r" t="t"/>
              <a:pathLst>
                <a:path extrusionOk="0" h="1719" w="853">
                  <a:moveTo>
                    <a:pt x="1" y="1"/>
                  </a:moveTo>
                  <a:lnTo>
                    <a:pt x="1" y="1719"/>
                  </a:lnTo>
                  <a:cubicBezTo>
                    <a:pt x="463" y="1719"/>
                    <a:pt x="853" y="1329"/>
                    <a:pt x="853" y="867"/>
                  </a:cubicBezTo>
                  <a:cubicBezTo>
                    <a:pt x="853" y="391"/>
                    <a:pt x="463" y="1"/>
                    <a:pt x="1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903198" y="2644996"/>
              <a:ext cx="55261" cy="55261"/>
            </a:xfrm>
            <a:custGeom>
              <a:rect b="b" l="l" r="r" t="t"/>
              <a:pathLst>
                <a:path extrusionOk="0" h="2108" w="2108">
                  <a:moveTo>
                    <a:pt x="0" y="0"/>
                  </a:moveTo>
                  <a:lnTo>
                    <a:pt x="1256" y="2108"/>
                  </a:lnTo>
                  <a:lnTo>
                    <a:pt x="2108" y="2108"/>
                  </a:lnTo>
                  <a:cubicBezTo>
                    <a:pt x="2108" y="953"/>
                    <a:pt x="1170" y="0"/>
                    <a:pt x="0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847937" y="2644996"/>
              <a:ext cx="88213" cy="55261"/>
            </a:xfrm>
            <a:custGeom>
              <a:rect b="b" l="l" r="r" t="t"/>
              <a:pathLst>
                <a:path extrusionOk="0" h="2108" w="3365">
                  <a:moveTo>
                    <a:pt x="2108" y="0"/>
                  </a:moveTo>
                  <a:cubicBezTo>
                    <a:pt x="954" y="0"/>
                    <a:pt x="1" y="953"/>
                    <a:pt x="1" y="2108"/>
                  </a:cubicBezTo>
                  <a:lnTo>
                    <a:pt x="3364" y="2108"/>
                  </a:lnTo>
                  <a:cubicBezTo>
                    <a:pt x="3364" y="953"/>
                    <a:pt x="2801" y="0"/>
                    <a:pt x="2108" y="0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903565" y="2561737"/>
              <a:ext cx="30698" cy="60950"/>
            </a:xfrm>
            <a:custGeom>
              <a:rect b="b" l="l" r="r" t="t"/>
              <a:pathLst>
                <a:path extrusionOk="0" h="2325" w="1171">
                  <a:moveTo>
                    <a:pt x="1" y="1"/>
                  </a:moveTo>
                  <a:lnTo>
                    <a:pt x="1" y="2325"/>
                  </a:lnTo>
                  <a:cubicBezTo>
                    <a:pt x="650" y="2325"/>
                    <a:pt x="1170" y="1805"/>
                    <a:pt x="1170" y="1170"/>
                  </a:cubicBezTo>
                  <a:cubicBezTo>
                    <a:pt x="1170" y="520"/>
                    <a:pt x="650" y="1"/>
                    <a:pt x="1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872553" y="2561737"/>
              <a:ext cx="46191" cy="60950"/>
            </a:xfrm>
            <a:custGeom>
              <a:rect b="b" l="l" r="r" t="t"/>
              <a:pathLst>
                <a:path extrusionOk="0" h="2325" w="1762">
                  <a:moveTo>
                    <a:pt x="1155" y="1"/>
                  </a:moveTo>
                  <a:cubicBezTo>
                    <a:pt x="520" y="1"/>
                    <a:pt x="0" y="520"/>
                    <a:pt x="0" y="1170"/>
                  </a:cubicBezTo>
                  <a:cubicBezTo>
                    <a:pt x="0" y="1805"/>
                    <a:pt x="520" y="2325"/>
                    <a:pt x="1155" y="2325"/>
                  </a:cubicBezTo>
                  <a:lnTo>
                    <a:pt x="1184" y="2325"/>
                  </a:lnTo>
                  <a:cubicBezTo>
                    <a:pt x="1501" y="2310"/>
                    <a:pt x="1761" y="1805"/>
                    <a:pt x="1761" y="1170"/>
                  </a:cubicBezTo>
                  <a:cubicBezTo>
                    <a:pt x="1761" y="535"/>
                    <a:pt x="1516" y="15"/>
                    <a:pt x="1184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797237" y="2575736"/>
              <a:ext cx="37120" cy="45064"/>
            </a:xfrm>
            <a:custGeom>
              <a:rect b="b" l="l" r="r" t="t"/>
              <a:pathLst>
                <a:path extrusionOk="0" h="1719" w="1416">
                  <a:moveTo>
                    <a:pt x="1141" y="1"/>
                  </a:moveTo>
                  <a:cubicBezTo>
                    <a:pt x="0" y="1"/>
                    <a:pt x="0" y="1719"/>
                    <a:pt x="1141" y="1719"/>
                  </a:cubicBezTo>
                  <a:cubicBezTo>
                    <a:pt x="1285" y="1719"/>
                    <a:pt x="1415" y="1329"/>
                    <a:pt x="1415" y="867"/>
                  </a:cubicBezTo>
                  <a:cubicBezTo>
                    <a:pt x="1415" y="391"/>
                    <a:pt x="1285" y="1"/>
                    <a:pt x="1141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948603" y="2575736"/>
              <a:ext cx="37487" cy="45064"/>
            </a:xfrm>
            <a:custGeom>
              <a:rect b="b" l="l" r="r" t="t"/>
              <a:pathLst>
                <a:path extrusionOk="0" h="1719" w="1430">
                  <a:moveTo>
                    <a:pt x="1141" y="1"/>
                  </a:moveTo>
                  <a:cubicBezTo>
                    <a:pt x="1" y="1"/>
                    <a:pt x="1" y="1719"/>
                    <a:pt x="1141" y="1719"/>
                  </a:cubicBezTo>
                  <a:cubicBezTo>
                    <a:pt x="1300" y="1719"/>
                    <a:pt x="1430" y="1329"/>
                    <a:pt x="1430" y="867"/>
                  </a:cubicBezTo>
                  <a:cubicBezTo>
                    <a:pt x="1430" y="391"/>
                    <a:pt x="1300" y="1"/>
                    <a:pt x="1141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725723" y="2455776"/>
              <a:ext cx="354977" cy="351202"/>
            </a:xfrm>
            <a:custGeom>
              <a:rect b="b" l="l" r="r" t="t"/>
              <a:pathLst>
                <a:path extrusionOk="0" h="13397" w="13541">
                  <a:moveTo>
                    <a:pt x="6987" y="1156"/>
                  </a:moveTo>
                  <a:cubicBezTo>
                    <a:pt x="9874" y="1271"/>
                    <a:pt x="12198" y="3595"/>
                    <a:pt x="12314" y="6482"/>
                  </a:cubicBezTo>
                  <a:lnTo>
                    <a:pt x="11794" y="6482"/>
                  </a:lnTo>
                  <a:cubicBezTo>
                    <a:pt x="11520" y="6482"/>
                    <a:pt x="11520" y="6915"/>
                    <a:pt x="11794" y="6915"/>
                  </a:cubicBezTo>
                  <a:lnTo>
                    <a:pt x="12314" y="6915"/>
                  </a:lnTo>
                  <a:cubicBezTo>
                    <a:pt x="12198" y="9802"/>
                    <a:pt x="9874" y="12112"/>
                    <a:pt x="6987" y="12227"/>
                  </a:cubicBezTo>
                  <a:lnTo>
                    <a:pt x="6987" y="11722"/>
                  </a:lnTo>
                  <a:cubicBezTo>
                    <a:pt x="6987" y="11578"/>
                    <a:pt x="6879" y="11506"/>
                    <a:pt x="6770" y="11506"/>
                  </a:cubicBezTo>
                  <a:cubicBezTo>
                    <a:pt x="6662" y="11506"/>
                    <a:pt x="6554" y="11578"/>
                    <a:pt x="6554" y="11722"/>
                  </a:cubicBezTo>
                  <a:lnTo>
                    <a:pt x="6554" y="12227"/>
                  </a:lnTo>
                  <a:cubicBezTo>
                    <a:pt x="3667" y="12112"/>
                    <a:pt x="1357" y="9788"/>
                    <a:pt x="1242" y="6901"/>
                  </a:cubicBezTo>
                  <a:lnTo>
                    <a:pt x="1747" y="6901"/>
                  </a:lnTo>
                  <a:cubicBezTo>
                    <a:pt x="2036" y="6901"/>
                    <a:pt x="2036" y="6482"/>
                    <a:pt x="1747" y="6482"/>
                  </a:cubicBezTo>
                  <a:lnTo>
                    <a:pt x="1242" y="6482"/>
                  </a:lnTo>
                  <a:cubicBezTo>
                    <a:pt x="1357" y="3581"/>
                    <a:pt x="3667" y="1271"/>
                    <a:pt x="6554" y="1156"/>
                  </a:cubicBezTo>
                  <a:lnTo>
                    <a:pt x="6554" y="1661"/>
                  </a:lnTo>
                  <a:cubicBezTo>
                    <a:pt x="6554" y="1805"/>
                    <a:pt x="6662" y="1877"/>
                    <a:pt x="6770" y="1877"/>
                  </a:cubicBezTo>
                  <a:cubicBezTo>
                    <a:pt x="6879" y="1877"/>
                    <a:pt x="6987" y="1805"/>
                    <a:pt x="6987" y="1661"/>
                  </a:cubicBezTo>
                  <a:lnTo>
                    <a:pt x="6987" y="1156"/>
                  </a:lnTo>
                  <a:close/>
                  <a:moveTo>
                    <a:pt x="6770" y="1"/>
                  </a:moveTo>
                  <a:cubicBezTo>
                    <a:pt x="6662" y="1"/>
                    <a:pt x="6554" y="73"/>
                    <a:pt x="6554" y="217"/>
                  </a:cubicBezTo>
                  <a:lnTo>
                    <a:pt x="6554" y="737"/>
                  </a:lnTo>
                  <a:cubicBezTo>
                    <a:pt x="3436" y="852"/>
                    <a:pt x="924" y="3350"/>
                    <a:pt x="809" y="6482"/>
                  </a:cubicBezTo>
                  <a:lnTo>
                    <a:pt x="289" y="6482"/>
                  </a:lnTo>
                  <a:cubicBezTo>
                    <a:pt x="0" y="6482"/>
                    <a:pt x="0" y="6915"/>
                    <a:pt x="289" y="6915"/>
                  </a:cubicBezTo>
                  <a:lnTo>
                    <a:pt x="809" y="6915"/>
                  </a:lnTo>
                  <a:cubicBezTo>
                    <a:pt x="924" y="10033"/>
                    <a:pt x="3436" y="12545"/>
                    <a:pt x="6554" y="12661"/>
                  </a:cubicBezTo>
                  <a:lnTo>
                    <a:pt x="6554" y="13180"/>
                  </a:lnTo>
                  <a:cubicBezTo>
                    <a:pt x="6554" y="13325"/>
                    <a:pt x="6662" y="13397"/>
                    <a:pt x="6770" y="13397"/>
                  </a:cubicBezTo>
                  <a:cubicBezTo>
                    <a:pt x="6879" y="13397"/>
                    <a:pt x="6987" y="13325"/>
                    <a:pt x="6987" y="13180"/>
                  </a:cubicBezTo>
                  <a:lnTo>
                    <a:pt x="6987" y="12661"/>
                  </a:lnTo>
                  <a:cubicBezTo>
                    <a:pt x="10119" y="12545"/>
                    <a:pt x="12617" y="10033"/>
                    <a:pt x="12732" y="6915"/>
                  </a:cubicBezTo>
                  <a:lnTo>
                    <a:pt x="13252" y="6915"/>
                  </a:lnTo>
                  <a:cubicBezTo>
                    <a:pt x="13541" y="6915"/>
                    <a:pt x="13541" y="6482"/>
                    <a:pt x="13252" y="6482"/>
                  </a:cubicBezTo>
                  <a:lnTo>
                    <a:pt x="12732" y="6482"/>
                  </a:lnTo>
                  <a:cubicBezTo>
                    <a:pt x="12617" y="3350"/>
                    <a:pt x="10119" y="852"/>
                    <a:pt x="6987" y="737"/>
                  </a:cubicBezTo>
                  <a:lnTo>
                    <a:pt x="6987" y="217"/>
                  </a:lnTo>
                  <a:cubicBezTo>
                    <a:pt x="6987" y="73"/>
                    <a:pt x="6879" y="1"/>
                    <a:pt x="6770" y="1"/>
                  </a:cubicBezTo>
                  <a:close/>
                </a:path>
              </a:pathLst>
            </a:custGeom>
            <a:solidFill>
              <a:srgbClr val="185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0"/>
          <p:cNvSpPr/>
          <p:nvPr/>
        </p:nvSpPr>
        <p:spPr>
          <a:xfrm>
            <a:off x="7292875" y="44546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Timeline</a:t>
            </a:r>
            <a:endParaRPr b="1" sz="50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1240700" y="1468725"/>
            <a:ext cx="8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7500"/>
                </a:solidFill>
                <a:highlight>
                  <a:srgbClr val="185844"/>
                </a:highlight>
                <a:latin typeface="Rammetto One"/>
                <a:ea typeface="Rammetto One"/>
                <a:cs typeface="Rammetto One"/>
                <a:sym typeface="Rammetto One"/>
              </a:rPr>
              <a:t>0</a:t>
            </a:r>
            <a:r>
              <a:rPr lang="en" sz="2400">
                <a:solidFill>
                  <a:srgbClr val="E87500"/>
                </a:solidFill>
                <a:highlight>
                  <a:srgbClr val="185844"/>
                </a:highlight>
                <a:latin typeface="Rammetto One"/>
                <a:ea typeface="Rammetto One"/>
                <a:cs typeface="Rammetto One"/>
                <a:sym typeface="Rammetto One"/>
              </a:rPr>
              <a:t>1</a:t>
            </a:r>
            <a:endParaRPr sz="2400">
              <a:solidFill>
                <a:srgbClr val="E87500"/>
              </a:solidFill>
              <a:highlight>
                <a:srgbClr val="185844"/>
              </a:highlight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 flipH="1">
            <a:off x="812048" y="3107125"/>
            <a:ext cx="169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Start Date</a:t>
            </a:r>
            <a:endParaRPr b="1" sz="22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 flipH="1">
            <a:off x="810775" y="3545051"/>
            <a:ext cx="169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June 1, 2024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3181700" y="1468725"/>
            <a:ext cx="8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7500"/>
                </a:solidFill>
                <a:highlight>
                  <a:srgbClr val="185844"/>
                </a:highlight>
                <a:latin typeface="Rammetto One"/>
                <a:ea typeface="Rammetto One"/>
                <a:cs typeface="Rammetto One"/>
                <a:sym typeface="Rammetto One"/>
              </a:rPr>
              <a:t>02</a:t>
            </a:r>
            <a:endParaRPr sz="2400">
              <a:solidFill>
                <a:srgbClr val="E87500"/>
              </a:solidFill>
              <a:highlight>
                <a:srgbClr val="185844"/>
              </a:highlight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 flipH="1">
            <a:off x="2753323" y="3107125"/>
            <a:ext cx="169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  <a:endParaRPr sz="2200">
              <a:solidFill>
                <a:srgbClr val="283C9F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 flipH="1">
            <a:off x="2751750" y="3545051"/>
            <a:ext cx="169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Estimation: 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10.5 months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5122700" y="1468725"/>
            <a:ext cx="8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7500"/>
                </a:solidFill>
                <a:highlight>
                  <a:srgbClr val="185844"/>
                </a:highlight>
                <a:latin typeface="Rammetto One"/>
                <a:ea typeface="Rammetto One"/>
                <a:cs typeface="Rammetto One"/>
                <a:sym typeface="Rammetto One"/>
              </a:rPr>
              <a:t>03</a:t>
            </a:r>
            <a:endParaRPr sz="2400">
              <a:solidFill>
                <a:srgbClr val="E87500"/>
              </a:solidFill>
              <a:highlight>
                <a:srgbClr val="185844"/>
              </a:highlight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 flipH="1">
            <a:off x="4694323" y="3107125"/>
            <a:ext cx="169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Hours</a:t>
            </a:r>
            <a:endParaRPr sz="2200">
              <a:solidFill>
                <a:srgbClr val="283C9F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 flipH="1">
            <a:off x="4692750" y="3545051"/>
            <a:ext cx="169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 hours/week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weekends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7063700" y="1468725"/>
            <a:ext cx="83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7500"/>
                </a:solidFill>
                <a:highlight>
                  <a:srgbClr val="185844"/>
                </a:highlight>
                <a:latin typeface="Rammetto One"/>
                <a:ea typeface="Rammetto One"/>
                <a:cs typeface="Rammetto One"/>
                <a:sym typeface="Rammetto One"/>
              </a:rPr>
              <a:t>04</a:t>
            </a:r>
            <a:endParaRPr sz="2400">
              <a:solidFill>
                <a:srgbClr val="E87500"/>
              </a:solidFill>
              <a:highlight>
                <a:srgbClr val="185844"/>
              </a:highlight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 flipH="1">
            <a:off x="6635323" y="3107125"/>
            <a:ext cx="1696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End Date</a:t>
            </a:r>
            <a:endParaRPr sz="2200">
              <a:solidFill>
                <a:srgbClr val="283C9F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 flipH="1">
            <a:off x="6633750" y="3545051"/>
            <a:ext cx="169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84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April 12, 2025</a:t>
            </a:r>
            <a:endParaRPr>
              <a:solidFill>
                <a:srgbClr val="18584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06" name="Google Shape;406;p31"/>
          <p:cNvCxnSpPr>
            <a:stCxn id="394" idx="3"/>
            <a:endCxn id="397" idx="1"/>
          </p:cNvCxnSpPr>
          <p:nvPr/>
        </p:nvCxnSpPr>
        <p:spPr>
          <a:xfrm>
            <a:off x="2080400" y="1755075"/>
            <a:ext cx="110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1"/>
          <p:cNvCxnSpPr>
            <a:stCxn id="397" idx="3"/>
            <a:endCxn id="400" idx="1"/>
          </p:cNvCxnSpPr>
          <p:nvPr/>
        </p:nvCxnSpPr>
        <p:spPr>
          <a:xfrm>
            <a:off x="4021400" y="1755075"/>
            <a:ext cx="110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1"/>
          <p:cNvCxnSpPr>
            <a:stCxn id="400" idx="3"/>
            <a:endCxn id="403" idx="1"/>
          </p:cNvCxnSpPr>
          <p:nvPr/>
        </p:nvCxnSpPr>
        <p:spPr>
          <a:xfrm>
            <a:off x="5962400" y="1755075"/>
            <a:ext cx="110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1"/>
          <p:cNvCxnSpPr>
            <a:stCxn id="394" idx="2"/>
            <a:endCxn id="395" idx="0"/>
          </p:cNvCxnSpPr>
          <p:nvPr/>
        </p:nvCxnSpPr>
        <p:spPr>
          <a:xfrm>
            <a:off x="1660550" y="2041425"/>
            <a:ext cx="0" cy="106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0" name="Google Shape;410;p31"/>
          <p:cNvCxnSpPr>
            <a:stCxn id="397" idx="2"/>
            <a:endCxn id="398" idx="0"/>
          </p:cNvCxnSpPr>
          <p:nvPr/>
        </p:nvCxnSpPr>
        <p:spPr>
          <a:xfrm>
            <a:off x="3601550" y="2041425"/>
            <a:ext cx="0" cy="106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1" name="Google Shape;411;p31"/>
          <p:cNvCxnSpPr>
            <a:stCxn id="400" idx="2"/>
            <a:endCxn id="401" idx="0"/>
          </p:cNvCxnSpPr>
          <p:nvPr/>
        </p:nvCxnSpPr>
        <p:spPr>
          <a:xfrm>
            <a:off x="5542550" y="2041425"/>
            <a:ext cx="0" cy="106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2" name="Google Shape;412;p31"/>
          <p:cNvCxnSpPr>
            <a:stCxn id="403" idx="2"/>
            <a:endCxn id="404" idx="0"/>
          </p:cNvCxnSpPr>
          <p:nvPr/>
        </p:nvCxnSpPr>
        <p:spPr>
          <a:xfrm>
            <a:off x="7483550" y="2041425"/>
            <a:ext cx="0" cy="106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3" name="Google Shape;413;p31"/>
          <p:cNvSpPr/>
          <p:nvPr/>
        </p:nvSpPr>
        <p:spPr>
          <a:xfrm>
            <a:off x="812050" y="862275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1191100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8331825" y="1733850"/>
            <a:ext cx="388500" cy="502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5742150" y="44253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Requirements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22" name="Google Shape;422;p32"/>
          <p:cNvGraphicFramePr/>
          <p:nvPr/>
        </p:nvGraphicFramePr>
        <p:xfrm>
          <a:off x="1088263" y="12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{156000E0-B40C-411E-B6D7-7DA1AA7B4C98}</a:tableStyleId>
              </a:tblPr>
              <a:tblGrid>
                <a:gridCol w="31662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18584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Functional</a:t>
                      </a:r>
                      <a:endParaRPr b="1" sz="2200">
                        <a:solidFill>
                          <a:srgbClr val="185844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User account </a:t>
                      </a: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management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Event creation 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Event management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Event </a:t>
                      </a: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search</a:t>
                      </a: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and filtering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Messaging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32"/>
          <p:cNvGraphicFramePr/>
          <p:nvPr/>
        </p:nvGraphicFramePr>
        <p:xfrm>
          <a:off x="4889538" y="12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{156000E0-B40C-411E-B6D7-7DA1AA7B4C98}</a:tableStyleId>
              </a:tblPr>
              <a:tblGrid>
                <a:gridCol w="31662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18584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</a:t>
                      </a:r>
                      <a:r>
                        <a:rPr b="1" lang="en" sz="2200">
                          <a:solidFill>
                            <a:srgbClr val="18584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Functional</a:t>
                      </a:r>
                      <a:endParaRPr sz="2200">
                        <a:solidFill>
                          <a:srgbClr val="185844"/>
                        </a:solidFill>
                        <a:latin typeface="Rammetto One"/>
                        <a:ea typeface="Rammetto One"/>
                        <a:cs typeface="Rammetto One"/>
                        <a:sym typeface="Rammetto On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Performance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Reliability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Availability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Security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Maintainability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Portability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500"/>
                        </a:buClr>
                        <a:buSzPts val="1400"/>
                        <a:buFont typeface="Poppins Medium"/>
                        <a:buChar char="★"/>
                      </a:pPr>
                      <a:r>
                        <a:rPr lang="en">
                          <a:solidFill>
                            <a:srgbClr val="185844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Privacy and Ethics</a:t>
                      </a:r>
                      <a:endParaRPr>
                        <a:solidFill>
                          <a:srgbClr val="185844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58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32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Use Case Diagram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39" name="Google Shape;4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86900"/>
            <a:ext cx="2486025" cy="2990850"/>
          </a:xfrm>
          <a:prstGeom prst="rect">
            <a:avLst/>
          </a:prstGeom>
          <a:noFill/>
          <a:ln cap="flat" cmpd="sng" w="19050">
            <a:solidFill>
              <a:srgbClr val="1858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0" name="Google Shape;4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052" y="1122325"/>
            <a:ext cx="2676525" cy="3657600"/>
          </a:xfrm>
          <a:prstGeom prst="rect">
            <a:avLst/>
          </a:prstGeom>
          <a:noFill/>
          <a:ln cap="flat" cmpd="sng" w="19050">
            <a:solidFill>
              <a:srgbClr val="18584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605" y="1038225"/>
            <a:ext cx="2387395" cy="3741700"/>
          </a:xfrm>
          <a:prstGeom prst="rect">
            <a:avLst/>
          </a:prstGeom>
          <a:noFill/>
          <a:ln cap="flat" cmpd="sng" w="19050">
            <a:solidFill>
              <a:srgbClr val="18584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Sequence</a:t>
            </a: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 Diagram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4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91525"/>
            <a:ext cx="59436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Sequence Diagram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63" name="Google Shape;4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82825"/>
            <a:ext cx="59436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750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85844"/>
                </a:solidFill>
                <a:latin typeface="Poppins"/>
                <a:ea typeface="Poppins"/>
                <a:cs typeface="Poppins"/>
                <a:sym typeface="Poppins"/>
              </a:rPr>
              <a:t>Sequence Diagram</a:t>
            </a:r>
            <a:endParaRPr b="1" sz="4500">
              <a:solidFill>
                <a:srgbClr val="1858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7642588" y="535000"/>
            <a:ext cx="224100" cy="2130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958800" y="590525"/>
            <a:ext cx="296400" cy="281700"/>
          </a:xfrm>
          <a:prstGeom prst="star5">
            <a:avLst>
              <a:gd fmla="val 9697" name="adj"/>
              <a:gd fmla="val 105146" name="hf"/>
              <a:gd fmla="val 110557" name="vf"/>
            </a:avLst>
          </a:prstGeom>
          <a:solidFill>
            <a:srgbClr val="E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503000" y="590525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8262775" y="427775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8358425" y="1209500"/>
            <a:ext cx="296400" cy="28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74" name="Google Shape;474;p36"/>
          <p:cNvPicPr preferRelativeResize="0"/>
          <p:nvPr/>
        </p:nvPicPr>
        <p:blipFill rotWithShape="1">
          <a:blip r:embed="rId3">
            <a:alphaModFix/>
          </a:blip>
          <a:srcRect b="15640" l="0" r="803" t="0"/>
          <a:stretch/>
        </p:blipFill>
        <p:spPr>
          <a:xfrm>
            <a:off x="1624013" y="1098975"/>
            <a:ext cx="5895975" cy="35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3 Marketing Plan by Slidesgo">
  <a:themeElements>
    <a:clrScheme name="Simple Light">
      <a:dk1>
        <a:srgbClr val="283C9F"/>
      </a:dk1>
      <a:lt1>
        <a:srgbClr val="F33F30"/>
      </a:lt1>
      <a:dk2>
        <a:srgbClr val="8BB496"/>
      </a:dk2>
      <a:lt2>
        <a:srgbClr val="C495C7"/>
      </a:lt2>
      <a:accent1>
        <a:srgbClr val="FFBDB4"/>
      </a:accent1>
      <a:accent2>
        <a:srgbClr val="FF8B44"/>
      </a:accent2>
      <a:accent3>
        <a:srgbClr val="FDB056"/>
      </a:accent3>
      <a:accent4>
        <a:srgbClr val="61C7D6"/>
      </a:accent4>
      <a:accent5>
        <a:srgbClr val="F6F6EA"/>
      </a:accent5>
      <a:accent6>
        <a:srgbClr val="FFFFFF"/>
      </a:accent6>
      <a:hlink>
        <a:srgbClr val="283C9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