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128"/>
    <p:restoredTop sz="94684"/>
  </p:normalViewPr>
  <p:slideViewPr>
    <p:cSldViewPr snapToGrid="0">
      <p:cViewPr varScale="1">
        <p:scale>
          <a:sx n="66" d="100"/>
          <a:sy n="66" d="100"/>
        </p:scale>
        <p:origin x="19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9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3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5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8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5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2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8" r:id="rId6"/>
    <p:sldLayoutId id="2147483813" r:id="rId7"/>
    <p:sldLayoutId id="2147483814" r:id="rId8"/>
    <p:sldLayoutId id="2147483815" r:id="rId9"/>
    <p:sldLayoutId id="2147483817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B3C64529-2AA3-296E-E49E-37621AB3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08" b="982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B6F17-671D-6003-A4DA-D2CA18DC6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CS 4375 ML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57966-6B21-70D6-03C8-B414C6C35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Kevin Puga</a:t>
            </a:r>
          </a:p>
          <a:p>
            <a:r>
              <a:rPr lang="en-US">
                <a:solidFill>
                  <a:srgbClr val="FFFFFF"/>
                </a:solidFill>
              </a:rPr>
              <a:t>kxp220070</a:t>
            </a:r>
          </a:p>
        </p:txBody>
      </p:sp>
    </p:spTree>
    <p:extLst>
      <p:ext uri="{BB962C8B-B14F-4D97-AF65-F5344CB8AC3E}">
        <p14:creationId xmlns:p14="http://schemas.microsoft.com/office/powerpoint/2010/main" val="204610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3F7B-1288-4E84-4342-D3AFFAF5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757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6F83-6E1F-92A8-6916-686726A0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47640-7442-7B4E-9030-7D67563C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my project, I chose project type 3</a:t>
            </a:r>
          </a:p>
          <a:p>
            <a:r>
              <a:rPr lang="en-US" dirty="0"/>
              <a:t>Implemented Clustering from scratch</a:t>
            </a:r>
          </a:p>
        </p:txBody>
      </p:sp>
    </p:spTree>
    <p:extLst>
      <p:ext uri="{BB962C8B-B14F-4D97-AF65-F5344CB8AC3E}">
        <p14:creationId xmlns:p14="http://schemas.microsoft.com/office/powerpoint/2010/main" val="335787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76D9-5190-EDC1-5F41-DFBF876D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KMeans and KMeans++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B2F9-A9F8-6009-6AB7-474A3F4C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KMeans attempts to cluster similar data into clusters</a:t>
            </a:r>
          </a:p>
          <a:p>
            <a:r>
              <a:rPr lang="en-US" dirty="0"/>
              <a:t>Tested on visualization datasets and real-life datasets wine and iris</a:t>
            </a:r>
          </a:p>
          <a:p>
            <a:r>
              <a:rPr lang="en-US" dirty="0"/>
              <a:t>My custom KMeans random and KMeans++ initializations performed similarly to Sklearn</a:t>
            </a:r>
          </a:p>
          <a:p>
            <a:r>
              <a:rPr lang="en-US" dirty="0"/>
              <a:t>Model performed well on imbalanced data as well</a:t>
            </a:r>
          </a:p>
          <a:p>
            <a:r>
              <a:rPr lang="en-US" dirty="0"/>
              <a:t>Model performed slightly worse on regression compared to Sklearn</a:t>
            </a:r>
          </a:p>
          <a:p>
            <a:r>
              <a:rPr lang="en-US" dirty="0"/>
              <a:t>Loss functions performed similarly to each other as well in terms of silhouette score </a:t>
            </a:r>
          </a:p>
        </p:txBody>
      </p:sp>
    </p:spTree>
    <p:extLst>
      <p:ext uri="{BB962C8B-B14F-4D97-AF65-F5344CB8AC3E}">
        <p14:creationId xmlns:p14="http://schemas.microsoft.com/office/powerpoint/2010/main" val="424943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0A32-8628-2A2A-C7EA-3BC01822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MiniBatchKMeans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D9B0-E405-0A49-E96E-09C08964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MiniBatchKMeans is an algorithm that improves the efficiency of KMeans, updates centroid using random subsets of the dataset</a:t>
            </a:r>
          </a:p>
          <a:p>
            <a:r>
              <a:rPr lang="en-US" dirty="0"/>
              <a:t>Performed well with visualization data like make_moons, make_blobs, etc. and with other datasets like wine and iris</a:t>
            </a:r>
          </a:p>
          <a:p>
            <a:r>
              <a:rPr lang="en-US" dirty="0"/>
              <a:t>Scored a higher silhouette score testing on iris dataset</a:t>
            </a:r>
          </a:p>
          <a:p>
            <a:r>
              <a:rPr lang="en-US" dirty="0"/>
              <a:t>Instances where it scores lower was when centers on make_blobs was 5 as it usually scored similar or higher than Sklearn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8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8E63-DD7F-5C68-65E9-0AD8E4C7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5643F-7171-8B1A-7C75-54B633640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Agglomerative Clustering has clusters start as one singular point and then merge to the closets pair of clusters</a:t>
            </a:r>
          </a:p>
          <a:p>
            <a:r>
              <a:rPr lang="en-US" dirty="0"/>
              <a:t>For balanced tests for visualization datasets, my custom model performed similarly to Sklearn</a:t>
            </a:r>
          </a:p>
          <a:p>
            <a:r>
              <a:rPr lang="en-US" dirty="0"/>
              <a:t>My implementation of the linkage methods also performed very similarly to Sklearn</a:t>
            </a:r>
          </a:p>
          <a:p>
            <a:r>
              <a:rPr lang="en-US" dirty="0"/>
              <a:t>Custom model was inconsistent for different k values as it would either have an ARI score being half of Sklearn or slightly higher</a:t>
            </a:r>
          </a:p>
          <a:p>
            <a:r>
              <a:rPr lang="en-US" dirty="0"/>
              <a:t>Performed poorly on wine dataset</a:t>
            </a:r>
          </a:p>
        </p:txBody>
      </p:sp>
    </p:spTree>
    <p:extLst>
      <p:ext uri="{BB962C8B-B14F-4D97-AF65-F5344CB8AC3E}">
        <p14:creationId xmlns:p14="http://schemas.microsoft.com/office/powerpoint/2010/main" val="420491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53F8-C026-016A-9695-6F5CE670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Divisive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7EF7-4C87-D8D2-FC65-C5E9032A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Divisive Clustering starts as one cluster and splits into smaller ones</a:t>
            </a:r>
          </a:p>
          <a:p>
            <a:r>
              <a:rPr lang="en-US" dirty="0"/>
              <a:t>Sklearn doesn’t have a divisive clustering algorithm</a:t>
            </a:r>
          </a:p>
          <a:p>
            <a:r>
              <a:rPr lang="en-US" dirty="0"/>
              <a:t>Tested against Sklearn agglomerative clustering and wielded similar results for some visualization dataset tests</a:t>
            </a:r>
          </a:p>
          <a:p>
            <a:r>
              <a:rPr lang="en-US" dirty="0"/>
              <a:t>ARI scores matched but plotting was different as they are different algorithms</a:t>
            </a:r>
          </a:p>
          <a:p>
            <a:r>
              <a:rPr lang="en-US" dirty="0"/>
              <a:t>Interesting to see the difference as algorithms are essentially the opposites of each other as one is bottom-up and the other is top-down</a:t>
            </a:r>
          </a:p>
        </p:txBody>
      </p:sp>
    </p:spTree>
    <p:extLst>
      <p:ext uri="{BB962C8B-B14F-4D97-AF65-F5344CB8AC3E}">
        <p14:creationId xmlns:p14="http://schemas.microsoft.com/office/powerpoint/2010/main" val="315659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B3FF-9A25-00E7-61D5-F3A0090B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6E93-772B-C17B-08D0-0C3172C0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Calibri" panose="020F0502020204030204" pitchFamily="34" charset="0"/>
              </a:rPr>
              <a:t>DBSCAN</a:t>
            </a:r>
            <a:r>
              <a:rPr lang="en-US" dirty="0">
                <a:ea typeface="Calibri" panose="020F0502020204030204" pitchFamily="34" charset="0"/>
              </a:rPr>
              <a:t> is a </a:t>
            </a:r>
            <a:r>
              <a:rPr lang="en-US" sz="1800" dirty="0">
                <a:effectLst/>
                <a:ea typeface="Calibri" panose="020F0502020204030204" pitchFamily="34" charset="0"/>
              </a:rPr>
              <a:t>clustering method that groups points that are closely packed together while marking the lone points as noise or outliers</a:t>
            </a:r>
          </a:p>
          <a:p>
            <a:r>
              <a:rPr lang="en-US" dirty="0">
                <a:ea typeface="Calibri" panose="020F0502020204030204" pitchFamily="34" charset="0"/>
              </a:rPr>
              <a:t>Focus on eps and min_samples</a:t>
            </a:r>
            <a:endParaRPr lang="en-US" sz="1800" dirty="0">
              <a:effectLst/>
              <a:ea typeface="Calibri" panose="020F0502020204030204" pitchFamily="34" charset="0"/>
            </a:endParaRPr>
          </a:p>
          <a:p>
            <a:r>
              <a:rPr lang="en-US" dirty="0"/>
              <a:t>Tested on visualization datasets and performed very similar to Sklearn’s implementation on many metrics and plot visualization</a:t>
            </a:r>
          </a:p>
          <a:p>
            <a:r>
              <a:rPr lang="en-US" dirty="0"/>
              <a:t>Performed well on tests using iris and wine datasets</a:t>
            </a:r>
          </a:p>
          <a:p>
            <a:r>
              <a:rPr lang="en-US" dirty="0"/>
              <a:t>Learned about how sensitive the model is because of eps and min_samples values</a:t>
            </a:r>
          </a:p>
        </p:txBody>
      </p:sp>
    </p:spTree>
    <p:extLst>
      <p:ext uri="{BB962C8B-B14F-4D97-AF65-F5344CB8AC3E}">
        <p14:creationId xmlns:p14="http://schemas.microsoft.com/office/powerpoint/2010/main" val="271829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9C6F-7410-5054-FF47-6E915687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DBAD-F63D-239D-C068-08513CBC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DBSCAN varies by hierarchy and density levels</a:t>
            </a:r>
          </a:p>
          <a:p>
            <a:r>
              <a:rPr lang="en-US" dirty="0"/>
              <a:t>Performance compared very well on balanced datasets with make_moons having the best ARI score with a slight difference of 0.01 with a threshold of 99%</a:t>
            </a:r>
          </a:p>
          <a:p>
            <a:r>
              <a:rPr lang="en-US" dirty="0"/>
              <a:t>Model struggled on testing different min_samples and min_cluster_size for make_blobs and make_circles for random_state = 0 or 42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3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C4B1-CFC4-283E-E411-E4F6C4E5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E87E-7DC2-0926-6919-EB1BF277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OPTICS has more flexibility in terms of varying density cluster compared to DBSCAN</a:t>
            </a:r>
          </a:p>
          <a:p>
            <a:r>
              <a:rPr lang="en-US" dirty="0"/>
              <a:t>Custom model produced similar results for the make_moons dataset with similar reachability plots</a:t>
            </a:r>
          </a:p>
          <a:p>
            <a:r>
              <a:rPr lang="en-US" dirty="0"/>
              <a:t>Very different results on other datasets in terms of reachability plots and ARI scores</a:t>
            </a:r>
          </a:p>
        </p:txBody>
      </p:sp>
    </p:spTree>
    <p:extLst>
      <p:ext uri="{BB962C8B-B14F-4D97-AF65-F5344CB8AC3E}">
        <p14:creationId xmlns:p14="http://schemas.microsoft.com/office/powerpoint/2010/main" val="1328299107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490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SwellVTI</vt:lpstr>
      <vt:lpstr>CS 4375 ML Project</vt:lpstr>
      <vt:lpstr>Project Chosen</vt:lpstr>
      <vt:lpstr>KMeans and KMeans++</vt:lpstr>
      <vt:lpstr>MiniBatchKMeans</vt:lpstr>
      <vt:lpstr>Agglomerative Clustering</vt:lpstr>
      <vt:lpstr>Divisive Clustering</vt:lpstr>
      <vt:lpstr>DBSCAN</vt:lpstr>
      <vt:lpstr>HDBSCAN</vt:lpstr>
      <vt:lpstr>OPTICS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4375 ML Project</dc:title>
  <dc:creator>Puga, Kevin</dc:creator>
  <cp:lastModifiedBy>Puga, Kevin</cp:lastModifiedBy>
  <cp:revision>27</cp:revision>
  <dcterms:created xsi:type="dcterms:W3CDTF">2025-05-08T19:53:18Z</dcterms:created>
  <dcterms:modified xsi:type="dcterms:W3CDTF">2025-05-12T17:09:43Z</dcterms:modified>
</cp:coreProperties>
</file>