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176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26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518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41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087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71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85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301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88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3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56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83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58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83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702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594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4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402F45-5837-4FF1-B9E6-DA8CF207112B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4727-76C2-4C28-91F6-5069C2431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6690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432C-90D0-4C64-9D3B-115C3760E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i="0" dirty="0">
                <a:solidFill>
                  <a:schemeClr val="tx1"/>
                </a:solidFill>
                <a:effectLst/>
                <a:latin typeface="YouTube Sans"/>
              </a:rPr>
              <a:t>Ordenamiento Quicksort (Rápido)</a:t>
            </a:r>
            <a:br>
              <a:rPr lang="es-ES" b="1" i="0" dirty="0">
                <a:solidFill>
                  <a:srgbClr val="0F0F0F"/>
                </a:solidFill>
                <a:effectLst/>
                <a:latin typeface="YouTube Sans"/>
              </a:rPr>
            </a:b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BB57F4-B5BF-4D1D-B575-60985EF06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080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5813A-7811-4F1C-8B2B-1C2480F8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ED0B8-3215-4CF3-BA5E-B010D19C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1" y="2925660"/>
            <a:ext cx="893268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100" dirty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BBBC1589-BA0A-406C-9631-821E83FD220E}"/>
              </a:ext>
            </a:extLst>
          </p:cNvPr>
          <p:cNvSpPr txBox="1">
            <a:spLocks/>
          </p:cNvSpPr>
          <p:nvPr/>
        </p:nvSpPr>
        <p:spPr>
          <a:xfrm>
            <a:off x="2739017" y="2925660"/>
            <a:ext cx="893268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s-ES" sz="1100" dirty="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s-PE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DF4AE4C1-7B07-40F2-BDDB-E9774DD583F6}"/>
              </a:ext>
            </a:extLst>
          </p:cNvPr>
          <p:cNvSpPr txBox="1">
            <a:spLocks/>
          </p:cNvSpPr>
          <p:nvPr/>
        </p:nvSpPr>
        <p:spPr>
          <a:xfrm>
            <a:off x="8726739" y="2940316"/>
            <a:ext cx="893268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s-ES" sz="11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PE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C43F2CA-D850-468F-9F80-E79C086C3398}"/>
              </a:ext>
            </a:extLst>
          </p:cNvPr>
          <p:cNvSpPr txBox="1">
            <a:spLocks/>
          </p:cNvSpPr>
          <p:nvPr/>
        </p:nvSpPr>
        <p:spPr>
          <a:xfrm>
            <a:off x="7254160" y="2883690"/>
            <a:ext cx="893268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s-ES" sz="1100" dirty="0"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s-PE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48BAD3E9-2551-4D3E-BDEE-79F95B87BB2E}"/>
              </a:ext>
            </a:extLst>
          </p:cNvPr>
          <p:cNvSpPr txBox="1">
            <a:spLocks/>
          </p:cNvSpPr>
          <p:nvPr/>
        </p:nvSpPr>
        <p:spPr>
          <a:xfrm>
            <a:off x="5746009" y="2940316"/>
            <a:ext cx="893268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s-ES" sz="11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PE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0B3A23E8-26FA-42A4-B161-8B350623CAE1}"/>
              </a:ext>
            </a:extLst>
          </p:cNvPr>
          <p:cNvSpPr txBox="1">
            <a:spLocks/>
          </p:cNvSpPr>
          <p:nvPr/>
        </p:nvSpPr>
        <p:spPr>
          <a:xfrm>
            <a:off x="4242513" y="2925660"/>
            <a:ext cx="893268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s-ES" sz="11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PE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11980BD5-3350-4942-8581-82B32F8ADF24}"/>
              </a:ext>
            </a:extLst>
          </p:cNvPr>
          <p:cNvSpPr/>
          <p:nvPr/>
        </p:nvSpPr>
        <p:spPr>
          <a:xfrm>
            <a:off x="1391136" y="1933648"/>
            <a:ext cx="575945" cy="844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s-P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B66C7A11-2FF0-4EDF-89C1-25C76BE9DC25}"/>
              </a:ext>
            </a:extLst>
          </p:cNvPr>
          <p:cNvSpPr/>
          <p:nvPr/>
        </p:nvSpPr>
        <p:spPr>
          <a:xfrm rot="10800000">
            <a:off x="1327070" y="4308416"/>
            <a:ext cx="575945" cy="844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44982C75-C626-4780-A5CD-A401746E5973}"/>
              </a:ext>
            </a:extLst>
          </p:cNvPr>
          <p:cNvSpPr/>
          <p:nvPr/>
        </p:nvSpPr>
        <p:spPr>
          <a:xfrm>
            <a:off x="8885400" y="1933648"/>
            <a:ext cx="575945" cy="844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1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15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 3</vt:lpstr>
      <vt:lpstr>YouTube Sans</vt:lpstr>
      <vt:lpstr>Ion</vt:lpstr>
      <vt:lpstr>Ordenamiento Quicksort (Rápido)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Quicksort (Rápido!) en Java</dc:title>
  <dc:creator>Alumno</dc:creator>
  <cp:lastModifiedBy>Alumno</cp:lastModifiedBy>
  <cp:revision>2</cp:revision>
  <dcterms:created xsi:type="dcterms:W3CDTF">2023-08-25T17:36:16Z</dcterms:created>
  <dcterms:modified xsi:type="dcterms:W3CDTF">2023-08-25T17:50:29Z</dcterms:modified>
</cp:coreProperties>
</file>