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7" d="100"/>
          <a:sy n="87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1743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2132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1691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985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7741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8058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6594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8070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950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1848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2054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5232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324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2837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141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9764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2449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6738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29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9987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059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019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3177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2904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134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419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518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419156" y="3210008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SECETARYSHIP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)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4524375" y="7313032"/>
            <a:ext cx="4000000" cy="4470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614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9904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1654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1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8038345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353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5969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6802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34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6674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4447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05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980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1084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2024-03-29T04:07:00Z</dcterms:created>
  <dcterms:modified xsi:type="dcterms:W3CDTF">2024-09-30T05:13:10Z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31e12124bf3b479d9fac648853fee08c</vt:lpwstr>
  </property>
  <property fmtid="{D5CDD505-2E9C-101B-9397-08002B2CF9AE}" pid="5" name="KSOProductBuildVer">
    <vt:lpwstr>1033-12.2.0.17562</vt:lpwstr>
  </property>
</Properties>
</file>