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5" r:id="rId8"/>
    <p:sldId id="266" r:id="rId9"/>
    <p:sldId id="268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30/11/2022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301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30/11/2022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61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30/11/2022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0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30/11/2022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9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30/11/2022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31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30/11/2022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02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30/11/2022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99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30/11/2022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8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30/11/2022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09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30/11/2022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449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30/11/2022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708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5227-3D46-4619-88EC-F263E49CE6A7}" type="datetimeFigureOut">
              <a:rPr lang="en-SG" smtClean="0"/>
              <a:t>30/11/2022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42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16130312-DangVanDa/DataWarehous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hyperlink" Target="https://github.com/KyAnhNguyen/2022_T4_Nhom1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rello.com/b/ZBC7wQbu/lot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TSqiNDgkaYjaCOCQlYSlLLJ3lz8CmHo8" TargetMode="External"/><Relationship Id="rId2" Type="http://schemas.openxmlformats.org/officeDocument/2006/relationships/hyperlink" Target="https://app.diagrams.net/#G13RJBjiXyCWzJEdNZVfIrWl_11RxYvGj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diagrams.net/#G1hpm5w_K-v_gIFk3Xddew0_IXx2Yu92x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489" y="5084472"/>
            <a:ext cx="7116619" cy="1427165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Môn: Data Warehouse</a:t>
            </a:r>
            <a:b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Giảng viên: Nguyễn Công Đức Song</a:t>
            </a:r>
            <a:b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Đặng Minh Tiến</a:t>
            </a:r>
            <a:b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Nhóm: 13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79068" y="3369107"/>
            <a:ext cx="7781639" cy="86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CHỦ ĐỀ: </a:t>
            </a:r>
            <a:r>
              <a:rPr lang="en-S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KIỂM </a:t>
            </a:r>
            <a:r>
              <a:rPr lang="en-S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 KẾT QUẢ </a:t>
            </a:r>
            <a:r>
              <a:rPr lang="en-S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XỔ SỐ</a:t>
            </a:r>
            <a:endParaRPr lang="en-SG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ập tin:Logo HCMUAF.png – Wikipedia tiếng Việ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604" y="102393"/>
            <a:ext cx="2116570" cy="21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147451" y="2473035"/>
            <a:ext cx="8044875" cy="896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BÁO CÁO PROJECT CUỐI KÌ</a:t>
            </a:r>
            <a:endParaRPr lang="en-SG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79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FTP SERVER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44429"/>
              </p:ext>
            </p:extLst>
          </p:nvPr>
        </p:nvGraphicFramePr>
        <p:xfrm>
          <a:off x="1975916" y="97025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186511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31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78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https://free02.123host.vn:2222/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9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DNS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103.97.126.21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64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Tài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khoản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cineqoon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Mật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khẩu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0819778801DEV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5921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8" y="3129698"/>
            <a:ext cx="6029553" cy="2794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98" y="3996965"/>
            <a:ext cx="5683828" cy="2634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8559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oogle Shape;365;p25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843" y="1146048"/>
            <a:ext cx="4527350" cy="37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60655" y="1146048"/>
            <a:ext cx="6724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https://github.com/KyAnhNguyen/2022_T4_Nhom13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99" y="2027188"/>
            <a:ext cx="6991856" cy="471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1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417780" y="2895454"/>
            <a:ext cx="9462656" cy="863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G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CẢM ƠN THẦY ĐÃ XEM!</a:t>
            </a:r>
            <a:endParaRPr lang="en-SG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91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THÀNH VIÊN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48062"/>
              </p:ext>
            </p:extLst>
          </p:nvPr>
        </p:nvGraphicFramePr>
        <p:xfrm>
          <a:off x="858983" y="1209194"/>
          <a:ext cx="9781308" cy="18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926">
                  <a:extLst>
                    <a:ext uri="{9D8B030D-6E8A-4147-A177-3AD203B41FA5}">
                      <a16:colId xmlns:a16="http://schemas.microsoft.com/office/drawing/2014/main" val="711416857"/>
                    </a:ext>
                  </a:extLst>
                </a:gridCol>
                <a:gridCol w="5116946">
                  <a:extLst>
                    <a:ext uri="{9D8B030D-6E8A-4147-A177-3AD203B41FA5}">
                      <a16:colId xmlns:a16="http://schemas.microsoft.com/office/drawing/2014/main" val="714211145"/>
                    </a:ext>
                  </a:extLst>
                </a:gridCol>
                <a:gridCol w="3260436">
                  <a:extLst>
                    <a:ext uri="{9D8B030D-6E8A-4147-A177-3AD203B41FA5}">
                      <a16:colId xmlns:a16="http://schemas.microsoft.com/office/drawing/2014/main" val="960320189"/>
                    </a:ext>
                  </a:extLst>
                </a:gridCol>
              </a:tblGrid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và tên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29185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Kỳ Anh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19130011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883811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Võ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Chí Nguyên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19130154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0505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 Tuấn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19130257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93443"/>
                  </a:ext>
                </a:extLst>
              </a:tr>
            </a:tbl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152398" y="3851418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NHIỆM VỤ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398" y="4743355"/>
            <a:ext cx="577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https://trello.com/b/ZBC7wQbu/lotto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472" y="3549206"/>
            <a:ext cx="6202838" cy="300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593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LINK VẼ CÁC SƠ ĐỒ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05207"/>
              </p:ext>
            </p:extLst>
          </p:nvPr>
        </p:nvGraphicFramePr>
        <p:xfrm>
          <a:off x="618833" y="2105121"/>
          <a:ext cx="1083425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128">
                  <a:extLst>
                    <a:ext uri="{9D8B030D-6E8A-4147-A177-3AD203B41FA5}">
                      <a16:colId xmlns:a16="http://schemas.microsoft.com/office/drawing/2014/main" val="3429395115"/>
                    </a:ext>
                  </a:extLst>
                </a:gridCol>
                <a:gridCol w="5417128">
                  <a:extLst>
                    <a:ext uri="{9D8B030D-6E8A-4147-A177-3AD203B41FA5}">
                      <a16:colId xmlns:a16="http://schemas.microsoft.com/office/drawing/2014/main" val="1199625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Tên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Link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3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Sơ</a:t>
                      </a:r>
                      <a:r>
                        <a:rPr lang="en-SG" baseline="0" dirty="0" smtClean="0"/>
                        <a:t> đồ kiến trúc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2"/>
                        </a:rPr>
                        <a:t>https://app.diagrams.net/#G13RJBjiXyCWzJEdNZVfIrWl_11RxYvGjD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Sơ</a:t>
                      </a:r>
                      <a:r>
                        <a:rPr lang="en-SG" baseline="0" dirty="0" smtClean="0"/>
                        <a:t> đồ dữ liệu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hlinkClick r:id="rId3"/>
                        </a:rPr>
                        <a:t>https://app.diagrams.net/#G1TSqiNDgkaYjaCOCQlYSlLLJ3lz8CmHo8</a:t>
                      </a:r>
                      <a:endParaRPr lang="en-S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Workflow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4"/>
                        </a:rPr>
                        <a:t>https://app.diagrams.net/#G1hpm5w_K-v_gIFk3Xddew0_IXx2Yu92x5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89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5690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KIẾN TRÚC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8803"/>
            <a:ext cx="12192000" cy="32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366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DỮ LIỆU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2" y="665018"/>
            <a:ext cx="4433577" cy="59850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78" y="658753"/>
            <a:ext cx="4902504" cy="59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063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DỮ LIỆU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0" y="665018"/>
            <a:ext cx="4949389" cy="6107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94" y="653623"/>
            <a:ext cx="4958624" cy="611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075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6" y="734183"/>
            <a:ext cx="3553638" cy="6003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72" y="662724"/>
            <a:ext cx="4134983" cy="60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518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" y="997527"/>
            <a:ext cx="5215529" cy="568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83" y="996913"/>
            <a:ext cx="5216093" cy="56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92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Giao diện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00" y="1342493"/>
            <a:ext cx="10818801" cy="50205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87944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124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Môn: Data Warehouse Giảng viên: Nguyễn Công Đức Song                    Đặng Minh Tiến Nhóm: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ADMIN</dc:creator>
  <cp:lastModifiedBy>ADMIN</cp:lastModifiedBy>
  <cp:revision>32</cp:revision>
  <dcterms:created xsi:type="dcterms:W3CDTF">2022-11-17T05:23:18Z</dcterms:created>
  <dcterms:modified xsi:type="dcterms:W3CDTF">2022-11-30T07:02:58Z</dcterms:modified>
</cp:coreProperties>
</file>