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3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0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61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3058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392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383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0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5991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387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2092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4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708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C5227-3D46-4619-88EC-F263E49CE6A7}" type="datetimeFigureOut">
              <a:rPr lang="en-SG" smtClean="0"/>
              <a:t>17/11/2022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A8520-88CB-47F9-A411-43EE621B2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42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ZBC7wQbu/lott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#G1TSqiNDgkaYjaCOCQlYSlLLJ3lz8CmHo8" TargetMode="External"/><Relationship Id="rId2" Type="http://schemas.openxmlformats.org/officeDocument/2006/relationships/hyperlink" Target="https://app.diagrams.net/#G13RJBjiXyCWzJEdNZVfIrWl_11RxYvGj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pp.diagrams.net/#G1hpm5w_K-v_gIFk3Xddew0_IXx2Yu92x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16130312-DangVanDa/DataWarehouse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KyAnhNguyen/2022_T4_Nhom1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962" y="4798144"/>
            <a:ext cx="7116619" cy="1427165"/>
          </a:xfrm>
        </p:spPr>
        <p:txBody>
          <a:bodyPr>
            <a:normAutofit fontScale="90000"/>
          </a:bodyPr>
          <a:lstStyle/>
          <a:p>
            <a:pPr algn="l"/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Môn: </a:t>
            </a: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Data Warehouse</a:t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Giảng viên: Nguyễn Công Đức Song</a:t>
            </a: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SG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Nhóm: 13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10687" y="3609251"/>
            <a:ext cx="7518401" cy="8611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Chủ </a:t>
            </a:r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đề: KIỂM </a:t>
            </a:r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TRA XỔ SỐ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Tập tin:Logo HCMUAF.png – Wikipedia tiếng Việ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604" y="102393"/>
            <a:ext cx="2116570" cy="211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147451" y="2473035"/>
            <a:ext cx="8044875" cy="896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BÁO CÁO PROJECT CUỐI KÌ</a:t>
            </a:r>
            <a:endParaRPr lang="en-SG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1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448062"/>
              </p:ext>
            </p:extLst>
          </p:nvPr>
        </p:nvGraphicFramePr>
        <p:xfrm>
          <a:off x="858983" y="1209194"/>
          <a:ext cx="9781308" cy="18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3926">
                  <a:extLst>
                    <a:ext uri="{9D8B030D-6E8A-4147-A177-3AD203B41FA5}">
                      <a16:colId xmlns:a16="http://schemas.microsoft.com/office/drawing/2014/main" val="711416857"/>
                    </a:ext>
                  </a:extLst>
                </a:gridCol>
                <a:gridCol w="5116946">
                  <a:extLst>
                    <a:ext uri="{9D8B030D-6E8A-4147-A177-3AD203B41FA5}">
                      <a16:colId xmlns:a16="http://schemas.microsoft.com/office/drawing/2014/main" val="714211145"/>
                    </a:ext>
                  </a:extLst>
                </a:gridCol>
                <a:gridCol w="3260436">
                  <a:extLst>
                    <a:ext uri="{9D8B030D-6E8A-4147-A177-3AD203B41FA5}">
                      <a16:colId xmlns:a16="http://schemas.microsoft.com/office/drawing/2014/main" val="960320189"/>
                    </a:ext>
                  </a:extLst>
                </a:gridCol>
              </a:tblGrid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và tên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MSSV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2918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Kỳ Anh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19130011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883811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Võ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Chí Nguyên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19130154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0505"/>
                  </a:ext>
                </a:extLst>
              </a:tr>
              <a:tr h="474390"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Phạm</a:t>
                      </a:r>
                      <a:r>
                        <a:rPr lang="en-SG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Anh Tuấn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19130257</a:t>
                      </a:r>
                      <a:endParaRPr lang="en-S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93443"/>
                  </a:ext>
                </a:extLst>
              </a:tr>
            </a:tbl>
          </a:graphicData>
        </a:graphic>
      </p:graphicFrame>
      <p:sp>
        <p:nvSpPr>
          <p:cNvPr id="8" name="Subtitle 2"/>
          <p:cNvSpPr txBox="1">
            <a:spLocks/>
          </p:cNvSpPr>
          <p:nvPr/>
        </p:nvSpPr>
        <p:spPr>
          <a:xfrm>
            <a:off x="152398" y="3851418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NHIỆM VỤ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8983" y="5062664"/>
            <a:ext cx="577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https://trello.com/b/ZBC7wQbu/lotto</a:t>
            </a:r>
            <a:endParaRPr lang="en-SG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85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LINK VẼ CÁC SƠ ĐỒ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65117"/>
              </p:ext>
            </p:extLst>
          </p:nvPr>
        </p:nvGraphicFramePr>
        <p:xfrm>
          <a:off x="443343" y="1172248"/>
          <a:ext cx="10834256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7128">
                  <a:extLst>
                    <a:ext uri="{9D8B030D-6E8A-4147-A177-3AD203B41FA5}">
                      <a16:colId xmlns:a16="http://schemas.microsoft.com/office/drawing/2014/main" val="3429395115"/>
                    </a:ext>
                  </a:extLst>
                </a:gridCol>
                <a:gridCol w="5417128">
                  <a:extLst>
                    <a:ext uri="{9D8B030D-6E8A-4147-A177-3AD203B41FA5}">
                      <a16:colId xmlns:a16="http://schemas.microsoft.com/office/drawing/2014/main" val="1199625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Tên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/>
                        <a:t>Link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33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cấu trúc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2"/>
                        </a:rPr>
                        <a:t>https://app.diagrams.net/#G13RJBjiXyCWzJEdNZVfIrWl_11RxYvGjD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31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Sơ</a:t>
                      </a:r>
                      <a:r>
                        <a:rPr lang="en-SG" baseline="0" dirty="0" smtClean="0"/>
                        <a:t> đồ dữ liệu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 smtClean="0">
                          <a:hlinkClick r:id="rId3"/>
                        </a:rPr>
                        <a:t>https://app.diagrams.net/#G1TSqiNDgkaYjaCOCQlYSlLLJ3lz8CmHo8</a:t>
                      </a:r>
                      <a:endParaRPr lang="en-SG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93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smtClean="0"/>
                        <a:t>Workflow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 smtClean="0">
                          <a:hlinkClick r:id="rId4"/>
                        </a:rPr>
                        <a:t>https://app.diagrams.net/#G1hpm5w_K-v_gIFk3Xddew0_IXx2Yu92x5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789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6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56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CẤU TRÚC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936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2" y="665018"/>
            <a:ext cx="4433577" cy="5985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78" y="658753"/>
            <a:ext cx="4902504" cy="59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SƠ ĐỒ DỮ LIỆU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20" y="665018"/>
            <a:ext cx="4949389" cy="610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07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7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SOURCE CODE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365;p25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9843" y="1146048"/>
            <a:ext cx="4527350" cy="37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39194" y="2827668"/>
            <a:ext cx="672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Link: </a:t>
            </a:r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https://github.com/KyAnhNguyen/2022_T4_Nhom13</a:t>
            </a:r>
            <a:endParaRPr lang="en-SG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152398" y="198436"/>
            <a:ext cx="7698511" cy="4665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b="1" dirty="0" smtClean="0">
                <a:latin typeface="Arial" panose="020B0604020202020204" pitchFamily="34" charset="0"/>
                <a:cs typeface="Arial" panose="020B0604020202020204" pitchFamily="34" charset="0"/>
              </a:rPr>
              <a:t>THÀNH VIÊN</a:t>
            </a:r>
            <a:endParaRPr lang="en-SG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5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98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Môn: Data Warehouse Giảng viên: Nguyễn Công Đức Song Nhóm: 13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WAREHOUSE</dc:title>
  <dc:creator>ADMIN</dc:creator>
  <cp:lastModifiedBy>ADMIN</cp:lastModifiedBy>
  <cp:revision>11</cp:revision>
  <dcterms:created xsi:type="dcterms:W3CDTF">2022-11-17T05:23:18Z</dcterms:created>
  <dcterms:modified xsi:type="dcterms:W3CDTF">2022-11-17T16:55:48Z</dcterms:modified>
</cp:coreProperties>
</file>