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yAnhNguyen/2022_T4_Nhom1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2" y="4798144"/>
            <a:ext cx="7116619" cy="1427165"/>
          </a:xfrm>
        </p:spPr>
        <p:txBody>
          <a:bodyPr>
            <a:normAutofit fontScale="90000"/>
          </a:bodyPr>
          <a:lstStyle/>
          <a:p>
            <a:pPr algn="l"/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Song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687" y="3609251"/>
            <a:ext cx="7518401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đề: KIỂM TRA 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9194" y="282766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3" y="5062664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15472"/>
              </p:ext>
            </p:extLst>
          </p:nvPr>
        </p:nvGraphicFramePr>
        <p:xfrm>
          <a:off x="443343" y="1172248"/>
          <a:ext cx="1083425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kiến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KIẾN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03"/>
            <a:ext cx="12192000" cy="3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4" y="653623"/>
            <a:ext cx="4958624" cy="6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" y="734183"/>
            <a:ext cx="3553638" cy="600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2" y="662724"/>
            <a:ext cx="4134983" cy="6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97527"/>
            <a:ext cx="5215529" cy="568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83" y="996913"/>
            <a:ext cx="5216093" cy="5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DIAGRAM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7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101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Môn: Data Warehouse Giảng viên: Nguyễn Công Đức Song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19</cp:revision>
  <dcterms:created xsi:type="dcterms:W3CDTF">2022-11-17T05:23:18Z</dcterms:created>
  <dcterms:modified xsi:type="dcterms:W3CDTF">2022-11-21T05:06:28Z</dcterms:modified>
</cp:coreProperties>
</file>