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58" r:id="rId5"/>
    <p:sldId id="259" r:id="rId6"/>
    <p:sldId id="263" r:id="rId7"/>
    <p:sldId id="265" r:id="rId8"/>
    <p:sldId id="266" r:id="rId9"/>
    <p:sldId id="268" r:id="rId10"/>
    <p:sldId id="267" r:id="rId11"/>
    <p:sldId id="261" r:id="rId12"/>
    <p:sldId id="26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C5227-3D46-4619-88EC-F263E49CE6A7}" type="datetimeFigureOut">
              <a:rPr lang="en-SG" smtClean="0"/>
              <a:t>29/11/2022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A8520-88CB-47F9-A411-43EE621B27B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63018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C5227-3D46-4619-88EC-F263E49CE6A7}" type="datetimeFigureOut">
              <a:rPr lang="en-SG" smtClean="0"/>
              <a:t>29/11/2022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A8520-88CB-47F9-A411-43EE621B27B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7619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C5227-3D46-4619-88EC-F263E49CE6A7}" type="datetimeFigureOut">
              <a:rPr lang="en-SG" smtClean="0"/>
              <a:t>29/11/2022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A8520-88CB-47F9-A411-43EE621B27B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53058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C5227-3D46-4619-88EC-F263E49CE6A7}" type="datetimeFigureOut">
              <a:rPr lang="en-SG" smtClean="0"/>
              <a:t>29/11/2022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A8520-88CB-47F9-A411-43EE621B27B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83921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C5227-3D46-4619-88EC-F263E49CE6A7}" type="datetimeFigureOut">
              <a:rPr lang="en-SG" smtClean="0"/>
              <a:t>29/11/2022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A8520-88CB-47F9-A411-43EE621B27B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38314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C5227-3D46-4619-88EC-F263E49CE6A7}" type="datetimeFigureOut">
              <a:rPr lang="en-SG" smtClean="0"/>
              <a:t>29/11/2022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A8520-88CB-47F9-A411-43EE621B27B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97025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C5227-3D46-4619-88EC-F263E49CE6A7}" type="datetimeFigureOut">
              <a:rPr lang="en-SG" smtClean="0"/>
              <a:t>29/11/2022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A8520-88CB-47F9-A411-43EE621B27B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95991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C5227-3D46-4619-88EC-F263E49CE6A7}" type="datetimeFigureOut">
              <a:rPr lang="en-SG" smtClean="0"/>
              <a:t>29/11/2022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A8520-88CB-47F9-A411-43EE621B27B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93870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C5227-3D46-4619-88EC-F263E49CE6A7}" type="datetimeFigureOut">
              <a:rPr lang="en-SG" smtClean="0"/>
              <a:t>29/11/2022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A8520-88CB-47F9-A411-43EE621B27B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12092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C5227-3D46-4619-88EC-F263E49CE6A7}" type="datetimeFigureOut">
              <a:rPr lang="en-SG" smtClean="0"/>
              <a:t>29/11/2022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A8520-88CB-47F9-A411-43EE621B27B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64495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C5227-3D46-4619-88EC-F263E49CE6A7}" type="datetimeFigureOut">
              <a:rPr lang="en-SG" smtClean="0"/>
              <a:t>29/11/2022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A8520-88CB-47F9-A411-43EE621B27B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67089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CC5227-3D46-4619-88EC-F263E49CE6A7}" type="datetimeFigureOut">
              <a:rPr lang="en-SG" smtClean="0"/>
              <a:t>29/11/2022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EA8520-88CB-47F9-A411-43EE621B27B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14229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github.com/16130312-DangVanDa/DataWarehouse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hyperlink" Target="https://github.com/KyAnhNguyen/2022_T4_Nhom13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trello.com/b/ZBC7wQbu/lotto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diagrams.net/#G1TSqiNDgkaYjaCOCQlYSlLLJ3lz8CmHo8" TargetMode="External"/><Relationship Id="rId2" Type="http://schemas.openxmlformats.org/officeDocument/2006/relationships/hyperlink" Target="https://app.diagrams.net/#G13RJBjiXyCWzJEdNZVfIrWl_11RxYvGjD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app.diagrams.net/#G1hpm5w_K-v_gIFk3Xddew0_IXx2Yu92x5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55962" y="4798144"/>
            <a:ext cx="7116619" cy="1427165"/>
          </a:xfrm>
        </p:spPr>
        <p:txBody>
          <a:bodyPr>
            <a:normAutofit fontScale="90000"/>
          </a:bodyPr>
          <a:lstStyle/>
          <a:p>
            <a:pPr algn="l"/>
            <a:r>
              <a:rPr lang="en-SG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Môn: Data Warehouse</a:t>
            </a:r>
            <a:br>
              <a:rPr lang="en-SG" sz="36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SG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Giảng viên: Nguyễn Công Đức Song</a:t>
            </a:r>
            <a:br>
              <a:rPr lang="en-SG" sz="36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SG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Nhóm: 13</a:t>
            </a:r>
            <a:endParaRPr lang="en-SG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410687" y="3609251"/>
            <a:ext cx="7518401" cy="8611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SG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Chủ đề: KIỂM TRA XỔ SỐ</a:t>
            </a:r>
            <a:endParaRPr lang="en-SG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Tập tin:Logo HCMUAF.png – Wikipedia tiếng Việ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1604" y="102393"/>
            <a:ext cx="2116570" cy="2116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2147451" y="2473035"/>
            <a:ext cx="8044875" cy="89607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SG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BÁO CÁO PROJECT CUỐI KÌ</a:t>
            </a:r>
            <a:endParaRPr lang="en-SG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717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 txBox="1">
            <a:spLocks/>
          </p:cNvSpPr>
          <p:nvPr/>
        </p:nvSpPr>
        <p:spPr>
          <a:xfrm>
            <a:off x="152398" y="198436"/>
            <a:ext cx="7698511" cy="46658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SG" b="1" dirty="0" smtClean="0">
                <a:latin typeface="Arial" panose="020B0604020202020204" pitchFamily="34" charset="0"/>
                <a:cs typeface="Arial" panose="020B0604020202020204" pitchFamily="34" charset="0"/>
              </a:rPr>
              <a:t>FTP SERVER</a:t>
            </a:r>
            <a:endParaRPr lang="en-SG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1444429"/>
              </p:ext>
            </p:extLst>
          </p:nvPr>
        </p:nvGraphicFramePr>
        <p:xfrm>
          <a:off x="1975916" y="970258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61865116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103192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</a:t>
                      </a:r>
                      <a:endParaRPr lang="en-SG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Value</a:t>
                      </a:r>
                      <a:endParaRPr lang="en-SG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8784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Link</a:t>
                      </a:r>
                      <a:endParaRPr lang="en-SG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https://free02.123host.vn:2222/</a:t>
                      </a:r>
                      <a:endParaRPr lang="en-SG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2995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DNS</a:t>
                      </a:r>
                      <a:endParaRPr lang="en-SG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103.97.126.21</a:t>
                      </a:r>
                      <a:endParaRPr lang="en-SG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56450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Tài</a:t>
                      </a:r>
                      <a:r>
                        <a:rPr lang="en-SG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khoản</a:t>
                      </a:r>
                      <a:endParaRPr lang="en-SG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cineqoon</a:t>
                      </a:r>
                      <a:endParaRPr lang="en-SG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932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Mật</a:t>
                      </a:r>
                      <a:r>
                        <a:rPr lang="en-SG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khẩu</a:t>
                      </a:r>
                      <a:endParaRPr lang="en-SG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0819778801DEV</a:t>
                      </a:r>
                      <a:endParaRPr lang="en-SG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6659212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98" y="3129698"/>
            <a:ext cx="6029553" cy="279494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7598" y="3996965"/>
            <a:ext cx="5683828" cy="263469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58559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 txBox="1">
            <a:spLocks/>
          </p:cNvSpPr>
          <p:nvPr/>
        </p:nvSpPr>
        <p:spPr>
          <a:xfrm>
            <a:off x="152398" y="198436"/>
            <a:ext cx="7698511" cy="46658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SG" b="1" dirty="0" smtClean="0">
                <a:latin typeface="Arial" panose="020B0604020202020204" pitchFamily="34" charset="0"/>
                <a:cs typeface="Arial" panose="020B0604020202020204" pitchFamily="34" charset="0"/>
              </a:rPr>
              <a:t>SOURCE CODE</a:t>
            </a:r>
            <a:endParaRPr lang="en-SG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Google Shape;365;p25">
            <a:hlinkClick r:id="rId2"/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79843" y="1146048"/>
            <a:ext cx="4527350" cy="37633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760655" y="1146048"/>
            <a:ext cx="67249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000" dirty="0">
                <a:latin typeface="Arial" panose="020B0604020202020204" pitchFamily="34" charset="0"/>
                <a:cs typeface="Arial" panose="020B0604020202020204" pitchFamily="34" charset="0"/>
              </a:rPr>
              <a:t>Link: </a:t>
            </a:r>
            <a:r>
              <a:rPr lang="en-SG" sz="200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https://github.com/KyAnhNguyen/2022_T4_Nhom13</a:t>
            </a:r>
            <a:endParaRPr lang="en-SG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1199" y="2027188"/>
            <a:ext cx="6991856" cy="4714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2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 txBox="1">
            <a:spLocks/>
          </p:cNvSpPr>
          <p:nvPr/>
        </p:nvSpPr>
        <p:spPr>
          <a:xfrm>
            <a:off x="152398" y="198436"/>
            <a:ext cx="7698511" cy="46658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SG" b="1" dirty="0" smtClean="0">
                <a:latin typeface="Arial" panose="020B0604020202020204" pitchFamily="34" charset="0"/>
                <a:cs typeface="Arial" panose="020B0604020202020204" pitchFamily="34" charset="0"/>
              </a:rPr>
              <a:t>THÀNH VIÊN</a:t>
            </a:r>
            <a:endParaRPr lang="en-SG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059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 txBox="1">
            <a:spLocks/>
          </p:cNvSpPr>
          <p:nvPr/>
        </p:nvSpPr>
        <p:spPr>
          <a:xfrm>
            <a:off x="152398" y="198436"/>
            <a:ext cx="7698511" cy="46658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SG" b="1" dirty="0" smtClean="0">
                <a:latin typeface="Arial" panose="020B0604020202020204" pitchFamily="34" charset="0"/>
                <a:cs typeface="Arial" panose="020B0604020202020204" pitchFamily="34" charset="0"/>
              </a:rPr>
              <a:t>THÀNH VIÊN</a:t>
            </a:r>
            <a:endParaRPr lang="en-SG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2448062"/>
              </p:ext>
            </p:extLst>
          </p:nvPr>
        </p:nvGraphicFramePr>
        <p:xfrm>
          <a:off x="858983" y="1209194"/>
          <a:ext cx="9781308" cy="189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3926">
                  <a:extLst>
                    <a:ext uri="{9D8B030D-6E8A-4147-A177-3AD203B41FA5}">
                      <a16:colId xmlns:a16="http://schemas.microsoft.com/office/drawing/2014/main" val="711416857"/>
                    </a:ext>
                  </a:extLst>
                </a:gridCol>
                <a:gridCol w="5116946">
                  <a:extLst>
                    <a:ext uri="{9D8B030D-6E8A-4147-A177-3AD203B41FA5}">
                      <a16:colId xmlns:a16="http://schemas.microsoft.com/office/drawing/2014/main" val="714211145"/>
                    </a:ext>
                  </a:extLst>
                </a:gridCol>
                <a:gridCol w="3260436">
                  <a:extLst>
                    <a:ext uri="{9D8B030D-6E8A-4147-A177-3AD203B41FA5}">
                      <a16:colId xmlns:a16="http://schemas.microsoft.com/office/drawing/2014/main" val="960320189"/>
                    </a:ext>
                  </a:extLst>
                </a:gridCol>
              </a:tblGrid>
              <a:tr h="474390">
                <a:tc>
                  <a:txBody>
                    <a:bodyPr/>
                    <a:lstStyle/>
                    <a:p>
                      <a:r>
                        <a:rPr lang="en-SG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STT</a:t>
                      </a:r>
                      <a:endParaRPr lang="en-SG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Họ</a:t>
                      </a:r>
                      <a:r>
                        <a:rPr lang="en-SG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và tên</a:t>
                      </a:r>
                      <a:endParaRPr lang="en-SG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MSSV</a:t>
                      </a:r>
                      <a:endParaRPr lang="en-SG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4329185"/>
                  </a:ext>
                </a:extLst>
              </a:tr>
              <a:tr h="474390">
                <a:tc>
                  <a:txBody>
                    <a:bodyPr/>
                    <a:lstStyle/>
                    <a:p>
                      <a:r>
                        <a:rPr lang="en-SG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SG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Nguyễn</a:t>
                      </a:r>
                      <a:r>
                        <a:rPr lang="en-SG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Kỳ Anh</a:t>
                      </a:r>
                      <a:endParaRPr lang="en-SG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19130011</a:t>
                      </a:r>
                      <a:endParaRPr lang="en-SG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7883811"/>
                  </a:ext>
                </a:extLst>
              </a:tr>
              <a:tr h="474390">
                <a:tc>
                  <a:txBody>
                    <a:bodyPr/>
                    <a:lstStyle/>
                    <a:p>
                      <a:r>
                        <a:rPr lang="en-SG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SG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Võ</a:t>
                      </a:r>
                      <a:r>
                        <a:rPr lang="en-SG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Chí Nguyên</a:t>
                      </a:r>
                      <a:endParaRPr lang="en-SG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19130154</a:t>
                      </a:r>
                      <a:endParaRPr lang="en-SG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20505"/>
                  </a:ext>
                </a:extLst>
              </a:tr>
              <a:tr h="474390">
                <a:tc>
                  <a:txBody>
                    <a:bodyPr/>
                    <a:lstStyle/>
                    <a:p>
                      <a:r>
                        <a:rPr lang="en-SG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SG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Phạm</a:t>
                      </a:r>
                      <a:r>
                        <a:rPr lang="en-SG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Anh Tuấn</a:t>
                      </a:r>
                      <a:endParaRPr lang="en-SG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19130257</a:t>
                      </a:r>
                      <a:endParaRPr lang="en-SG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1193443"/>
                  </a:ext>
                </a:extLst>
              </a:tr>
            </a:tbl>
          </a:graphicData>
        </a:graphic>
      </p:graphicFrame>
      <p:sp>
        <p:nvSpPr>
          <p:cNvPr id="8" name="Subtitle 2"/>
          <p:cNvSpPr txBox="1">
            <a:spLocks/>
          </p:cNvSpPr>
          <p:nvPr/>
        </p:nvSpPr>
        <p:spPr>
          <a:xfrm>
            <a:off x="152398" y="3851418"/>
            <a:ext cx="7698511" cy="46658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SG" b="1" dirty="0" smtClean="0">
                <a:latin typeface="Arial" panose="020B0604020202020204" pitchFamily="34" charset="0"/>
                <a:cs typeface="Arial" panose="020B0604020202020204" pitchFamily="34" charset="0"/>
              </a:rPr>
              <a:t>NHIỆM VỤ</a:t>
            </a:r>
            <a:endParaRPr lang="en-SG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58983" y="5062664"/>
            <a:ext cx="57775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>
                <a:latin typeface="Arial" panose="020B0604020202020204" pitchFamily="34" charset="0"/>
                <a:cs typeface="Arial" panose="020B0604020202020204" pitchFamily="34" charset="0"/>
              </a:rPr>
              <a:t>Link: </a:t>
            </a:r>
            <a:r>
              <a:rPr lang="en-SG" sz="24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https://trello.com/b/ZBC7wQbu/lotto</a:t>
            </a:r>
            <a:endParaRPr lang="en-SG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1859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152398" y="198436"/>
            <a:ext cx="7698511" cy="46658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SG" b="1" dirty="0" smtClean="0">
                <a:latin typeface="Arial" panose="020B0604020202020204" pitchFamily="34" charset="0"/>
                <a:cs typeface="Arial" panose="020B0604020202020204" pitchFamily="34" charset="0"/>
              </a:rPr>
              <a:t>LINK VẼ CÁC SƠ ĐỒ</a:t>
            </a:r>
            <a:endParaRPr lang="en-SG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1805207"/>
              </p:ext>
            </p:extLst>
          </p:nvPr>
        </p:nvGraphicFramePr>
        <p:xfrm>
          <a:off x="618833" y="2105121"/>
          <a:ext cx="10834256" cy="229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7128">
                  <a:extLst>
                    <a:ext uri="{9D8B030D-6E8A-4147-A177-3AD203B41FA5}">
                      <a16:colId xmlns:a16="http://schemas.microsoft.com/office/drawing/2014/main" val="3429395115"/>
                    </a:ext>
                  </a:extLst>
                </a:gridCol>
                <a:gridCol w="5417128">
                  <a:extLst>
                    <a:ext uri="{9D8B030D-6E8A-4147-A177-3AD203B41FA5}">
                      <a16:colId xmlns:a16="http://schemas.microsoft.com/office/drawing/2014/main" val="11996256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dirty="0" smtClean="0"/>
                        <a:t>Tên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Link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0337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 smtClean="0"/>
                        <a:t>Sơ</a:t>
                      </a:r>
                      <a:r>
                        <a:rPr lang="en-SG" baseline="0" dirty="0" smtClean="0"/>
                        <a:t> đồ kiến trúc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>
                          <a:hlinkClick r:id="rId2"/>
                        </a:rPr>
                        <a:t>https://app.diagrams.net/#G13RJBjiXyCWzJEdNZVfIrWl_11RxYvGjD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23197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 smtClean="0"/>
                        <a:t>Sơ</a:t>
                      </a:r>
                      <a:r>
                        <a:rPr lang="en-SG" baseline="0" dirty="0" smtClean="0"/>
                        <a:t> đồ dữ liệu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 smtClean="0">
                          <a:hlinkClick r:id="rId3"/>
                        </a:rPr>
                        <a:t>https://app.diagrams.net/#G1TSqiNDgkaYjaCOCQlYSlLLJ3lz8CmHo8</a:t>
                      </a:r>
                      <a:endParaRPr lang="en-SG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4693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 smtClean="0"/>
                        <a:t>Workflow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>
                          <a:hlinkClick r:id="rId4"/>
                        </a:rPr>
                        <a:t>https://app.diagrams.net/#G1hpm5w_K-v_gIFk3Xddew0_IXx2Yu92x5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17890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9569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 txBox="1">
            <a:spLocks/>
          </p:cNvSpPr>
          <p:nvPr/>
        </p:nvSpPr>
        <p:spPr>
          <a:xfrm>
            <a:off x="152398" y="198436"/>
            <a:ext cx="7698511" cy="46658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SG" b="1" dirty="0" smtClean="0">
                <a:latin typeface="Arial" panose="020B0604020202020204" pitchFamily="34" charset="0"/>
                <a:cs typeface="Arial" panose="020B0604020202020204" pitchFamily="34" charset="0"/>
              </a:rPr>
              <a:t>SƠ ĐỒ KIẾN TRÚC</a:t>
            </a:r>
            <a:endParaRPr lang="en-SG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88803"/>
            <a:ext cx="12192000" cy="3280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936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 txBox="1">
            <a:spLocks/>
          </p:cNvSpPr>
          <p:nvPr/>
        </p:nvSpPr>
        <p:spPr>
          <a:xfrm>
            <a:off x="152398" y="198436"/>
            <a:ext cx="7698511" cy="46658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SG" b="1" dirty="0" smtClean="0">
                <a:latin typeface="Arial" panose="020B0604020202020204" pitchFamily="34" charset="0"/>
                <a:cs typeface="Arial" panose="020B0604020202020204" pitchFamily="34" charset="0"/>
              </a:rPr>
              <a:t>SƠ ĐỒ DỮ LIỆU</a:t>
            </a:r>
            <a:endParaRPr lang="en-SG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132" y="665018"/>
            <a:ext cx="4433577" cy="598503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078" y="658753"/>
            <a:ext cx="4902504" cy="5991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306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 txBox="1">
            <a:spLocks/>
          </p:cNvSpPr>
          <p:nvPr/>
        </p:nvSpPr>
        <p:spPr>
          <a:xfrm>
            <a:off x="152398" y="198436"/>
            <a:ext cx="7698511" cy="46658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SG" b="1" dirty="0" smtClean="0">
                <a:latin typeface="Arial" panose="020B0604020202020204" pitchFamily="34" charset="0"/>
                <a:cs typeface="Arial" panose="020B0604020202020204" pitchFamily="34" charset="0"/>
              </a:rPr>
              <a:t>SƠ ĐỒ DỮ LIỆU</a:t>
            </a:r>
            <a:endParaRPr lang="en-SG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520" y="665018"/>
            <a:ext cx="4949389" cy="610738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4394" y="653623"/>
            <a:ext cx="4958624" cy="6118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007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 txBox="1">
            <a:spLocks/>
          </p:cNvSpPr>
          <p:nvPr/>
        </p:nvSpPr>
        <p:spPr>
          <a:xfrm>
            <a:off x="152398" y="198436"/>
            <a:ext cx="7698511" cy="46658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SG" b="1" dirty="0" smtClean="0">
                <a:latin typeface="Arial" panose="020B0604020202020204" pitchFamily="34" charset="0"/>
                <a:cs typeface="Arial" panose="020B0604020202020204" pitchFamily="34" charset="0"/>
              </a:rPr>
              <a:t>WORKFLOW</a:t>
            </a:r>
            <a:endParaRPr lang="en-SG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436" y="734183"/>
            <a:ext cx="3553638" cy="600374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2872" y="662724"/>
            <a:ext cx="4134983" cy="6075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551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 txBox="1">
            <a:spLocks/>
          </p:cNvSpPr>
          <p:nvPr/>
        </p:nvSpPr>
        <p:spPr>
          <a:xfrm>
            <a:off x="152398" y="198436"/>
            <a:ext cx="7698511" cy="46658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SG" b="1" dirty="0" smtClean="0">
                <a:latin typeface="Arial" panose="020B0604020202020204" pitchFamily="34" charset="0"/>
                <a:cs typeface="Arial" panose="020B0604020202020204" pitchFamily="34" charset="0"/>
              </a:rPr>
              <a:t>WORKFLOW</a:t>
            </a:r>
            <a:endParaRPr lang="en-SG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162" y="997527"/>
            <a:ext cx="5215529" cy="56832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2483" y="996913"/>
            <a:ext cx="5216093" cy="5683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792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 txBox="1">
            <a:spLocks/>
          </p:cNvSpPr>
          <p:nvPr/>
        </p:nvSpPr>
        <p:spPr>
          <a:xfrm>
            <a:off x="152398" y="198436"/>
            <a:ext cx="7698511" cy="46658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SG" b="1" dirty="0" smtClean="0">
                <a:latin typeface="Arial" panose="020B0604020202020204" pitchFamily="34" charset="0"/>
                <a:cs typeface="Arial" panose="020B0604020202020204" pitchFamily="34" charset="0"/>
              </a:rPr>
              <a:t>Giao diện</a:t>
            </a:r>
            <a:endParaRPr lang="en-SG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000" y="1342493"/>
            <a:ext cx="10818801" cy="502059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48794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1382</TotalTime>
  <Words>118</Words>
  <Application>Microsoft Office PowerPoint</Application>
  <PresentationFormat>Widescreen</PresentationFormat>
  <Paragraphs>47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Môn: Data Warehouse Giảng viên: Nguyễn Công Đức Song Nhóm: 13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WAREHOUSE</dc:title>
  <dc:creator>ADMIN</dc:creator>
  <cp:lastModifiedBy>ADMIN</cp:lastModifiedBy>
  <cp:revision>28</cp:revision>
  <dcterms:created xsi:type="dcterms:W3CDTF">2022-11-17T05:23:18Z</dcterms:created>
  <dcterms:modified xsi:type="dcterms:W3CDTF">2022-11-29T07:53:39Z</dcterms:modified>
</cp:coreProperties>
</file>