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61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97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1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3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0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4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36CE8DE-5622-405E-99D9-0603F4282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Southern California Hospitality and Service Employment Markets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E62CA0-9840-2743-BE8D-5BBE60E9D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Chick-fil-A Rancho Cucamonga</a:t>
            </a:r>
          </a:p>
          <a:p>
            <a:r>
              <a:rPr lang="en-US" dirty="0"/>
              <a:t>External Factors and Labor Research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umber of Jobs per County in Hospitality-Leveraged Industries">
            <a:extLst>
              <a:ext uri="{FF2B5EF4-FFF2-40B4-BE49-F238E27FC236}">
                <a16:creationId xmlns:a16="http://schemas.microsoft.com/office/drawing/2014/main" id="{7BCA183C-C84C-4777-9ED6-32B22B91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74" y="0"/>
            <a:ext cx="7943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ubble Map (Focused)">
            <a:extLst>
              <a:ext uri="{FF2B5EF4-FFF2-40B4-BE49-F238E27FC236}">
                <a16:creationId xmlns:a16="http://schemas.microsoft.com/office/drawing/2014/main" id="{D6057C30-1487-49DC-BF5D-548CE9475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59" y="0"/>
            <a:ext cx="73958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rosstab (Focused)">
            <a:extLst>
              <a:ext uri="{FF2B5EF4-FFF2-40B4-BE49-F238E27FC236}">
                <a16:creationId xmlns:a16="http://schemas.microsoft.com/office/drawing/2014/main" id="{881E0D3A-4483-4FCC-9987-EA96E5D77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5037"/>
            <a:ext cx="6210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2 (3)">
            <a:extLst>
              <a:ext uri="{FF2B5EF4-FFF2-40B4-BE49-F238E27FC236}">
                <a16:creationId xmlns:a16="http://schemas.microsoft.com/office/drawing/2014/main" id="{9BB40269-D659-483E-B59C-1E72AE27B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836"/>
            <a:ext cx="12192000" cy="16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85FC0268-612C-479F-83FD-BF5F7676D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9DC3-B74B-3B43-B222-4F4A9138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75DA-B382-7E4D-ADC2-B9679625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/>
              <a:t>Given the data analysis conducted on our three main competing markets, (L.A. County, Orange County, San Diego County), there following insights were discovered:</a:t>
            </a:r>
          </a:p>
          <a:p>
            <a:r>
              <a:rPr lang="en-US" dirty="0"/>
              <a:t>L.A. County’s service industry is the largest of the four markets and offers the most competitive employment pool. </a:t>
            </a:r>
          </a:p>
          <a:p>
            <a:pPr lvl="1"/>
            <a:r>
              <a:rPr lang="en-US" dirty="0"/>
              <a:t>San Bernardino County can benefit by considering the competitive salary packages, hiring process, and talent acquisition that L.A. County offers. </a:t>
            </a:r>
          </a:p>
          <a:p>
            <a:r>
              <a:rPr lang="en-US" dirty="0"/>
              <a:t>As ”full-service” restaurants like Chick-fil-A continue to grow in popularity, the labor market is catching up in key counties. </a:t>
            </a:r>
          </a:p>
          <a:p>
            <a:pPr marL="0" indent="0">
              <a:buNone/>
            </a:pPr>
            <a:r>
              <a:rPr lang="en-US" b="1" dirty="0"/>
              <a:t>Recommendation(s):</a:t>
            </a:r>
          </a:p>
          <a:p>
            <a:r>
              <a:rPr lang="en-US" dirty="0"/>
              <a:t>Conduct location visits to observe and analyze competing market hiring processes. </a:t>
            </a:r>
          </a:p>
          <a:p>
            <a:r>
              <a:rPr lang="en-US" dirty="0"/>
              <a:t>Leverage existing mentoring and ”Grand Opening” platform to develop talent internally. </a:t>
            </a:r>
          </a:p>
          <a:p>
            <a:r>
              <a:rPr lang="en-US" dirty="0"/>
              <a:t>Industry is leaning heavily in our favor; continue investing in ”service-first” training and business strategies (aligned to our KPIs). </a:t>
            </a:r>
          </a:p>
          <a:p>
            <a:r>
              <a:rPr lang="en-US" dirty="0"/>
              <a:t>Customers continue to value the full-service experience; Great service = increased differential value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85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{D0C9A93C-F8E6-864F-92DC-1FB263E6C041}tf10001060</Template>
  <TotalTime>12</TotalTime>
  <Words>189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Southern California Hospitality and Service Employment Markets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Hospitality and Service Employment Markets</dc:title>
  <dc:creator/>
  <cp:lastModifiedBy>Frizol, Kyle Michael</cp:lastModifiedBy>
  <cp:revision>3</cp:revision>
  <dcterms:created xsi:type="dcterms:W3CDTF">2021-09-28T04:24:00Z</dcterms:created>
  <dcterms:modified xsi:type="dcterms:W3CDTF">2021-09-29T00:04:37Z</dcterms:modified>
</cp:coreProperties>
</file>