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79" r:id="rId3"/>
    <p:sldId id="280" r:id="rId4"/>
    <p:sldId id="281" r:id="rId5"/>
    <p:sldId id="282" r:id="rId6"/>
    <p:sldId id="283" r:id="rId7"/>
    <p:sldId id="284" r:id="rId8"/>
    <p:sldId id="289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Maher" initials="VM" lastIdx="1" clrIdx="0">
    <p:extLst>
      <p:ext uri="{19B8F6BF-5375-455C-9EA6-DF929625EA0E}">
        <p15:presenceInfo xmlns:p15="http://schemas.microsoft.com/office/powerpoint/2012/main" userId="2d2cc1441dcd44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BDA42-96FD-4014-810B-D6E97E39CAB9}" v="153" dt="2021-07-03T02:08:13.139"/>
    <p1510:client id="{2AA85F31-D664-45E6-965B-42516405C9EC}" v="178" dt="2021-07-03T06:20:26.641"/>
    <p1510:client id="{3C3F1FF6-FF42-4E29-8726-9A4F4E845B8E}" v="1183" dt="2021-07-03T06:02:56.292"/>
    <p1510:client id="{3C48DC4D-53F6-4C8E-9B5E-E4FC86FA48A0}" v="10" dt="2021-07-03T00:21:28.598"/>
    <p1510:client id="{46D11399-4C08-4382-8C39-BB3A5C657B2B}" v="2" dt="2021-07-02T01:26:59.645"/>
    <p1510:client id="{48046038-07D7-4811-BC2F-E16FB3FF8A09}" v="10" dt="2021-07-03T02:30:43.341"/>
    <p1510:client id="{4F23BFB5-8C64-4BE9-84EC-A4E38FAB5B86}" v="610" dt="2021-07-03T02:25:16.287"/>
    <p1510:client id="{5A8DDD3E-76DC-44B7-AC50-ABA9BF0E8C7F}" v="781" dt="2021-07-03T06:23:38.484"/>
    <p1510:client id="{6AF484BC-1FD4-4995-82E7-7673E83C708A}" v="114" dt="2021-07-03T17:34:30.598"/>
    <p1510:client id="{7313864E-9D7F-4DA0-BC1B-3E21519FC03B}" v="40" dt="2021-07-03T12:36:51.846"/>
    <p1510:client id="{7E1A6B4C-BA1C-48EA-98E4-5C32A25938D7}" v="37" dt="2021-07-02T13:41:39.919"/>
    <p1510:client id="{7E60F9E0-FA3F-4D0C-A590-67E47FB6F180}" v="183" dt="2021-07-02T05:55:58.954"/>
    <p1510:client id="{8099F2D3-567D-40D3-857B-3480CC921469}" v="58" dt="2021-07-02T21:02:21.582"/>
    <p1510:client id="{897FBFA1-5856-4E4E-B587-14D5FA16B0D4}" v="215" dt="2021-07-03T02:38:47.212"/>
    <p1510:client id="{8EA828C5-1B3E-490E-8942-0019C0437FCE}" v="24" dt="2021-07-02T01:19:35.895"/>
    <p1510:client id="{AB82A205-1F4A-44FF-839A-3AB95ABA6E63}" v="11" dt="2021-07-03T23:14:46.557"/>
    <p1510:client id="{AD3EBF32-BAB9-4F03-806A-792D5303D20D}" v="48" dt="2021-07-02T06:03:34.371"/>
    <p1510:client id="{B23D90EB-F2E0-414E-A5B5-0F55C9712B29}" v="152" dt="2021-07-02T23:01:19.886"/>
    <p1510:client id="{BF70D73B-E4DB-4A17-9A43-B46A8D86E6E7}" v="1175" dt="2021-07-03T04:00:04.885"/>
    <p1510:client id="{D6108510-68C7-4D36-B813-DB56E687A40B}" v="164" dt="2021-07-03T03:15:53.390"/>
    <p1510:client id="{D91EC193-D32A-4B50-AAB0-551ADD3FA8F4}" v="59" dt="2021-07-03T02:09:24.744"/>
    <p1510:client id="{E77664F6-D0C5-4056-9989-10948A10C250}" v="40" dt="2021-07-02T01:28:16.410"/>
    <p1510:client id="{EE08349C-38DD-44DD-A08C-D0C2387890FD}" v="571" dt="2021-07-02T21:21:18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Frizol" userId="93751314632ae04f" providerId="Windows Live" clId="Web-{8EA828C5-1B3E-490E-8942-0019C0437FCE}"/>
    <pc:docChg chg="modSld">
      <pc:chgData name="Kyle Frizol" userId="93751314632ae04f" providerId="Windows Live" clId="Web-{8EA828C5-1B3E-490E-8942-0019C0437FCE}" dt="2021-07-02T01:19:35.239" v="8" actId="20577"/>
      <pc:docMkLst>
        <pc:docMk/>
      </pc:docMkLst>
      <pc:sldChg chg="modSp">
        <pc:chgData name="Kyle Frizol" userId="93751314632ae04f" providerId="Windows Live" clId="Web-{8EA828C5-1B3E-490E-8942-0019C0437FCE}" dt="2021-07-02T01:19:32.286" v="7" actId="20577"/>
        <pc:sldMkLst>
          <pc:docMk/>
          <pc:sldMk cId="635619509" sldId="282"/>
        </pc:sldMkLst>
        <pc:spChg chg="mod">
          <ac:chgData name="Kyle Frizol" userId="93751314632ae04f" providerId="Windows Live" clId="Web-{8EA828C5-1B3E-490E-8942-0019C0437FCE}" dt="2021-07-02T01:19:32.286" v="7" actId="20577"/>
          <ac:spMkLst>
            <pc:docMk/>
            <pc:sldMk cId="635619509" sldId="282"/>
            <ac:spMk id="2" creationId="{00000000-0000-0000-0000-000000000000}"/>
          </ac:spMkLst>
        </pc:spChg>
      </pc:sldChg>
      <pc:sldChg chg="modSp">
        <pc:chgData name="Kyle Frizol" userId="93751314632ae04f" providerId="Windows Live" clId="Web-{8EA828C5-1B3E-490E-8942-0019C0437FCE}" dt="2021-07-02T01:19:35.239" v="8" actId="20577"/>
        <pc:sldMkLst>
          <pc:docMk/>
          <pc:sldMk cId="325640659" sldId="283"/>
        </pc:sldMkLst>
        <pc:spChg chg="mod">
          <ac:chgData name="Kyle Frizol" userId="93751314632ae04f" providerId="Windows Live" clId="Web-{8EA828C5-1B3E-490E-8942-0019C0437FCE}" dt="2021-07-02T01:19:35.239" v="8" actId="20577"/>
          <ac:spMkLst>
            <pc:docMk/>
            <pc:sldMk cId="325640659" sldId="283"/>
            <ac:spMk id="2" creationId="{00000000-0000-0000-0000-000000000000}"/>
          </ac:spMkLst>
        </pc:spChg>
      </pc:sldChg>
    </pc:docChg>
  </pc:docChgLst>
  <pc:docChgLst>
    <pc:chgData name="RUTH NGIENDO" userId="ec1c5ea570c8e2df" providerId="Windows Live" clId="Web-{E77664F6-D0C5-4056-9989-10948A10C250}"/>
    <pc:docChg chg="modSld">
      <pc:chgData name="RUTH NGIENDO" userId="ec1c5ea570c8e2df" providerId="Windows Live" clId="Web-{E77664F6-D0C5-4056-9989-10948A10C250}" dt="2021-07-02T01:28:16.410" v="39" actId="14100"/>
      <pc:docMkLst>
        <pc:docMk/>
      </pc:docMkLst>
      <pc:sldChg chg="modSp">
        <pc:chgData name="RUTH NGIENDO" userId="ec1c5ea570c8e2df" providerId="Windows Live" clId="Web-{E77664F6-D0C5-4056-9989-10948A10C250}" dt="2021-07-02T01:28:16.410" v="39" actId="14100"/>
        <pc:sldMkLst>
          <pc:docMk/>
          <pc:sldMk cId="3628009239" sldId="279"/>
        </pc:sldMkLst>
        <pc:spChg chg="mod">
          <ac:chgData name="RUTH NGIENDO" userId="ec1c5ea570c8e2df" providerId="Windows Live" clId="Web-{E77664F6-D0C5-4056-9989-10948A10C250}" dt="2021-07-02T00:59:05.527" v="26" actId="14100"/>
          <ac:spMkLst>
            <pc:docMk/>
            <pc:sldMk cId="3628009239" sldId="279"/>
            <ac:spMk id="39" creationId="{5CF000E3-E485-434C-A247-E766C20C7383}"/>
          </ac:spMkLst>
        </pc:spChg>
        <pc:spChg chg="mod">
          <ac:chgData name="RUTH NGIENDO" userId="ec1c5ea570c8e2df" providerId="Windows Live" clId="Web-{E77664F6-D0C5-4056-9989-10948A10C250}" dt="2021-07-02T01:08:22.004" v="38" actId="14100"/>
          <ac:spMkLst>
            <pc:docMk/>
            <pc:sldMk cId="3628009239" sldId="279"/>
            <ac:spMk id="40" creationId="{E6671816-2642-4078-9195-572028C48909}"/>
          </ac:spMkLst>
        </pc:spChg>
        <pc:spChg chg="mod">
          <ac:chgData name="RUTH NGIENDO" userId="ec1c5ea570c8e2df" providerId="Windows Live" clId="Web-{E77664F6-D0C5-4056-9989-10948A10C250}" dt="2021-07-02T01:28:16.410" v="39" actId="14100"/>
          <ac:spMkLst>
            <pc:docMk/>
            <pc:sldMk cId="3628009239" sldId="279"/>
            <ac:spMk id="44" creationId="{02E87992-9A92-4950-9AD2-5681C2EB8580}"/>
          </ac:spMkLst>
        </pc:spChg>
        <pc:spChg chg="mod">
          <ac:chgData name="RUTH NGIENDO" userId="ec1c5ea570c8e2df" providerId="Windows Live" clId="Web-{E77664F6-D0C5-4056-9989-10948A10C250}" dt="2021-07-02T00:58:38.590" v="23" actId="1076"/>
          <ac:spMkLst>
            <pc:docMk/>
            <pc:sldMk cId="3628009239" sldId="279"/>
            <ac:spMk id="45" creationId="{D7E6BE24-8A7C-4612-99A9-CC55B35C344F}"/>
          </ac:spMkLst>
        </pc:spChg>
      </pc:sldChg>
    </pc:docChg>
  </pc:docChgLst>
  <pc:docChgLst>
    <pc:chgData name="Matthew Pearce" userId="3f6bfb10dca97ecb" providerId="Windows Live" clId="Web-{AD3EBF32-BAB9-4F03-806A-792D5303D20D}"/>
    <pc:docChg chg="modSld">
      <pc:chgData name="Matthew Pearce" userId="3f6bfb10dca97ecb" providerId="Windows Live" clId="Web-{AD3EBF32-BAB9-4F03-806A-792D5303D20D}" dt="2021-07-02T06:03:34.215" v="43" actId="20577"/>
      <pc:docMkLst>
        <pc:docMk/>
      </pc:docMkLst>
      <pc:sldChg chg="addSp delSp modSp">
        <pc:chgData name="Matthew Pearce" userId="3f6bfb10dca97ecb" providerId="Windows Live" clId="Web-{AD3EBF32-BAB9-4F03-806A-792D5303D20D}" dt="2021-07-02T06:03:34.215" v="43" actId="20577"/>
        <pc:sldMkLst>
          <pc:docMk/>
          <pc:sldMk cId="3628009239" sldId="279"/>
        </pc:sldMkLst>
        <pc:spChg chg="del">
          <ac:chgData name="Matthew Pearce" userId="3f6bfb10dca97ecb" providerId="Windows Live" clId="Web-{AD3EBF32-BAB9-4F03-806A-792D5303D20D}" dt="2021-07-02T06:00:20.370" v="16"/>
          <ac:spMkLst>
            <pc:docMk/>
            <pc:sldMk cId="3628009239" sldId="279"/>
            <ac:spMk id="41" creationId="{D92EC3DC-6832-490E-BD99-31B4B64F74EB}"/>
          </ac:spMkLst>
        </pc:spChg>
        <pc:spChg chg="del">
          <ac:chgData name="Matthew Pearce" userId="3f6bfb10dca97ecb" providerId="Windows Live" clId="Web-{AD3EBF32-BAB9-4F03-806A-792D5303D20D}" dt="2021-07-02T06:00:22.714" v="17"/>
          <ac:spMkLst>
            <pc:docMk/>
            <pc:sldMk cId="3628009239" sldId="279"/>
            <ac:spMk id="42" creationId="{BD68A9D0-940F-4025-8049-E7E1A0FEEE77}"/>
          </ac:spMkLst>
        </pc:spChg>
        <pc:spChg chg="add">
          <ac:chgData name="Matthew Pearce" userId="3f6bfb10dca97ecb" providerId="Windows Live" clId="Web-{AD3EBF32-BAB9-4F03-806A-792D5303D20D}" dt="2021-07-02T05:58:43.268" v="0"/>
          <ac:spMkLst>
            <pc:docMk/>
            <pc:sldMk cId="3628009239" sldId="279"/>
            <ac:spMk id="43" creationId="{49C04200-58D7-485F-AEF9-A803801FE938}"/>
          </ac:spMkLst>
        </pc:spChg>
        <pc:spChg chg="add mod">
          <ac:chgData name="Matthew Pearce" userId="3f6bfb10dca97ecb" providerId="Windows Live" clId="Web-{AD3EBF32-BAB9-4F03-806A-792D5303D20D}" dt="2021-07-02T06:01:16.077" v="30" actId="1076"/>
          <ac:spMkLst>
            <pc:docMk/>
            <pc:sldMk cId="3628009239" sldId="279"/>
            <ac:spMk id="44" creationId="{AE59D870-1DB2-40BB-9661-055EE5A1BA8B}"/>
          </ac:spMkLst>
        </pc:spChg>
        <pc:spChg chg="add mod">
          <ac:chgData name="Matthew Pearce" userId="3f6bfb10dca97ecb" providerId="Windows Live" clId="Web-{AD3EBF32-BAB9-4F03-806A-792D5303D20D}" dt="2021-07-02T06:01:05.029" v="29" actId="14100"/>
          <ac:spMkLst>
            <pc:docMk/>
            <pc:sldMk cId="3628009239" sldId="279"/>
            <ac:spMk id="46" creationId="{A6B93A82-D7BF-453F-823D-D57B7CCE32A6}"/>
          </ac:spMkLst>
        </pc:spChg>
        <pc:spChg chg="add mod">
          <ac:chgData name="Matthew Pearce" userId="3f6bfb10dca97ecb" providerId="Windows Live" clId="Web-{AD3EBF32-BAB9-4F03-806A-792D5303D20D}" dt="2021-07-02T06:01:59.689" v="31"/>
          <ac:spMkLst>
            <pc:docMk/>
            <pc:sldMk cId="3628009239" sldId="279"/>
            <ac:spMk id="49" creationId="{D682CA07-8236-4A3D-AE77-AAD648AD931E}"/>
          </ac:spMkLst>
        </pc:spChg>
        <pc:spChg chg="mod">
          <ac:chgData name="Matthew Pearce" userId="3f6bfb10dca97ecb" providerId="Windows Live" clId="Web-{AD3EBF32-BAB9-4F03-806A-792D5303D20D}" dt="2021-07-02T06:03:11.678" v="33" actId="1076"/>
          <ac:spMkLst>
            <pc:docMk/>
            <pc:sldMk cId="3628009239" sldId="279"/>
            <ac:spMk id="60" creationId="{F6AB77E0-2676-4F7F-BC90-A04945350512}"/>
          </ac:spMkLst>
        </pc:spChg>
        <pc:spChg chg="mod">
          <ac:chgData name="Matthew Pearce" userId="3f6bfb10dca97ecb" providerId="Windows Live" clId="Web-{AD3EBF32-BAB9-4F03-806A-792D5303D20D}" dt="2021-07-02T06:03:13.678" v="34" actId="1076"/>
          <ac:spMkLst>
            <pc:docMk/>
            <pc:sldMk cId="3628009239" sldId="279"/>
            <ac:spMk id="63" creationId="{B32F7F9F-4279-489D-8493-57C12BE7A559}"/>
          </ac:spMkLst>
        </pc:spChg>
        <pc:spChg chg="add mod">
          <ac:chgData name="Matthew Pearce" userId="3f6bfb10dca97ecb" providerId="Windows Live" clId="Web-{AD3EBF32-BAB9-4F03-806A-792D5303D20D}" dt="2021-07-02T06:03:34.215" v="43" actId="20577"/>
          <ac:spMkLst>
            <pc:docMk/>
            <pc:sldMk cId="3628009239" sldId="279"/>
            <ac:spMk id="68" creationId="{AC8B680B-AD68-4962-8993-F4F819405DDA}"/>
          </ac:spMkLst>
        </pc:spChg>
      </pc:sldChg>
    </pc:docChg>
  </pc:docChgLst>
  <pc:docChgLst>
    <pc:chgData name="Matthew Pearce" userId="3f6bfb10dca97ecb" providerId="Windows Live" clId="Web-{48046038-07D7-4811-BC2F-E16FB3FF8A09}"/>
    <pc:docChg chg="modSld">
      <pc:chgData name="Matthew Pearce" userId="3f6bfb10dca97ecb" providerId="Windows Live" clId="Web-{48046038-07D7-4811-BC2F-E16FB3FF8A09}" dt="2021-07-03T02:30:41.106" v="8" actId="20577"/>
      <pc:docMkLst>
        <pc:docMk/>
      </pc:docMkLst>
      <pc:sldChg chg="addSp modSp">
        <pc:chgData name="Matthew Pearce" userId="3f6bfb10dca97ecb" providerId="Windows Live" clId="Web-{48046038-07D7-4811-BC2F-E16FB3FF8A09}" dt="2021-07-03T02:30:41.106" v="8" actId="20577"/>
        <pc:sldMkLst>
          <pc:docMk/>
          <pc:sldMk cId="3628009239" sldId="279"/>
        </pc:sldMkLst>
        <pc:spChg chg="mod">
          <ac:chgData name="Matthew Pearce" userId="3f6bfb10dca97ecb" providerId="Windows Live" clId="Web-{48046038-07D7-4811-BC2F-E16FB3FF8A09}" dt="2021-07-03T02:30:25.700" v="5" actId="1076"/>
          <ac:spMkLst>
            <pc:docMk/>
            <pc:sldMk cId="3628009239" sldId="279"/>
            <ac:spMk id="85" creationId="{9932CA9C-FAE7-419E-999B-54639101F23D}"/>
          </ac:spMkLst>
        </pc:spChg>
        <pc:spChg chg="add mod">
          <ac:chgData name="Matthew Pearce" userId="3f6bfb10dca97ecb" providerId="Windows Live" clId="Web-{48046038-07D7-4811-BC2F-E16FB3FF8A09}" dt="2021-07-03T02:30:41.106" v="8" actId="20577"/>
          <ac:spMkLst>
            <pc:docMk/>
            <pc:sldMk cId="3628009239" sldId="279"/>
            <ac:spMk id="87" creationId="{C1DC8B15-B38C-4463-8025-CE0DAEF661DF}"/>
          </ac:spMkLst>
        </pc:spChg>
      </pc:sldChg>
      <pc:sldChg chg="addSp modSp">
        <pc:chgData name="Matthew Pearce" userId="3f6bfb10dca97ecb" providerId="Windows Live" clId="Web-{48046038-07D7-4811-BC2F-E16FB3FF8A09}" dt="2021-07-03T02:29:18.607" v="4" actId="1076"/>
        <pc:sldMkLst>
          <pc:docMk/>
          <pc:sldMk cId="2671022931" sldId="287"/>
        </pc:sldMkLst>
        <pc:picChg chg="add mod">
          <ac:chgData name="Matthew Pearce" userId="3f6bfb10dca97ecb" providerId="Windows Live" clId="Web-{48046038-07D7-4811-BC2F-E16FB3FF8A09}" dt="2021-07-03T02:29:18.607" v="4" actId="1076"/>
          <ac:picMkLst>
            <pc:docMk/>
            <pc:sldMk cId="2671022931" sldId="287"/>
            <ac:picMk id="8" creationId="{9EF6FA10-6BBE-4F64-8313-F3BB32932674}"/>
          </ac:picMkLst>
        </pc:picChg>
      </pc:sldChg>
    </pc:docChg>
  </pc:docChgLst>
  <pc:docChgLst>
    <pc:chgData name="Kyle Frizol" userId="93751314632ae04f" providerId="Windows Live" clId="Web-{06232977-B446-40E0-88FF-E086B7C9C9DD}"/>
    <pc:docChg chg="addSld delSld modSld sldOrd">
      <pc:chgData name="Kyle Frizol" userId="93751314632ae04f" providerId="Windows Live" clId="Web-{06232977-B446-40E0-88FF-E086B7C9C9DD}" dt="2021-06-30T02:16:47.409" v="113" actId="20577"/>
      <pc:docMkLst>
        <pc:docMk/>
      </pc:docMkLst>
      <pc:sldChg chg="modSp">
        <pc:chgData name="Kyle Frizol" userId="93751314632ae04f" providerId="Windows Live" clId="Web-{06232977-B446-40E0-88FF-E086B7C9C9DD}" dt="2021-06-30T02:16:43.263" v="112" actId="20577"/>
        <pc:sldMkLst>
          <pc:docMk/>
          <pc:sldMk cId="3628009239" sldId="279"/>
        </pc:sldMkLst>
        <pc:spChg chg="mod">
          <ac:chgData name="Kyle Frizol" userId="93751314632ae04f" providerId="Windows Live" clId="Web-{06232977-B446-40E0-88FF-E086B7C9C9DD}" dt="2021-06-30T02:16:43.263" v="112" actId="20577"/>
          <ac:spMkLst>
            <pc:docMk/>
            <pc:sldMk cId="3628009239" sldId="279"/>
            <ac:spMk id="9" creationId="{00000000-0000-0000-0000-000000000000}"/>
          </ac:spMkLst>
        </pc:spChg>
      </pc:sldChg>
      <pc:sldChg chg="new del">
        <pc:chgData name="Kyle Frizol" userId="93751314632ae04f" providerId="Windows Live" clId="Web-{06232977-B446-40E0-88FF-E086B7C9C9DD}" dt="2021-06-30T02:10:39.036" v="9"/>
        <pc:sldMkLst>
          <pc:docMk/>
          <pc:sldMk cId="1356289107" sldId="280"/>
        </pc:sldMkLst>
      </pc:sldChg>
      <pc:sldChg chg="addSp modSp add ord replId">
        <pc:chgData name="Kyle Frizol" userId="93751314632ae04f" providerId="Windows Live" clId="Web-{06232977-B446-40E0-88FF-E086B7C9C9DD}" dt="2021-06-30T02:16:47.409" v="113" actId="20577"/>
        <pc:sldMkLst>
          <pc:docMk/>
          <pc:sldMk cId="2328879682" sldId="280"/>
        </pc:sldMkLst>
        <pc:spChg chg="mod">
          <ac:chgData name="Kyle Frizol" userId="93751314632ae04f" providerId="Windows Live" clId="Web-{06232977-B446-40E0-88FF-E086B7C9C9DD}" dt="2021-06-30T02:10:53.240" v="20" actId="20577"/>
          <ac:spMkLst>
            <pc:docMk/>
            <pc:sldMk cId="2328879682" sldId="280"/>
            <ac:spMk id="2" creationId="{00000000-0000-0000-0000-000000000000}"/>
          </ac:spMkLst>
        </pc:spChg>
        <pc:spChg chg="mod">
          <ac:chgData name="Kyle Frizol" userId="93751314632ae04f" providerId="Windows Live" clId="Web-{06232977-B446-40E0-88FF-E086B7C9C9DD}" dt="2021-06-30T02:10:56.646" v="21" actId="20577"/>
          <ac:spMkLst>
            <pc:docMk/>
            <pc:sldMk cId="2328879682" sldId="280"/>
            <ac:spMk id="3" creationId="{00000000-0000-0000-0000-000000000000}"/>
          </ac:spMkLst>
        </pc:spChg>
        <pc:spChg chg="add mod">
          <ac:chgData name="Kyle Frizol" userId="93751314632ae04f" providerId="Windows Live" clId="Web-{06232977-B446-40E0-88FF-E086B7C9C9DD}" dt="2021-06-30T02:16:47.409" v="113" actId="20577"/>
          <ac:spMkLst>
            <pc:docMk/>
            <pc:sldMk cId="2328879682" sldId="280"/>
            <ac:spMk id="7" creationId="{7EFC94DA-46EF-4250-87B7-A1FA58602CA3}"/>
          </ac:spMkLst>
        </pc:spChg>
      </pc:sldChg>
      <pc:sldChg chg="add del replId">
        <pc:chgData name="Kyle Frizol" userId="93751314632ae04f" providerId="Windows Live" clId="Web-{06232977-B446-40E0-88FF-E086B7C9C9DD}" dt="2021-06-30T02:10:39.911" v="10"/>
        <pc:sldMkLst>
          <pc:docMk/>
          <pc:sldMk cId="1637716951" sldId="281"/>
        </pc:sldMkLst>
      </pc:sldChg>
      <pc:sldChg chg="addSp delSp modSp add del replId">
        <pc:chgData name="Kyle Frizol" userId="93751314632ae04f" providerId="Windows Live" clId="Web-{06232977-B446-40E0-88FF-E086B7C9C9DD}" dt="2021-06-30T02:13:01.733" v="70"/>
        <pc:sldMkLst>
          <pc:docMk/>
          <pc:sldMk cId="2356212814" sldId="281"/>
        </pc:sldMkLst>
        <pc:spChg chg="add del mod">
          <ac:chgData name="Kyle Frizol" userId="93751314632ae04f" providerId="Windows Live" clId="Web-{06232977-B446-40E0-88FF-E086B7C9C9DD}" dt="2021-06-30T02:12:54.920" v="69"/>
          <ac:spMkLst>
            <pc:docMk/>
            <pc:sldMk cId="2356212814" sldId="281"/>
            <ac:spMk id="7" creationId="{61E94EAB-2E18-4173-8527-54BE71756C79}"/>
          </ac:spMkLst>
        </pc:spChg>
      </pc:sldChg>
      <pc:sldChg chg="modSp add replId">
        <pc:chgData name="Kyle Frizol" userId="93751314632ae04f" providerId="Windows Live" clId="Web-{06232977-B446-40E0-88FF-E086B7C9C9DD}" dt="2021-06-30T02:13:43.267" v="90" actId="20577"/>
        <pc:sldMkLst>
          <pc:docMk/>
          <pc:sldMk cId="4270513723" sldId="281"/>
        </pc:sldMkLst>
        <pc:spChg chg="mod">
          <ac:chgData name="Kyle Frizol" userId="93751314632ae04f" providerId="Windows Live" clId="Web-{06232977-B446-40E0-88FF-E086B7C9C9DD}" dt="2021-06-30T02:13:43.267" v="90" actId="20577"/>
          <ac:spMkLst>
            <pc:docMk/>
            <pc:sldMk cId="4270513723" sldId="281"/>
            <ac:spMk id="7" creationId="{7EFC94DA-46EF-4250-87B7-A1FA58602CA3}"/>
          </ac:spMkLst>
        </pc:spChg>
      </pc:sldChg>
      <pc:sldChg chg="modSp add replId">
        <pc:chgData name="Kyle Frizol" userId="93751314632ae04f" providerId="Windows Live" clId="Web-{06232977-B446-40E0-88FF-E086B7C9C9DD}" dt="2021-06-30T02:13:52.423" v="91" actId="20577"/>
        <pc:sldMkLst>
          <pc:docMk/>
          <pc:sldMk cId="635619509" sldId="282"/>
        </pc:sldMkLst>
        <pc:spChg chg="mod">
          <ac:chgData name="Kyle Frizol" userId="93751314632ae04f" providerId="Windows Live" clId="Web-{06232977-B446-40E0-88FF-E086B7C9C9DD}" dt="2021-06-30T02:13:52.423" v="91" actId="20577"/>
          <ac:spMkLst>
            <pc:docMk/>
            <pc:sldMk cId="635619509" sldId="282"/>
            <ac:spMk id="7" creationId="{7EFC94DA-46EF-4250-87B7-A1FA58602CA3}"/>
          </ac:spMkLst>
        </pc:spChg>
      </pc:sldChg>
      <pc:sldChg chg="add del replId">
        <pc:chgData name="Kyle Frizol" userId="93751314632ae04f" providerId="Windows Live" clId="Web-{06232977-B446-40E0-88FF-E086B7C9C9DD}" dt="2021-06-30T02:13:02.827" v="71"/>
        <pc:sldMkLst>
          <pc:docMk/>
          <pc:sldMk cId="2112960340" sldId="282"/>
        </pc:sldMkLst>
      </pc:sldChg>
      <pc:sldChg chg="add del replId">
        <pc:chgData name="Kyle Frizol" userId="93751314632ae04f" providerId="Windows Live" clId="Web-{06232977-B446-40E0-88FF-E086B7C9C9DD}" dt="2021-06-30T02:10:40.536" v="11"/>
        <pc:sldMkLst>
          <pc:docMk/>
          <pc:sldMk cId="3118477293" sldId="282"/>
        </pc:sldMkLst>
      </pc:sldChg>
      <pc:sldChg chg="modSp add replId">
        <pc:chgData name="Kyle Frizol" userId="93751314632ae04f" providerId="Windows Live" clId="Web-{06232977-B446-40E0-88FF-E086B7C9C9DD}" dt="2021-06-30T02:14:04.518" v="98" actId="14100"/>
        <pc:sldMkLst>
          <pc:docMk/>
          <pc:sldMk cId="325640659" sldId="283"/>
        </pc:sldMkLst>
        <pc:spChg chg="mod">
          <ac:chgData name="Kyle Frizol" userId="93751314632ae04f" providerId="Windows Live" clId="Web-{06232977-B446-40E0-88FF-E086B7C9C9DD}" dt="2021-06-30T02:14:04.518" v="98" actId="14100"/>
          <ac:spMkLst>
            <pc:docMk/>
            <pc:sldMk cId="325640659" sldId="283"/>
            <ac:spMk id="7" creationId="{7EFC94DA-46EF-4250-87B7-A1FA58602CA3}"/>
          </ac:spMkLst>
        </pc:spChg>
      </pc:sldChg>
      <pc:sldChg chg="add del replId">
        <pc:chgData name="Kyle Frizol" userId="93751314632ae04f" providerId="Windows Live" clId="Web-{06232977-B446-40E0-88FF-E086B7C9C9DD}" dt="2021-06-30T02:13:03.905" v="72"/>
        <pc:sldMkLst>
          <pc:docMk/>
          <pc:sldMk cId="692402488" sldId="283"/>
        </pc:sldMkLst>
      </pc:sldChg>
      <pc:sldChg chg="new del">
        <pc:chgData name="Kyle Frizol" userId="93751314632ae04f" providerId="Windows Live" clId="Web-{06232977-B446-40E0-88FF-E086B7C9C9DD}" dt="2021-06-30T02:10:41.130" v="12"/>
        <pc:sldMkLst>
          <pc:docMk/>
          <pc:sldMk cId="1262159560" sldId="283"/>
        </pc:sldMkLst>
      </pc:sldChg>
      <pc:sldChg chg="modSp add replId">
        <pc:chgData name="Kyle Frizol" userId="93751314632ae04f" providerId="Windows Live" clId="Web-{06232977-B446-40E0-88FF-E086B7C9C9DD}" dt="2021-06-30T02:14:17.581" v="100" actId="20577"/>
        <pc:sldMkLst>
          <pc:docMk/>
          <pc:sldMk cId="59065047" sldId="284"/>
        </pc:sldMkLst>
        <pc:spChg chg="mod">
          <ac:chgData name="Kyle Frizol" userId="93751314632ae04f" providerId="Windows Live" clId="Web-{06232977-B446-40E0-88FF-E086B7C9C9DD}" dt="2021-06-30T02:14:17.581" v="100" actId="20577"/>
          <ac:spMkLst>
            <pc:docMk/>
            <pc:sldMk cId="59065047" sldId="284"/>
            <ac:spMk id="7" creationId="{7EFC94DA-46EF-4250-87B7-A1FA58602CA3}"/>
          </ac:spMkLst>
        </pc:spChg>
      </pc:sldChg>
      <pc:sldChg chg="add del replId">
        <pc:chgData name="Kyle Frizol" userId="93751314632ae04f" providerId="Windows Live" clId="Web-{06232977-B446-40E0-88FF-E086B7C9C9DD}" dt="2021-06-30T02:13:04.452" v="73"/>
        <pc:sldMkLst>
          <pc:docMk/>
          <pc:sldMk cId="875834068" sldId="284"/>
        </pc:sldMkLst>
      </pc:sldChg>
      <pc:sldChg chg="add del replId">
        <pc:chgData name="Kyle Frizol" userId="93751314632ae04f" providerId="Windows Live" clId="Web-{06232977-B446-40E0-88FF-E086B7C9C9DD}" dt="2021-06-30T02:10:41.708" v="13"/>
        <pc:sldMkLst>
          <pc:docMk/>
          <pc:sldMk cId="1933618119" sldId="284"/>
        </pc:sldMkLst>
      </pc:sldChg>
      <pc:sldChg chg="modSp add replId">
        <pc:chgData name="Kyle Frizol" userId="93751314632ae04f" providerId="Windows Live" clId="Web-{06232977-B446-40E0-88FF-E086B7C9C9DD}" dt="2021-06-30T02:14:28.816" v="101" actId="20577"/>
        <pc:sldMkLst>
          <pc:docMk/>
          <pc:sldMk cId="824824244" sldId="285"/>
        </pc:sldMkLst>
        <pc:spChg chg="mod">
          <ac:chgData name="Kyle Frizol" userId="93751314632ae04f" providerId="Windows Live" clId="Web-{06232977-B446-40E0-88FF-E086B7C9C9DD}" dt="2021-06-30T02:14:28.816" v="101" actId="20577"/>
          <ac:spMkLst>
            <pc:docMk/>
            <pc:sldMk cId="824824244" sldId="285"/>
            <ac:spMk id="7" creationId="{7EFC94DA-46EF-4250-87B7-A1FA58602CA3}"/>
          </ac:spMkLst>
        </pc:spChg>
      </pc:sldChg>
      <pc:sldChg chg="add del replId">
        <pc:chgData name="Kyle Frizol" userId="93751314632ae04f" providerId="Windows Live" clId="Web-{06232977-B446-40E0-88FF-E086B7C9C9DD}" dt="2021-06-30T02:13:05.202" v="74"/>
        <pc:sldMkLst>
          <pc:docMk/>
          <pc:sldMk cId="1844309493" sldId="285"/>
        </pc:sldMkLst>
      </pc:sldChg>
      <pc:sldChg chg="add del replId">
        <pc:chgData name="Kyle Frizol" userId="93751314632ae04f" providerId="Windows Live" clId="Web-{06232977-B446-40E0-88FF-E086B7C9C9DD}" dt="2021-06-30T02:10:42.239" v="14"/>
        <pc:sldMkLst>
          <pc:docMk/>
          <pc:sldMk cId="1982974245" sldId="285"/>
        </pc:sldMkLst>
      </pc:sldChg>
      <pc:sldChg chg="modSp add replId">
        <pc:chgData name="Kyle Frizol" userId="93751314632ae04f" providerId="Windows Live" clId="Web-{06232977-B446-40E0-88FF-E086B7C9C9DD}" dt="2021-06-30T02:14:38.833" v="107" actId="20577"/>
        <pc:sldMkLst>
          <pc:docMk/>
          <pc:sldMk cId="585004196" sldId="286"/>
        </pc:sldMkLst>
        <pc:spChg chg="mod">
          <ac:chgData name="Kyle Frizol" userId="93751314632ae04f" providerId="Windows Live" clId="Web-{06232977-B446-40E0-88FF-E086B7C9C9DD}" dt="2021-06-30T02:14:38.833" v="107" actId="20577"/>
          <ac:spMkLst>
            <pc:docMk/>
            <pc:sldMk cId="585004196" sldId="286"/>
            <ac:spMk id="7" creationId="{7EFC94DA-46EF-4250-87B7-A1FA58602CA3}"/>
          </ac:spMkLst>
        </pc:spChg>
      </pc:sldChg>
      <pc:sldChg chg="add del replId">
        <pc:chgData name="Kyle Frizol" userId="93751314632ae04f" providerId="Windows Live" clId="Web-{06232977-B446-40E0-88FF-E086B7C9C9DD}" dt="2021-06-30T02:13:05.545" v="75"/>
        <pc:sldMkLst>
          <pc:docMk/>
          <pc:sldMk cId="2014974046" sldId="286"/>
        </pc:sldMkLst>
      </pc:sldChg>
      <pc:sldChg chg="add del replId">
        <pc:chgData name="Kyle Frizol" userId="93751314632ae04f" providerId="Windows Live" clId="Web-{06232977-B446-40E0-88FF-E086B7C9C9DD}" dt="2021-06-30T02:10:42.724" v="15"/>
        <pc:sldMkLst>
          <pc:docMk/>
          <pc:sldMk cId="2905800322" sldId="286"/>
        </pc:sldMkLst>
      </pc:sldChg>
      <pc:sldChg chg="new del">
        <pc:chgData name="Kyle Frizol" userId="93751314632ae04f" providerId="Windows Live" clId="Web-{06232977-B446-40E0-88FF-E086B7C9C9DD}" dt="2021-06-30T02:10:43.302" v="16"/>
        <pc:sldMkLst>
          <pc:docMk/>
          <pc:sldMk cId="2337084892" sldId="287"/>
        </pc:sldMkLst>
      </pc:sldChg>
      <pc:sldChg chg="modSp add replId">
        <pc:chgData name="Kyle Frizol" userId="93751314632ae04f" providerId="Windows Live" clId="Web-{06232977-B446-40E0-88FF-E086B7C9C9DD}" dt="2021-06-30T02:14:47.771" v="108" actId="20577"/>
        <pc:sldMkLst>
          <pc:docMk/>
          <pc:sldMk cId="2671022931" sldId="287"/>
        </pc:sldMkLst>
        <pc:spChg chg="mod">
          <ac:chgData name="Kyle Frizol" userId="93751314632ae04f" providerId="Windows Live" clId="Web-{06232977-B446-40E0-88FF-E086B7C9C9DD}" dt="2021-06-30T02:14:47.771" v="108" actId="20577"/>
          <ac:spMkLst>
            <pc:docMk/>
            <pc:sldMk cId="2671022931" sldId="287"/>
            <ac:spMk id="7" creationId="{7EFC94DA-46EF-4250-87B7-A1FA58602CA3}"/>
          </ac:spMkLst>
        </pc:spChg>
      </pc:sldChg>
      <pc:sldChg chg="add del replId">
        <pc:chgData name="Kyle Frizol" userId="93751314632ae04f" providerId="Windows Live" clId="Web-{06232977-B446-40E0-88FF-E086B7C9C9DD}" dt="2021-06-30T02:13:06.217" v="76"/>
        <pc:sldMkLst>
          <pc:docMk/>
          <pc:sldMk cId="2986731364" sldId="287"/>
        </pc:sldMkLst>
      </pc:sldChg>
      <pc:sldChg chg="modSp add replId">
        <pc:chgData name="Kyle Frizol" userId="93751314632ae04f" providerId="Windows Live" clId="Web-{06232977-B446-40E0-88FF-E086B7C9C9DD}" dt="2021-06-30T02:14:56.521" v="109" actId="20577"/>
        <pc:sldMkLst>
          <pc:docMk/>
          <pc:sldMk cId="37408938" sldId="288"/>
        </pc:sldMkLst>
        <pc:spChg chg="mod">
          <ac:chgData name="Kyle Frizol" userId="93751314632ae04f" providerId="Windows Live" clId="Web-{06232977-B446-40E0-88FF-E086B7C9C9DD}" dt="2021-06-30T02:14:56.521" v="109" actId="20577"/>
          <ac:spMkLst>
            <pc:docMk/>
            <pc:sldMk cId="37408938" sldId="288"/>
            <ac:spMk id="7" creationId="{7EFC94DA-46EF-4250-87B7-A1FA58602CA3}"/>
          </ac:spMkLst>
        </pc:spChg>
      </pc:sldChg>
      <pc:sldChg chg="add del replId">
        <pc:chgData name="Kyle Frizol" userId="93751314632ae04f" providerId="Windows Live" clId="Web-{06232977-B446-40E0-88FF-E086B7C9C9DD}" dt="2021-06-30T02:13:06.639" v="77"/>
        <pc:sldMkLst>
          <pc:docMk/>
          <pc:sldMk cId="1163115001" sldId="288"/>
        </pc:sldMkLst>
      </pc:sldChg>
      <pc:sldChg chg="new del">
        <pc:chgData name="Kyle Frizol" userId="93751314632ae04f" providerId="Windows Live" clId="Web-{06232977-B446-40E0-88FF-E086B7C9C9DD}" dt="2021-06-30T02:10:44.255" v="17"/>
        <pc:sldMkLst>
          <pc:docMk/>
          <pc:sldMk cId="3844782799" sldId="288"/>
        </pc:sldMkLst>
      </pc:sldChg>
    </pc:docChg>
  </pc:docChgLst>
  <pc:docChgLst>
    <pc:chgData name="Matthew Pearce" userId="3f6bfb10dca97ecb" providerId="Windows Live" clId="Web-{7E1A6B4C-BA1C-48EA-98E4-5C32A25938D7}"/>
    <pc:docChg chg="modSld">
      <pc:chgData name="Matthew Pearce" userId="3f6bfb10dca97ecb" providerId="Windows Live" clId="Web-{7E1A6B4C-BA1C-48EA-98E4-5C32A25938D7}" dt="2021-07-02T13:41:39.747" v="32" actId="20577"/>
      <pc:docMkLst>
        <pc:docMk/>
      </pc:docMkLst>
      <pc:sldChg chg="addSp delSp modSp">
        <pc:chgData name="Matthew Pearce" userId="3f6bfb10dca97ecb" providerId="Windows Live" clId="Web-{7E1A6B4C-BA1C-48EA-98E4-5C32A25938D7}" dt="2021-07-02T13:41:39.747" v="32" actId="20577"/>
        <pc:sldMkLst>
          <pc:docMk/>
          <pc:sldMk cId="3628009239" sldId="279"/>
        </pc:sldMkLst>
        <pc:spChg chg="del">
          <ac:chgData name="Matthew Pearce" userId="3f6bfb10dca97ecb" providerId="Windows Live" clId="Web-{7E1A6B4C-BA1C-48EA-98E4-5C32A25938D7}" dt="2021-07-02T13:40:40.415" v="14"/>
          <ac:spMkLst>
            <pc:docMk/>
            <pc:sldMk cId="3628009239" sldId="279"/>
            <ac:spMk id="34" creationId="{858F9E0E-D397-437F-8CC1-6EC9C7BB31CA}"/>
          </ac:spMkLst>
        </pc:spChg>
        <pc:spChg chg="del">
          <ac:chgData name="Matthew Pearce" userId="3f6bfb10dca97ecb" providerId="Windows Live" clId="Web-{7E1A6B4C-BA1C-48EA-98E4-5C32A25938D7}" dt="2021-07-02T13:40:58.197" v="24"/>
          <ac:spMkLst>
            <pc:docMk/>
            <pc:sldMk cId="3628009239" sldId="279"/>
            <ac:spMk id="36" creationId="{7E1115B1-D3FC-4C86-96C5-BA8A96DF0BAF}"/>
          </ac:spMkLst>
        </pc:spChg>
        <pc:spChg chg="mod">
          <ac:chgData name="Matthew Pearce" userId="3f6bfb10dca97ecb" providerId="Windows Live" clId="Web-{7E1A6B4C-BA1C-48EA-98E4-5C32A25938D7}" dt="2021-07-02T13:38:28.735" v="0"/>
          <ac:spMkLst>
            <pc:docMk/>
            <pc:sldMk cId="3628009239" sldId="279"/>
            <ac:spMk id="44" creationId="{AE59D870-1DB2-40BB-9661-055EE5A1BA8B}"/>
          </ac:spMkLst>
        </pc:spChg>
        <pc:spChg chg="add mod">
          <ac:chgData name="Matthew Pearce" userId="3f6bfb10dca97ecb" providerId="Windows Live" clId="Web-{7E1A6B4C-BA1C-48EA-98E4-5C32A25938D7}" dt="2021-07-02T13:40:11.288" v="13" actId="20577"/>
          <ac:spMkLst>
            <pc:docMk/>
            <pc:sldMk cId="3628009239" sldId="279"/>
            <ac:spMk id="69" creationId="{53FD2FB5-DDE8-4DC6-800F-E106D90A356F}"/>
          </ac:spMkLst>
        </pc:spChg>
        <pc:spChg chg="add mod">
          <ac:chgData name="Matthew Pearce" userId="3f6bfb10dca97ecb" providerId="Windows Live" clId="Web-{7E1A6B4C-BA1C-48EA-98E4-5C32A25938D7}" dt="2021-07-02T13:41:01.698" v="25" actId="1076"/>
          <ac:spMkLst>
            <pc:docMk/>
            <pc:sldMk cId="3628009239" sldId="279"/>
            <ac:spMk id="70" creationId="{3886F418-989D-41D0-8624-8070037CB36F}"/>
          </ac:spMkLst>
        </pc:spChg>
        <pc:spChg chg="add mod">
          <ac:chgData name="Matthew Pearce" userId="3f6bfb10dca97ecb" providerId="Windows Live" clId="Web-{7E1A6B4C-BA1C-48EA-98E4-5C32A25938D7}" dt="2021-07-02T13:41:39.747" v="32" actId="20577"/>
          <ac:spMkLst>
            <pc:docMk/>
            <pc:sldMk cId="3628009239" sldId="279"/>
            <ac:spMk id="71" creationId="{7BCFC428-756C-4944-AD59-4FFFEAAE00B1}"/>
          </ac:spMkLst>
        </pc:spChg>
      </pc:sldChg>
    </pc:docChg>
  </pc:docChgLst>
  <pc:docChgLst>
    <pc:chgData name="RUTH NGIENDO" userId="ec1c5ea570c8e2df" providerId="Windows Live" clId="Web-{5A8DDD3E-76DC-44B7-AC50-ABA9BF0E8C7F}"/>
    <pc:docChg chg="modSld">
      <pc:chgData name="RUTH NGIENDO" userId="ec1c5ea570c8e2df" providerId="Windows Live" clId="Web-{5A8DDD3E-76DC-44B7-AC50-ABA9BF0E8C7F}" dt="2021-07-03T06:23:38.484" v="545" actId="14100"/>
      <pc:docMkLst>
        <pc:docMk/>
      </pc:docMkLst>
      <pc:sldChg chg="addSp delSp modSp">
        <pc:chgData name="RUTH NGIENDO" userId="ec1c5ea570c8e2df" providerId="Windows Live" clId="Web-{5A8DDD3E-76DC-44B7-AC50-ABA9BF0E8C7F}" dt="2021-07-03T02:45:26.695" v="298" actId="14100"/>
        <pc:sldMkLst>
          <pc:docMk/>
          <pc:sldMk cId="3628009239" sldId="279"/>
        </pc:sldMkLst>
        <pc:spChg chg="add mod">
          <ac:chgData name="RUTH NGIENDO" userId="ec1c5ea570c8e2df" providerId="Windows Live" clId="Web-{5A8DDD3E-76DC-44B7-AC50-ABA9BF0E8C7F}" dt="2021-07-03T00:54:33.960" v="126" actId="1076"/>
          <ac:spMkLst>
            <pc:docMk/>
            <pc:sldMk cId="3628009239" sldId="279"/>
            <ac:spMk id="2" creationId="{26E6943A-CC54-42A0-B443-C1DC42D8ABCA}"/>
          </ac:spMkLst>
        </pc:spChg>
        <pc:spChg chg="add mod">
          <ac:chgData name="RUTH NGIENDO" userId="ec1c5ea570c8e2df" providerId="Windows Live" clId="Web-{5A8DDD3E-76DC-44B7-AC50-ABA9BF0E8C7F}" dt="2021-07-03T01:55:54.378" v="195" actId="14100"/>
          <ac:spMkLst>
            <pc:docMk/>
            <pc:sldMk cId="3628009239" sldId="279"/>
            <ac:spMk id="4" creationId="{E3153BB0-48F6-4F3E-9298-4A4BDB01C3ED}"/>
          </ac:spMkLst>
        </pc:spChg>
        <pc:spChg chg="add mod">
          <ac:chgData name="RUTH NGIENDO" userId="ec1c5ea570c8e2df" providerId="Windows Live" clId="Web-{5A8DDD3E-76DC-44B7-AC50-ABA9BF0E8C7F}" dt="2021-07-03T02:45:26.695" v="298" actId="14100"/>
          <ac:spMkLst>
            <pc:docMk/>
            <pc:sldMk cId="3628009239" sldId="279"/>
            <ac:spMk id="8" creationId="{5C160FC1-ECD4-4918-812B-1D543F5B4E00}"/>
          </ac:spMkLst>
        </pc:spChg>
        <pc:spChg chg="add del mod">
          <ac:chgData name="RUTH NGIENDO" userId="ec1c5ea570c8e2df" providerId="Windows Live" clId="Web-{5A8DDD3E-76DC-44B7-AC50-ABA9BF0E8C7F}" dt="2021-07-03T01:34:24.658" v="154"/>
          <ac:spMkLst>
            <pc:docMk/>
            <pc:sldMk cId="3628009239" sldId="279"/>
            <ac:spMk id="8" creationId="{FE6C9D0F-D2B4-46E3-AC78-88A73FA19AF0}"/>
          </ac:spMkLst>
        </pc:spChg>
        <pc:spChg chg="del mod">
          <ac:chgData name="RUTH NGIENDO" userId="ec1c5ea570c8e2df" providerId="Windows Live" clId="Web-{5A8DDD3E-76DC-44B7-AC50-ABA9BF0E8C7F}" dt="2021-07-03T02:38:41.179" v="273"/>
          <ac:spMkLst>
            <pc:docMk/>
            <pc:sldMk cId="3628009239" sldId="279"/>
            <ac:spMk id="29" creationId="{AE439518-A769-4EB7-B0AA-0AC148D3DA33}"/>
          </ac:spMkLst>
        </pc:spChg>
        <pc:spChg chg="mod">
          <ac:chgData name="RUTH NGIENDO" userId="ec1c5ea570c8e2df" providerId="Windows Live" clId="Web-{5A8DDD3E-76DC-44B7-AC50-ABA9BF0E8C7F}" dt="2021-07-03T02:39:31.664" v="281" actId="1076"/>
          <ac:spMkLst>
            <pc:docMk/>
            <pc:sldMk cId="3628009239" sldId="279"/>
            <ac:spMk id="45" creationId="{D7E6BE24-8A7C-4612-99A9-CC55B35C344F}"/>
          </ac:spMkLst>
        </pc:spChg>
        <pc:spChg chg="mod">
          <ac:chgData name="RUTH NGIENDO" userId="ec1c5ea570c8e2df" providerId="Windows Live" clId="Web-{5A8DDD3E-76DC-44B7-AC50-ABA9BF0E8C7F}" dt="2021-07-03T02:32:52.960" v="242" actId="1076"/>
          <ac:spMkLst>
            <pc:docMk/>
            <pc:sldMk cId="3628009239" sldId="279"/>
            <ac:spMk id="47" creationId="{F96A3BE4-6506-43C0-A7D6-A9378A9D1550}"/>
          </ac:spMkLst>
        </pc:spChg>
        <pc:spChg chg="mod">
          <ac:chgData name="RUTH NGIENDO" userId="ec1c5ea570c8e2df" providerId="Windows Live" clId="Web-{5A8DDD3E-76DC-44B7-AC50-ABA9BF0E8C7F}" dt="2021-07-03T00:52:18.599" v="86" actId="1076"/>
          <ac:spMkLst>
            <pc:docMk/>
            <pc:sldMk cId="3628009239" sldId="279"/>
            <ac:spMk id="48" creationId="{5D104E98-BC3E-42D7-BC1F-BC24F3381EB9}"/>
          </ac:spMkLst>
        </pc:spChg>
        <pc:spChg chg="mod">
          <ac:chgData name="RUTH NGIENDO" userId="ec1c5ea570c8e2df" providerId="Windows Live" clId="Web-{5A8DDD3E-76DC-44B7-AC50-ABA9BF0E8C7F}" dt="2021-07-03T02:20:47.193" v="240" actId="20577"/>
          <ac:spMkLst>
            <pc:docMk/>
            <pc:sldMk cId="3628009239" sldId="279"/>
            <ac:spMk id="50" creationId="{96295B67-6DA5-4E2A-B5D0-4F14B900D425}"/>
          </ac:spMkLst>
        </pc:spChg>
        <pc:spChg chg="mod">
          <ac:chgData name="RUTH NGIENDO" userId="ec1c5ea570c8e2df" providerId="Windows Live" clId="Web-{5A8DDD3E-76DC-44B7-AC50-ABA9BF0E8C7F}" dt="2021-07-03T02:39:11.664" v="278" actId="1076"/>
          <ac:spMkLst>
            <pc:docMk/>
            <pc:sldMk cId="3628009239" sldId="279"/>
            <ac:spMk id="51" creationId="{C095DA5C-2E3A-47B1-B139-7F540CFAA1C9}"/>
          </ac:spMkLst>
        </pc:spChg>
        <pc:spChg chg="mod">
          <ac:chgData name="RUTH NGIENDO" userId="ec1c5ea570c8e2df" providerId="Windows Live" clId="Web-{5A8DDD3E-76DC-44B7-AC50-ABA9BF0E8C7F}" dt="2021-07-03T02:39:16.961" v="279" actId="1076"/>
          <ac:spMkLst>
            <pc:docMk/>
            <pc:sldMk cId="3628009239" sldId="279"/>
            <ac:spMk id="65" creationId="{FA360EA2-8C69-4A1A-80CA-86C5EA84E263}"/>
          </ac:spMkLst>
        </pc:spChg>
        <pc:spChg chg="del mod">
          <ac:chgData name="RUTH NGIENDO" userId="ec1c5ea570c8e2df" providerId="Windows Live" clId="Web-{5A8DDD3E-76DC-44B7-AC50-ABA9BF0E8C7F}" dt="2021-07-03T02:38:51.179" v="275"/>
          <ac:spMkLst>
            <pc:docMk/>
            <pc:sldMk cId="3628009239" sldId="279"/>
            <ac:spMk id="75" creationId="{57C77F3D-AE6E-4C40-8DE6-C9F6A0926DB9}"/>
          </ac:spMkLst>
        </pc:spChg>
        <pc:spChg chg="mod">
          <ac:chgData name="RUTH NGIENDO" userId="ec1c5ea570c8e2df" providerId="Windows Live" clId="Web-{5A8DDD3E-76DC-44B7-AC50-ABA9BF0E8C7F}" dt="2021-07-03T00:41:12.686" v="1" actId="1076"/>
          <ac:spMkLst>
            <pc:docMk/>
            <pc:sldMk cId="3628009239" sldId="279"/>
            <ac:spMk id="84" creationId="{538BF343-901B-490D-8528-9EEACA271731}"/>
          </ac:spMkLst>
        </pc:spChg>
      </pc:sldChg>
      <pc:sldChg chg="addSp delSp modSp">
        <pc:chgData name="RUTH NGIENDO" userId="ec1c5ea570c8e2df" providerId="Windows Live" clId="Web-{5A8DDD3E-76DC-44B7-AC50-ABA9BF0E8C7F}" dt="2021-07-03T05:56:48.434" v="494" actId="14100"/>
        <pc:sldMkLst>
          <pc:docMk/>
          <pc:sldMk cId="59065047" sldId="284"/>
        </pc:sldMkLst>
        <pc:spChg chg="add mod">
          <ac:chgData name="RUTH NGIENDO" userId="ec1c5ea570c8e2df" providerId="Windows Live" clId="Web-{5A8DDD3E-76DC-44B7-AC50-ABA9BF0E8C7F}" dt="2021-07-03T05:56:26.543" v="492" actId="14100"/>
          <ac:spMkLst>
            <pc:docMk/>
            <pc:sldMk cId="59065047" sldId="284"/>
            <ac:spMk id="2" creationId="{7F743D52-3ECF-4A78-977D-14A779D70B0E}"/>
          </ac:spMkLst>
        </pc:spChg>
        <pc:picChg chg="add mod">
          <ac:chgData name="RUTH NGIENDO" userId="ec1c5ea570c8e2df" providerId="Windows Live" clId="Web-{5A8DDD3E-76DC-44B7-AC50-ABA9BF0E8C7F}" dt="2021-07-03T05:55:20.652" v="481" actId="14100"/>
          <ac:picMkLst>
            <pc:docMk/>
            <pc:sldMk cId="59065047" sldId="284"/>
            <ac:picMk id="3" creationId="{8FFFD598-449B-46BF-8D8C-0A59BE7FDECC}"/>
          </ac:picMkLst>
        </pc:picChg>
        <pc:picChg chg="add del mod">
          <ac:chgData name="RUTH NGIENDO" userId="ec1c5ea570c8e2df" providerId="Windows Live" clId="Web-{5A8DDD3E-76DC-44B7-AC50-ABA9BF0E8C7F}" dt="2021-07-03T05:36:14.287" v="414"/>
          <ac:picMkLst>
            <pc:docMk/>
            <pc:sldMk cId="59065047" sldId="284"/>
            <ac:picMk id="8" creationId="{8B8FA92C-8F09-4107-8783-CEF7F08FD02A}"/>
          </ac:picMkLst>
        </pc:picChg>
        <pc:picChg chg="add mod">
          <ac:chgData name="RUTH NGIENDO" userId="ec1c5ea570c8e2df" providerId="Windows Live" clId="Web-{5A8DDD3E-76DC-44B7-AC50-ABA9BF0E8C7F}" dt="2021-07-03T05:56:48.434" v="494" actId="14100"/>
          <ac:picMkLst>
            <pc:docMk/>
            <pc:sldMk cId="59065047" sldId="284"/>
            <ac:picMk id="10" creationId="{FB8070AD-BB22-439F-8AB0-186FA7A870F7}"/>
          </ac:picMkLst>
        </pc:picChg>
        <pc:picChg chg="add mod">
          <ac:chgData name="RUTH NGIENDO" userId="ec1c5ea570c8e2df" providerId="Windows Live" clId="Web-{5A8DDD3E-76DC-44B7-AC50-ABA9BF0E8C7F}" dt="2021-07-03T05:56:42.653" v="493" actId="1076"/>
          <ac:picMkLst>
            <pc:docMk/>
            <pc:sldMk cId="59065047" sldId="284"/>
            <ac:picMk id="11" creationId="{5836A35A-0633-488A-AB85-92EDE7139351}"/>
          </ac:picMkLst>
        </pc:picChg>
        <pc:picChg chg="add mod">
          <ac:chgData name="RUTH NGIENDO" userId="ec1c5ea570c8e2df" providerId="Windows Live" clId="Web-{5A8DDD3E-76DC-44B7-AC50-ABA9BF0E8C7F}" dt="2021-07-03T05:55:36.887" v="485" actId="14100"/>
          <ac:picMkLst>
            <pc:docMk/>
            <pc:sldMk cId="59065047" sldId="284"/>
            <ac:picMk id="12" creationId="{64683EA0-F6CD-45C2-BDFE-7612D2638DFD}"/>
          </ac:picMkLst>
        </pc:picChg>
      </pc:sldChg>
      <pc:sldChg chg="addSp modSp">
        <pc:chgData name="RUTH NGIENDO" userId="ec1c5ea570c8e2df" providerId="Windows Live" clId="Web-{5A8DDD3E-76DC-44B7-AC50-ABA9BF0E8C7F}" dt="2021-07-03T06:23:38.484" v="545" actId="14100"/>
        <pc:sldMkLst>
          <pc:docMk/>
          <pc:sldMk cId="37408938" sldId="288"/>
        </pc:sldMkLst>
        <pc:spChg chg="add mod">
          <ac:chgData name="RUTH NGIENDO" userId="ec1c5ea570c8e2df" providerId="Windows Live" clId="Web-{5A8DDD3E-76DC-44B7-AC50-ABA9BF0E8C7F}" dt="2021-07-03T05:57:34.998" v="502" actId="1076"/>
          <ac:spMkLst>
            <pc:docMk/>
            <pc:sldMk cId="37408938" sldId="288"/>
            <ac:spMk id="2" creationId="{5283D8DF-8AB0-4B62-BFBC-9D64694EE88D}"/>
          </ac:spMkLst>
        </pc:spChg>
        <pc:spChg chg="add mod">
          <ac:chgData name="RUTH NGIENDO" userId="ec1c5ea570c8e2df" providerId="Windows Live" clId="Web-{5A8DDD3E-76DC-44B7-AC50-ABA9BF0E8C7F}" dt="2021-07-03T06:12:35.068" v="529" actId="14100"/>
          <ac:spMkLst>
            <pc:docMk/>
            <pc:sldMk cId="37408938" sldId="288"/>
            <ac:spMk id="3" creationId="{0D452FEF-385A-4394-A144-2C8B17B805B0}"/>
          </ac:spMkLst>
        </pc:spChg>
        <pc:picChg chg="add mod">
          <ac:chgData name="RUTH NGIENDO" userId="ec1c5ea570c8e2df" providerId="Windows Live" clId="Web-{5A8DDD3E-76DC-44B7-AC50-ABA9BF0E8C7F}" dt="2021-07-03T06:18:20.210" v="536" actId="14100"/>
          <ac:picMkLst>
            <pc:docMk/>
            <pc:sldMk cId="37408938" sldId="288"/>
            <ac:picMk id="8" creationId="{11F9E944-352C-416C-8C7E-1597C5DA62F6}"/>
          </ac:picMkLst>
        </pc:picChg>
        <pc:picChg chg="add mod">
          <ac:chgData name="RUTH NGIENDO" userId="ec1c5ea570c8e2df" providerId="Windows Live" clId="Web-{5A8DDD3E-76DC-44B7-AC50-ABA9BF0E8C7F}" dt="2021-07-03T06:18:36.288" v="540" actId="1076"/>
          <ac:picMkLst>
            <pc:docMk/>
            <pc:sldMk cId="37408938" sldId="288"/>
            <ac:picMk id="10" creationId="{D8ACAE28-66DE-4075-B205-193F1B201C26}"/>
          </ac:picMkLst>
        </pc:picChg>
        <pc:picChg chg="add mod">
          <ac:chgData name="RUTH NGIENDO" userId="ec1c5ea570c8e2df" providerId="Windows Live" clId="Web-{5A8DDD3E-76DC-44B7-AC50-ABA9BF0E8C7F}" dt="2021-07-03T06:23:38.484" v="545" actId="14100"/>
          <ac:picMkLst>
            <pc:docMk/>
            <pc:sldMk cId="37408938" sldId="288"/>
            <ac:picMk id="11" creationId="{E9D4B688-DA51-404E-84E7-C91C6952D868}"/>
          </ac:picMkLst>
        </pc:picChg>
      </pc:sldChg>
    </pc:docChg>
  </pc:docChgLst>
  <pc:docChgLst>
    <pc:chgData name="Kyle Frizol" userId="93751314632ae04f" providerId="Windows Live" clId="Web-{3C3F1FF6-FF42-4E29-8726-9A4F4E845B8E}"/>
    <pc:docChg chg="modSld">
      <pc:chgData name="Kyle Frizol" userId="93751314632ae04f" providerId="Windows Live" clId="Web-{3C3F1FF6-FF42-4E29-8726-9A4F4E845B8E}" dt="2021-07-03T06:02:56.292" v="619" actId="20577"/>
      <pc:docMkLst>
        <pc:docMk/>
      </pc:docMkLst>
      <pc:sldChg chg="modSp">
        <pc:chgData name="Kyle Frizol" userId="93751314632ae04f" providerId="Windows Live" clId="Web-{3C3F1FF6-FF42-4E29-8726-9A4F4E845B8E}" dt="2021-07-03T05:36:46.455" v="37" actId="1076"/>
        <pc:sldMkLst>
          <pc:docMk/>
          <pc:sldMk cId="3628009239" sldId="279"/>
        </pc:sldMkLst>
        <pc:spChg chg="mod">
          <ac:chgData name="Kyle Frizol" userId="93751314632ae04f" providerId="Windows Live" clId="Web-{3C3F1FF6-FF42-4E29-8726-9A4F4E845B8E}" dt="2021-07-03T05:36:39.971" v="36" actId="1076"/>
          <ac:spMkLst>
            <pc:docMk/>
            <pc:sldMk cId="3628009239" sldId="279"/>
            <ac:spMk id="38" creationId="{A242AFFC-59F1-4FBD-8E70-B11CEC3F5F0F}"/>
          </ac:spMkLst>
        </pc:spChg>
        <pc:spChg chg="mod">
          <ac:chgData name="Kyle Frizol" userId="93751314632ae04f" providerId="Windows Live" clId="Web-{3C3F1FF6-FF42-4E29-8726-9A4F4E845B8E}" dt="2021-07-03T05:36:46.455" v="37" actId="1076"/>
          <ac:spMkLst>
            <pc:docMk/>
            <pc:sldMk cId="3628009239" sldId="279"/>
            <ac:spMk id="75" creationId="{C056D823-E745-4B53-AD62-40EA0B582C66}"/>
          </ac:spMkLst>
        </pc:spChg>
        <pc:spChg chg="mod">
          <ac:chgData name="Kyle Frizol" userId="93751314632ae04f" providerId="Windows Live" clId="Web-{3C3F1FF6-FF42-4E29-8726-9A4F4E845B8E}" dt="2021-07-03T05:32:10.840" v="1" actId="20577"/>
          <ac:spMkLst>
            <pc:docMk/>
            <pc:sldMk cId="3628009239" sldId="279"/>
            <ac:spMk id="88" creationId="{9D23D7D3-AED5-4BC5-A2FA-3C23AD850B52}"/>
          </ac:spMkLst>
        </pc:spChg>
      </pc:sldChg>
      <pc:sldChg chg="modSp">
        <pc:chgData name="Kyle Frizol" userId="93751314632ae04f" providerId="Windows Live" clId="Web-{3C3F1FF6-FF42-4E29-8726-9A4F4E845B8E}" dt="2021-07-03T05:58:17.082" v="509" actId="20577"/>
        <pc:sldMkLst>
          <pc:docMk/>
          <pc:sldMk cId="635619509" sldId="282"/>
        </pc:sldMkLst>
        <pc:spChg chg="mod">
          <ac:chgData name="Kyle Frizol" userId="93751314632ae04f" providerId="Windows Live" clId="Web-{3C3F1FF6-FF42-4E29-8726-9A4F4E845B8E}" dt="2021-07-03T05:58:17.082" v="509" actId="20577"/>
          <ac:spMkLst>
            <pc:docMk/>
            <pc:sldMk cId="635619509" sldId="282"/>
            <ac:spMk id="10" creationId="{9EF6CC98-BAD2-4024-93E6-808206FE96A6}"/>
          </ac:spMkLst>
        </pc:spChg>
      </pc:sldChg>
      <pc:sldChg chg="modSp">
        <pc:chgData name="Kyle Frizol" userId="93751314632ae04f" providerId="Windows Live" clId="Web-{3C3F1FF6-FF42-4E29-8726-9A4F4E845B8E}" dt="2021-07-03T06:02:56.292" v="619" actId="20577"/>
        <pc:sldMkLst>
          <pc:docMk/>
          <pc:sldMk cId="325640659" sldId="283"/>
        </pc:sldMkLst>
        <pc:spChg chg="mod">
          <ac:chgData name="Kyle Frizol" userId="93751314632ae04f" providerId="Windows Live" clId="Web-{3C3F1FF6-FF42-4E29-8726-9A4F4E845B8E}" dt="2021-07-03T06:02:56.292" v="619" actId="20577"/>
          <ac:spMkLst>
            <pc:docMk/>
            <pc:sldMk cId="325640659" sldId="283"/>
            <ac:spMk id="3" creationId="{9D6135E1-C50B-4EA5-AF9B-0E2DD9F1FD43}"/>
          </ac:spMkLst>
        </pc:spChg>
      </pc:sldChg>
    </pc:docChg>
  </pc:docChgLst>
  <pc:docChgLst>
    <pc:chgData name="Kyle Frizol" userId="93751314632ae04f" providerId="Windows Live" clId="Web-{2AA85F31-D664-45E6-965B-42516405C9EC}"/>
    <pc:docChg chg="modSld">
      <pc:chgData name="Kyle Frizol" userId="93751314632ae04f" providerId="Windows Live" clId="Web-{2AA85F31-D664-45E6-965B-42516405C9EC}" dt="2021-07-03T06:20:26.641" v="125" actId="1076"/>
      <pc:docMkLst>
        <pc:docMk/>
      </pc:docMkLst>
      <pc:sldChg chg="delSp modSp">
        <pc:chgData name="Kyle Frizol" userId="93751314632ae04f" providerId="Windows Live" clId="Web-{2AA85F31-D664-45E6-965B-42516405C9EC}" dt="2021-07-03T06:20:26.641" v="125" actId="1076"/>
        <pc:sldMkLst>
          <pc:docMk/>
          <pc:sldMk cId="3628009239" sldId="279"/>
        </pc:sldMkLst>
        <pc:spChg chg="del">
          <ac:chgData name="Kyle Frizol" userId="93751314632ae04f" providerId="Windows Live" clId="Web-{2AA85F31-D664-45E6-965B-42516405C9EC}" dt="2021-07-03T06:19:17.702" v="122"/>
          <ac:spMkLst>
            <pc:docMk/>
            <pc:sldMk cId="3628009239" sldId="279"/>
            <ac:spMk id="84" creationId="{538BF343-901B-490D-8528-9EEACA271731}"/>
          </ac:spMkLst>
        </pc:spChg>
        <pc:spChg chg="del mod">
          <ac:chgData name="Kyle Frizol" userId="93751314632ae04f" providerId="Windows Live" clId="Web-{2AA85F31-D664-45E6-965B-42516405C9EC}" dt="2021-07-03T06:19:19.999" v="124"/>
          <ac:spMkLst>
            <pc:docMk/>
            <pc:sldMk cId="3628009239" sldId="279"/>
            <ac:spMk id="85" creationId="{9932CA9C-FAE7-419E-999B-54639101F23D}"/>
          </ac:spMkLst>
        </pc:spChg>
        <pc:picChg chg="mod">
          <ac:chgData name="Kyle Frizol" userId="93751314632ae04f" providerId="Windows Live" clId="Web-{2AA85F31-D664-45E6-965B-42516405C9EC}" dt="2021-07-03T06:20:26.641" v="125" actId="1076"/>
          <ac:picMkLst>
            <pc:docMk/>
            <pc:sldMk cId="3628009239" sldId="279"/>
            <ac:picMk id="13" creationId="{CEFE3A07-B450-468D-A06E-5AC1434D01D6}"/>
          </ac:picMkLst>
        </pc:picChg>
      </pc:sldChg>
      <pc:sldChg chg="modSp">
        <pc:chgData name="Kyle Frizol" userId="93751314632ae04f" providerId="Windows Live" clId="Web-{2AA85F31-D664-45E6-965B-42516405C9EC}" dt="2021-07-03T06:16:31.932" v="108" actId="1076"/>
        <pc:sldMkLst>
          <pc:docMk/>
          <pc:sldMk cId="635619509" sldId="282"/>
        </pc:sldMkLst>
        <pc:spChg chg="mod">
          <ac:chgData name="Kyle Frizol" userId="93751314632ae04f" providerId="Windows Live" clId="Web-{2AA85F31-D664-45E6-965B-42516405C9EC}" dt="2021-07-03T06:16:31.932" v="108" actId="1076"/>
          <ac:spMkLst>
            <pc:docMk/>
            <pc:sldMk cId="635619509" sldId="282"/>
            <ac:spMk id="10" creationId="{9EF6CC98-BAD2-4024-93E6-808206FE96A6}"/>
          </ac:spMkLst>
        </pc:spChg>
        <pc:picChg chg="mod">
          <ac:chgData name="Kyle Frizol" userId="93751314632ae04f" providerId="Windows Live" clId="Web-{2AA85F31-D664-45E6-965B-42516405C9EC}" dt="2021-07-03T06:15:59.322" v="106" actId="1076"/>
          <ac:picMkLst>
            <pc:docMk/>
            <pc:sldMk cId="635619509" sldId="282"/>
            <ac:picMk id="12" creationId="{4C32D625-3F42-443A-A5C4-A73A30871710}"/>
          </ac:picMkLst>
        </pc:picChg>
        <pc:picChg chg="mod">
          <ac:chgData name="Kyle Frizol" userId="93751314632ae04f" providerId="Windows Live" clId="Web-{2AA85F31-D664-45E6-965B-42516405C9EC}" dt="2021-07-03T06:16:13.963" v="107" actId="1076"/>
          <ac:picMkLst>
            <pc:docMk/>
            <pc:sldMk cId="635619509" sldId="282"/>
            <ac:picMk id="14" creationId="{EEC54FB9-C425-4716-BF88-C20C89FFF1AF}"/>
          </ac:picMkLst>
        </pc:picChg>
      </pc:sldChg>
      <pc:sldChg chg="addSp delSp modSp">
        <pc:chgData name="Kyle Frizol" userId="93751314632ae04f" providerId="Windows Live" clId="Web-{2AA85F31-D664-45E6-965B-42516405C9EC}" dt="2021-07-03T06:18:49.967" v="121" actId="1076"/>
        <pc:sldMkLst>
          <pc:docMk/>
          <pc:sldMk cId="325640659" sldId="283"/>
        </pc:sldMkLst>
        <pc:spChg chg="add mod">
          <ac:chgData name="Kyle Frizol" userId="93751314632ae04f" providerId="Windows Live" clId="Web-{2AA85F31-D664-45E6-965B-42516405C9EC}" dt="2021-07-03T06:18:49.967" v="121" actId="1076"/>
          <ac:spMkLst>
            <pc:docMk/>
            <pc:sldMk cId="325640659" sldId="283"/>
            <ac:spMk id="2" creationId="{DB3DCC53-7B23-489A-9423-6666685C3AFD}"/>
          </ac:spMkLst>
        </pc:spChg>
        <pc:spChg chg="mod">
          <ac:chgData name="Kyle Frizol" userId="93751314632ae04f" providerId="Windows Live" clId="Web-{2AA85F31-D664-45E6-965B-42516405C9EC}" dt="2021-07-03T06:15:29.056" v="101" actId="1076"/>
          <ac:spMkLst>
            <pc:docMk/>
            <pc:sldMk cId="325640659" sldId="283"/>
            <ac:spMk id="3" creationId="{9D6135E1-C50B-4EA5-AF9B-0E2DD9F1FD43}"/>
          </ac:spMkLst>
        </pc:spChg>
        <pc:spChg chg="add del">
          <ac:chgData name="Kyle Frizol" userId="93751314632ae04f" providerId="Windows Live" clId="Web-{2AA85F31-D664-45E6-965B-42516405C9EC}" dt="2021-07-03T06:08:17.764" v="19"/>
          <ac:spMkLst>
            <pc:docMk/>
            <pc:sldMk cId="325640659" sldId="283"/>
            <ac:spMk id="8" creationId="{E729A34E-A536-474C-BEF9-88F025E52D24}"/>
          </ac:spMkLst>
        </pc:spChg>
        <pc:picChg chg="add mod">
          <ac:chgData name="Kyle Frizol" userId="93751314632ae04f" providerId="Windows Live" clId="Web-{2AA85F31-D664-45E6-965B-42516405C9EC}" dt="2021-07-03T06:15:41.587" v="103" actId="14100"/>
          <ac:picMkLst>
            <pc:docMk/>
            <pc:sldMk cId="325640659" sldId="283"/>
            <ac:picMk id="10" creationId="{E9729061-F482-4BA3-A75E-692622C83E7D}"/>
          </ac:picMkLst>
        </pc:picChg>
        <pc:picChg chg="add mod modCrop">
          <ac:chgData name="Kyle Frizol" userId="93751314632ae04f" providerId="Windows Live" clId="Web-{2AA85F31-D664-45E6-965B-42516405C9EC}" dt="2021-07-03T06:13:20.475" v="66" actId="1076"/>
          <ac:picMkLst>
            <pc:docMk/>
            <pc:sldMk cId="325640659" sldId="283"/>
            <ac:picMk id="11" creationId="{5739A684-70A7-4C29-8618-F6E1A084C5E0}"/>
          </ac:picMkLst>
        </pc:picChg>
      </pc:sldChg>
    </pc:docChg>
  </pc:docChgLst>
  <pc:docChgLst>
    <pc:chgData name="Matthew Pearce" userId="3f6bfb10dca97ecb" providerId="Windows Live" clId="Web-{4F23BFB5-8C64-4BE9-84EC-A4E38FAB5B86}"/>
    <pc:docChg chg="modSld">
      <pc:chgData name="Matthew Pearce" userId="3f6bfb10dca97ecb" providerId="Windows Live" clId="Web-{4F23BFB5-8C64-4BE9-84EC-A4E38FAB5B86}" dt="2021-07-03T02:25:16.287" v="330" actId="1076"/>
      <pc:docMkLst>
        <pc:docMk/>
      </pc:docMkLst>
      <pc:sldChg chg="modSp">
        <pc:chgData name="Matthew Pearce" userId="3f6bfb10dca97ecb" providerId="Windows Live" clId="Web-{4F23BFB5-8C64-4BE9-84EC-A4E38FAB5B86}" dt="2021-07-03T02:23:42.848" v="305" actId="20577"/>
        <pc:sldMkLst>
          <pc:docMk/>
          <pc:sldMk cId="3628009239" sldId="279"/>
        </pc:sldMkLst>
        <pc:spChg chg="mod">
          <ac:chgData name="Matthew Pearce" userId="3f6bfb10dca97ecb" providerId="Windows Live" clId="Web-{4F23BFB5-8C64-4BE9-84EC-A4E38FAB5B86}" dt="2021-07-03T02:22:38.206" v="299" actId="20577"/>
          <ac:spMkLst>
            <pc:docMk/>
            <pc:sldMk cId="3628009239" sldId="279"/>
            <ac:spMk id="46" creationId="{A6B93A82-D7BF-453F-823D-D57B7CCE32A6}"/>
          </ac:spMkLst>
        </pc:spChg>
        <pc:spChg chg="mod">
          <ac:chgData name="Matthew Pearce" userId="3f6bfb10dca97ecb" providerId="Windows Live" clId="Web-{4F23BFB5-8C64-4BE9-84EC-A4E38FAB5B86}" dt="2021-07-03T02:23:19.066" v="302"/>
          <ac:spMkLst>
            <pc:docMk/>
            <pc:sldMk cId="3628009239" sldId="279"/>
            <ac:spMk id="49" creationId="{D682CA07-8236-4A3D-AE77-AAD648AD931E}"/>
          </ac:spMkLst>
        </pc:spChg>
        <pc:spChg chg="mod">
          <ac:chgData name="Matthew Pearce" userId="3f6bfb10dca97ecb" providerId="Windows Live" clId="Web-{4F23BFB5-8C64-4BE9-84EC-A4E38FAB5B86}" dt="2021-07-03T02:23:24.707" v="303"/>
          <ac:spMkLst>
            <pc:docMk/>
            <pc:sldMk cId="3628009239" sldId="279"/>
            <ac:spMk id="61" creationId="{D9CBB173-6CF0-469B-A68E-A1FB362C21CF}"/>
          </ac:spMkLst>
        </pc:spChg>
        <pc:spChg chg="mod">
          <ac:chgData name="Matthew Pearce" userId="3f6bfb10dca97ecb" providerId="Windows Live" clId="Web-{4F23BFB5-8C64-4BE9-84EC-A4E38FAB5B86}" dt="2021-07-03T02:23:42.848" v="305" actId="20577"/>
          <ac:spMkLst>
            <pc:docMk/>
            <pc:sldMk cId="3628009239" sldId="279"/>
            <ac:spMk id="64" creationId="{E9C88A81-D6DF-43FE-BBF5-7BFC353B6A77}"/>
          </ac:spMkLst>
        </pc:spChg>
        <pc:spChg chg="mod">
          <ac:chgData name="Matthew Pearce" userId="3f6bfb10dca97ecb" providerId="Windows Live" clId="Web-{4F23BFB5-8C64-4BE9-84EC-A4E38FAB5B86}" dt="2021-07-03T02:23:05.753" v="301"/>
          <ac:spMkLst>
            <pc:docMk/>
            <pc:sldMk cId="3628009239" sldId="279"/>
            <ac:spMk id="86" creationId="{44D92BBA-F103-4F80-803D-2C5E1187A0EE}"/>
          </ac:spMkLst>
        </pc:spChg>
      </pc:sldChg>
      <pc:sldChg chg="addSp modSp">
        <pc:chgData name="Matthew Pearce" userId="3f6bfb10dca97ecb" providerId="Windows Live" clId="Web-{4F23BFB5-8C64-4BE9-84EC-A4E38FAB5B86}" dt="2021-07-03T02:20:47.594" v="277" actId="20577"/>
        <pc:sldMkLst>
          <pc:docMk/>
          <pc:sldMk cId="585004196" sldId="286"/>
        </pc:sldMkLst>
        <pc:spChg chg="add mod">
          <ac:chgData name="Matthew Pearce" userId="3f6bfb10dca97ecb" providerId="Windows Live" clId="Web-{4F23BFB5-8C64-4BE9-84EC-A4E38FAB5B86}" dt="2021-07-03T02:20:47.594" v="277" actId="20577"/>
          <ac:spMkLst>
            <pc:docMk/>
            <pc:sldMk cId="585004196" sldId="286"/>
            <ac:spMk id="2" creationId="{F99CA4B4-59A7-4713-BB16-941F8D7CD9D9}"/>
          </ac:spMkLst>
        </pc:spChg>
      </pc:sldChg>
      <pc:sldChg chg="delSp modSp">
        <pc:chgData name="Matthew Pearce" userId="3f6bfb10dca97ecb" providerId="Windows Live" clId="Web-{4F23BFB5-8C64-4BE9-84EC-A4E38FAB5B86}" dt="2021-07-03T02:25:16.287" v="330" actId="1076"/>
        <pc:sldMkLst>
          <pc:docMk/>
          <pc:sldMk cId="2671022931" sldId="287"/>
        </pc:sldMkLst>
        <pc:spChg chg="del">
          <ac:chgData name="Matthew Pearce" userId="3f6bfb10dca97ecb" providerId="Windows Live" clId="Web-{4F23BFB5-8C64-4BE9-84EC-A4E38FAB5B86}" dt="2021-07-03T02:10:11.750" v="24"/>
          <ac:spMkLst>
            <pc:docMk/>
            <pc:sldMk cId="2671022931" sldId="287"/>
            <ac:spMk id="11" creationId="{7B559546-2F6A-4736-9281-6D0170FFB536}"/>
          </ac:spMkLst>
        </pc:spChg>
        <pc:spChg chg="mod">
          <ac:chgData name="Matthew Pearce" userId="3f6bfb10dca97ecb" providerId="Windows Live" clId="Web-{4F23BFB5-8C64-4BE9-84EC-A4E38FAB5B86}" dt="2021-07-03T02:24:40.255" v="329" actId="20577"/>
          <ac:spMkLst>
            <pc:docMk/>
            <pc:sldMk cId="2671022931" sldId="287"/>
            <ac:spMk id="15" creationId="{AE903859-3631-4614-BB90-EBB25F45636E}"/>
          </ac:spMkLst>
        </pc:spChg>
        <pc:picChg chg="mod">
          <ac:chgData name="Matthew Pearce" userId="3f6bfb10dca97ecb" providerId="Windows Live" clId="Web-{4F23BFB5-8C64-4BE9-84EC-A4E38FAB5B86}" dt="2021-07-03T02:19:33.357" v="270" actId="1076"/>
          <ac:picMkLst>
            <pc:docMk/>
            <pc:sldMk cId="2671022931" sldId="287"/>
            <ac:picMk id="2" creationId="{69B3ED6E-1BC0-4D4D-82BF-72777D0143A7}"/>
          </ac:picMkLst>
        </pc:picChg>
        <pc:picChg chg="mod">
          <ac:chgData name="Matthew Pearce" userId="3f6bfb10dca97ecb" providerId="Windows Live" clId="Web-{4F23BFB5-8C64-4BE9-84EC-A4E38FAB5B86}" dt="2021-07-03T02:19:56.749" v="274"/>
          <ac:picMkLst>
            <pc:docMk/>
            <pc:sldMk cId="2671022931" sldId="287"/>
            <ac:picMk id="3" creationId="{71BCC8A2-CE43-49AD-AA84-F0EA0504AFF3}"/>
          </ac:picMkLst>
        </pc:picChg>
        <pc:picChg chg="mod">
          <ac:chgData name="Matthew Pearce" userId="3f6bfb10dca97ecb" providerId="Windows Live" clId="Web-{4F23BFB5-8C64-4BE9-84EC-A4E38FAB5B86}" dt="2021-07-03T02:25:16.287" v="330" actId="1076"/>
          <ac:picMkLst>
            <pc:docMk/>
            <pc:sldMk cId="2671022931" sldId="287"/>
            <ac:picMk id="10" creationId="{24862809-19ED-4244-A003-5A41F65F854D}"/>
          </ac:picMkLst>
        </pc:picChg>
      </pc:sldChg>
    </pc:docChg>
  </pc:docChgLst>
  <pc:docChgLst>
    <pc:chgData name="Vincent Maher" userId="2d2cc1441dcd44d4" providerId="LiveId" clId="{8099F2D3-567D-40D3-857B-3480CC921469}"/>
    <pc:docChg chg="undo custSel addSld delSld modSld">
      <pc:chgData name="Vincent Maher" userId="2d2cc1441dcd44d4" providerId="LiveId" clId="{8099F2D3-567D-40D3-857B-3480CC921469}" dt="2021-07-02T21:03:38.042" v="728" actId="20577"/>
      <pc:docMkLst>
        <pc:docMk/>
      </pc:docMkLst>
      <pc:sldChg chg="addSp delSp modSp mod">
        <pc:chgData name="Vincent Maher" userId="2d2cc1441dcd44d4" providerId="LiveId" clId="{8099F2D3-567D-40D3-857B-3480CC921469}" dt="2021-07-02T20:53:22.132" v="373" actId="1076"/>
        <pc:sldMkLst>
          <pc:docMk/>
          <pc:sldMk cId="3628009239" sldId="279"/>
        </pc:sldMkLst>
        <pc:spChg chg="del">
          <ac:chgData name="Vincent Maher" userId="2d2cc1441dcd44d4" providerId="LiveId" clId="{8099F2D3-567D-40D3-857B-3480CC921469}" dt="2021-07-02T20:35:49.491" v="40" actId="478"/>
          <ac:spMkLst>
            <pc:docMk/>
            <pc:sldMk cId="3628009239" sldId="279"/>
            <ac:spMk id="12" creationId="{78535848-81A0-4055-B313-F30D2BE3335A}"/>
          </ac:spMkLst>
        </pc:spChg>
        <pc:spChg chg="del">
          <ac:chgData name="Vincent Maher" userId="2d2cc1441dcd44d4" providerId="LiveId" clId="{8099F2D3-567D-40D3-857B-3480CC921469}" dt="2021-07-02T20:38:56.994" v="82" actId="478"/>
          <ac:spMkLst>
            <pc:docMk/>
            <pc:sldMk cId="3628009239" sldId="279"/>
            <ac:spMk id="28" creationId="{BB3CFB78-D2C0-4B36-9A7A-EDE1B68B74FC}"/>
          </ac:spMkLst>
        </pc:spChg>
        <pc:spChg chg="del">
          <ac:chgData name="Vincent Maher" userId="2d2cc1441dcd44d4" providerId="LiveId" clId="{8099F2D3-567D-40D3-857B-3480CC921469}" dt="2021-07-02T20:36:06.287" v="43" actId="478"/>
          <ac:spMkLst>
            <pc:docMk/>
            <pc:sldMk cId="3628009239" sldId="279"/>
            <ac:spMk id="30" creationId="{9F59E2D3-F6F3-4990-9B01-CC283C1FE4FB}"/>
          </ac:spMkLst>
        </pc:spChg>
        <pc:spChg chg="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37" creationId="{5A4F114C-B561-430A-B8BA-0A81CC475344}"/>
          </ac:spMkLst>
        </pc:spChg>
        <pc:spChg chg="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38" creationId="{A242AFFC-59F1-4FBD-8E70-B11CEC3F5F0F}"/>
          </ac:spMkLst>
        </pc:spChg>
        <pc:spChg chg="mod">
          <ac:chgData name="Vincent Maher" userId="2d2cc1441dcd44d4" providerId="LiveId" clId="{8099F2D3-567D-40D3-857B-3480CC921469}" dt="2021-07-02T20:41:32.058" v="164" actId="2085"/>
          <ac:spMkLst>
            <pc:docMk/>
            <pc:sldMk cId="3628009239" sldId="279"/>
            <ac:spMk id="43" creationId="{49C04200-58D7-485F-AEF9-A803801FE938}"/>
          </ac:spMkLst>
        </pc:spChg>
        <pc:spChg chg="mod">
          <ac:chgData name="Vincent Maher" userId="2d2cc1441dcd44d4" providerId="LiveId" clId="{8099F2D3-567D-40D3-857B-3480CC921469}" dt="2021-07-02T20:41:32.058" v="164" actId="2085"/>
          <ac:spMkLst>
            <pc:docMk/>
            <pc:sldMk cId="3628009239" sldId="279"/>
            <ac:spMk id="44" creationId="{AE59D870-1DB2-40BB-9661-055EE5A1BA8B}"/>
          </ac:spMkLst>
        </pc:spChg>
        <pc:spChg chg="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45" creationId="{D7E6BE24-8A7C-4612-99A9-CC55B35C344F}"/>
          </ac:spMkLst>
        </pc:spChg>
        <pc:spChg chg="mod">
          <ac:chgData name="Vincent Maher" userId="2d2cc1441dcd44d4" providerId="LiveId" clId="{8099F2D3-567D-40D3-857B-3480CC921469}" dt="2021-07-02T20:41:32.058" v="164" actId="2085"/>
          <ac:spMkLst>
            <pc:docMk/>
            <pc:sldMk cId="3628009239" sldId="279"/>
            <ac:spMk id="46" creationId="{A6B93A82-D7BF-453F-823D-D57B7CCE32A6}"/>
          </ac:spMkLst>
        </pc:spChg>
        <pc:spChg chg="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47" creationId="{F96A3BE4-6506-43C0-A7D6-A9378A9D1550}"/>
          </ac:spMkLst>
        </pc:spChg>
        <pc:spChg chg="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48" creationId="{5D104E98-BC3E-42D7-BC1F-BC24F3381EB9}"/>
          </ac:spMkLst>
        </pc:spChg>
        <pc:spChg chg="mod">
          <ac:chgData name="Vincent Maher" userId="2d2cc1441dcd44d4" providerId="LiveId" clId="{8099F2D3-567D-40D3-857B-3480CC921469}" dt="2021-07-02T20:41:32.058" v="164" actId="2085"/>
          <ac:spMkLst>
            <pc:docMk/>
            <pc:sldMk cId="3628009239" sldId="279"/>
            <ac:spMk id="49" creationId="{D682CA07-8236-4A3D-AE77-AAD648AD931E}"/>
          </ac:spMkLst>
        </pc:spChg>
        <pc:spChg chg="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50" creationId="{96295B67-6DA5-4E2A-B5D0-4F14B900D425}"/>
          </ac:spMkLst>
        </pc:spChg>
        <pc:spChg chg="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51" creationId="{C095DA5C-2E3A-47B1-B139-7F540CFAA1C9}"/>
          </ac:spMkLst>
        </pc:spChg>
        <pc:spChg chg="mod">
          <ac:chgData name="Vincent Maher" userId="2d2cc1441dcd44d4" providerId="LiveId" clId="{8099F2D3-567D-40D3-857B-3480CC921469}" dt="2021-07-02T20:41:00.491" v="159" actId="1076"/>
          <ac:spMkLst>
            <pc:docMk/>
            <pc:sldMk cId="3628009239" sldId="279"/>
            <ac:spMk id="59" creationId="{C637517C-A1BC-4914-AB8C-DD1C55165C23}"/>
          </ac:spMkLst>
        </pc:spChg>
        <pc:spChg chg="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60" creationId="{F6AB77E0-2676-4F7F-BC90-A04945350512}"/>
          </ac:spMkLst>
        </pc:spChg>
        <pc:spChg chg="mod">
          <ac:chgData name="Vincent Maher" userId="2d2cc1441dcd44d4" providerId="LiveId" clId="{8099F2D3-567D-40D3-857B-3480CC921469}" dt="2021-07-02T20:41:32.058" v="164" actId="2085"/>
          <ac:spMkLst>
            <pc:docMk/>
            <pc:sldMk cId="3628009239" sldId="279"/>
            <ac:spMk id="61" creationId="{D9CBB173-6CF0-469B-A68E-A1FB362C21CF}"/>
          </ac:spMkLst>
        </pc:spChg>
        <pc:spChg chg="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63" creationId="{B32F7F9F-4279-489D-8493-57C12BE7A559}"/>
          </ac:spMkLst>
        </pc:spChg>
        <pc:spChg chg="mod">
          <ac:chgData name="Vincent Maher" userId="2d2cc1441dcd44d4" providerId="LiveId" clId="{8099F2D3-567D-40D3-857B-3480CC921469}" dt="2021-07-02T20:41:32.058" v="164" actId="2085"/>
          <ac:spMkLst>
            <pc:docMk/>
            <pc:sldMk cId="3628009239" sldId="279"/>
            <ac:spMk id="64" creationId="{E9C88A81-D6DF-43FE-BBF5-7BFC353B6A77}"/>
          </ac:spMkLst>
        </pc:spChg>
        <pc:spChg chg="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65" creationId="{FA360EA2-8C69-4A1A-80CA-86C5EA84E263}"/>
          </ac:spMkLst>
        </pc:spChg>
        <pc:spChg chg="del">
          <ac:chgData name="Vincent Maher" userId="2d2cc1441dcd44d4" providerId="LiveId" clId="{8099F2D3-567D-40D3-857B-3480CC921469}" dt="2021-07-02T20:36:08.948" v="44" actId="478"/>
          <ac:spMkLst>
            <pc:docMk/>
            <pc:sldMk cId="3628009239" sldId="279"/>
            <ac:spMk id="66" creationId="{A0A2E2FC-F638-4FE5-BDCC-EA05B1DC985C}"/>
          </ac:spMkLst>
        </pc:spChg>
        <pc:spChg chg="mod">
          <ac:chgData name="Vincent Maher" userId="2d2cc1441dcd44d4" providerId="LiveId" clId="{8099F2D3-567D-40D3-857B-3480CC921469}" dt="2021-07-02T20:41:32.058" v="164" actId="2085"/>
          <ac:spMkLst>
            <pc:docMk/>
            <pc:sldMk cId="3628009239" sldId="279"/>
            <ac:spMk id="67" creationId="{E9621FF1-9896-466B-83F8-E838BC2CC170}"/>
          </ac:spMkLst>
        </pc:spChg>
        <pc:spChg chg="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68" creationId="{AC8B680B-AD68-4962-8993-F4F819405DDA}"/>
          </ac:spMkLst>
        </pc:spChg>
        <pc:spChg chg="mod">
          <ac:chgData name="Vincent Maher" userId="2d2cc1441dcd44d4" providerId="LiveId" clId="{8099F2D3-567D-40D3-857B-3480CC921469}" dt="2021-07-02T20:42:31.792" v="175" actId="1076"/>
          <ac:spMkLst>
            <pc:docMk/>
            <pc:sldMk cId="3628009239" sldId="279"/>
            <ac:spMk id="69" creationId="{53FD2FB5-DDE8-4DC6-800F-E106D90A356F}"/>
          </ac:spMkLst>
        </pc:spChg>
        <pc:spChg chg="mod">
          <ac:chgData name="Vincent Maher" userId="2d2cc1441dcd44d4" providerId="LiveId" clId="{8099F2D3-567D-40D3-857B-3480CC921469}" dt="2021-07-02T20:42:16.919" v="172" actId="1076"/>
          <ac:spMkLst>
            <pc:docMk/>
            <pc:sldMk cId="3628009239" sldId="279"/>
            <ac:spMk id="70" creationId="{3886F418-989D-41D0-8624-8070037CB36F}"/>
          </ac:spMkLst>
        </pc:spChg>
        <pc:spChg chg="mod">
          <ac:chgData name="Vincent Maher" userId="2d2cc1441dcd44d4" providerId="LiveId" clId="{8099F2D3-567D-40D3-857B-3480CC921469}" dt="2021-07-02T20:42:01.313" v="167" actId="1076"/>
          <ac:spMkLst>
            <pc:docMk/>
            <pc:sldMk cId="3628009239" sldId="279"/>
            <ac:spMk id="71" creationId="{7BCFC428-756C-4944-AD59-4FFFEAAE00B1}"/>
          </ac:spMkLst>
        </pc:spChg>
        <pc:spChg chg="add mod">
          <ac:chgData name="Vincent Maher" userId="2d2cc1441dcd44d4" providerId="LiveId" clId="{8099F2D3-567D-40D3-857B-3480CC921469}" dt="2021-07-02T20:42:08.149" v="169" actId="1076"/>
          <ac:spMkLst>
            <pc:docMk/>
            <pc:sldMk cId="3628009239" sldId="279"/>
            <ac:spMk id="72" creationId="{2250EA70-6151-465C-8585-BE50614281BE}"/>
          </ac:spMkLst>
        </pc:spChg>
        <pc:spChg chg="add mod">
          <ac:chgData name="Vincent Maher" userId="2d2cc1441dcd44d4" providerId="LiveId" clId="{8099F2D3-567D-40D3-857B-3480CC921469}" dt="2021-07-02T20:42:03.027" v="168" actId="1076"/>
          <ac:spMkLst>
            <pc:docMk/>
            <pc:sldMk cId="3628009239" sldId="279"/>
            <ac:spMk id="73" creationId="{65193AB9-36A3-4755-9E82-EE2AB77174B3}"/>
          </ac:spMkLst>
        </pc:spChg>
        <pc:spChg chg="add mod">
          <ac:chgData name="Vincent Maher" userId="2d2cc1441dcd44d4" providerId="LiveId" clId="{8099F2D3-567D-40D3-857B-3480CC921469}" dt="2021-07-02T20:42:22.447" v="173" actId="1076"/>
          <ac:spMkLst>
            <pc:docMk/>
            <pc:sldMk cId="3628009239" sldId="279"/>
            <ac:spMk id="74" creationId="{636BC63B-5F96-4CF4-84A4-1418C3914A53}"/>
          </ac:spMkLst>
        </pc:spChg>
        <pc:spChg chg="add del mod">
          <ac:chgData name="Vincent Maher" userId="2d2cc1441dcd44d4" providerId="LiveId" clId="{8099F2D3-567D-40D3-857B-3480CC921469}" dt="2021-07-02T20:35:45.350" v="39" actId="478"/>
          <ac:spMkLst>
            <pc:docMk/>
            <pc:sldMk cId="3628009239" sldId="279"/>
            <ac:spMk id="75" creationId="{B0F7E39A-2A00-457F-A1A7-934C4C636EFC}"/>
          </ac:spMkLst>
        </pc:spChg>
        <pc:spChg chg="add mod">
          <ac:chgData name="Vincent Maher" userId="2d2cc1441dcd44d4" providerId="LiveId" clId="{8099F2D3-567D-40D3-857B-3480CC921469}" dt="2021-07-02T20:42:10.343" v="170" actId="1076"/>
          <ac:spMkLst>
            <pc:docMk/>
            <pc:sldMk cId="3628009239" sldId="279"/>
            <ac:spMk id="76" creationId="{50DFF97F-0C56-4F2B-8449-D0DE592AC115}"/>
          </ac:spMkLst>
        </pc:spChg>
        <pc:spChg chg="add 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77" creationId="{F64FE000-7CC9-40E3-96E5-B4AEBE8916A6}"/>
          </ac:spMkLst>
        </pc:spChg>
        <pc:spChg chg="add 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78" creationId="{684835CB-C4F4-4BA2-B437-20682B821676}"/>
          </ac:spMkLst>
        </pc:spChg>
        <pc:spChg chg="add 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79" creationId="{15F343A7-82D8-4215-9435-294295A50F6C}"/>
          </ac:spMkLst>
        </pc:spChg>
        <pc:spChg chg="add mod">
          <ac:chgData name="Vincent Maher" userId="2d2cc1441dcd44d4" providerId="LiveId" clId="{8099F2D3-567D-40D3-857B-3480CC921469}" dt="2021-07-02T20:41:51.967" v="165" actId="2085"/>
          <ac:spMkLst>
            <pc:docMk/>
            <pc:sldMk cId="3628009239" sldId="279"/>
            <ac:spMk id="80" creationId="{76A9D816-6A55-40FB-AD47-351273D78215}"/>
          </ac:spMkLst>
        </pc:spChg>
        <pc:spChg chg="add mod">
          <ac:chgData name="Vincent Maher" userId="2d2cc1441dcd44d4" providerId="LiveId" clId="{8099F2D3-567D-40D3-857B-3480CC921469}" dt="2021-07-02T20:42:54.494" v="181" actId="1076"/>
          <ac:spMkLst>
            <pc:docMk/>
            <pc:sldMk cId="3628009239" sldId="279"/>
            <ac:spMk id="81" creationId="{0E0EE28B-F329-4E45-AC56-B23D34E6325E}"/>
          </ac:spMkLst>
        </pc:spChg>
        <pc:spChg chg="add mod">
          <ac:chgData name="Vincent Maher" userId="2d2cc1441dcd44d4" providerId="LiveId" clId="{8099F2D3-567D-40D3-857B-3480CC921469}" dt="2021-07-02T20:42:40.616" v="179" actId="1076"/>
          <ac:spMkLst>
            <pc:docMk/>
            <pc:sldMk cId="3628009239" sldId="279"/>
            <ac:spMk id="82" creationId="{01DAC349-BA98-4CAE-8850-259922C35D60}"/>
          </ac:spMkLst>
        </pc:spChg>
        <pc:spChg chg="add mod">
          <ac:chgData name="Vincent Maher" userId="2d2cc1441dcd44d4" providerId="LiveId" clId="{8099F2D3-567D-40D3-857B-3480CC921469}" dt="2021-07-02T20:53:22.132" v="373" actId="1076"/>
          <ac:spMkLst>
            <pc:docMk/>
            <pc:sldMk cId="3628009239" sldId="279"/>
            <ac:spMk id="83" creationId="{9AD0F713-434E-46A8-BA80-0AEFD2C29EDA}"/>
          </ac:spMkLst>
        </pc:spChg>
        <pc:picChg chg="del mod">
          <ac:chgData name="Vincent Maher" userId="2d2cc1441dcd44d4" providerId="LiveId" clId="{8099F2D3-567D-40D3-857B-3480CC921469}" dt="2021-07-02T20:36:01.594" v="42" actId="478"/>
          <ac:picMkLst>
            <pc:docMk/>
            <pc:sldMk cId="3628009239" sldId="279"/>
            <ac:picMk id="10" creationId="{A795FD12-9609-4791-B925-688285891768}"/>
          </ac:picMkLst>
        </pc:picChg>
      </pc:sldChg>
      <pc:sldChg chg="addSp delSp modSp mod">
        <pc:chgData name="Vincent Maher" userId="2d2cc1441dcd44d4" providerId="LiveId" clId="{8099F2D3-567D-40D3-857B-3480CC921469}" dt="2021-07-02T21:02:39.686" v="686" actId="113"/>
        <pc:sldMkLst>
          <pc:docMk/>
          <pc:sldMk cId="2328879682" sldId="280"/>
        </pc:sldMkLst>
        <pc:spChg chg="del">
          <ac:chgData name="Vincent Maher" userId="2d2cc1441dcd44d4" providerId="LiveId" clId="{8099F2D3-567D-40D3-857B-3480CC921469}" dt="2021-07-02T20:53:40.912" v="375" actId="478"/>
          <ac:spMkLst>
            <pc:docMk/>
            <pc:sldMk cId="2328879682" sldId="280"/>
            <ac:spMk id="2" creationId="{00000000-0000-0000-0000-000000000000}"/>
          </ac:spMkLst>
        </pc:spChg>
        <pc:spChg chg="del">
          <ac:chgData name="Vincent Maher" userId="2d2cc1441dcd44d4" providerId="LiveId" clId="{8099F2D3-567D-40D3-857B-3480CC921469}" dt="2021-07-02T20:53:42.249" v="376" actId="478"/>
          <ac:spMkLst>
            <pc:docMk/>
            <pc:sldMk cId="2328879682" sldId="280"/>
            <ac:spMk id="3" creationId="{00000000-0000-0000-0000-000000000000}"/>
          </ac:spMkLst>
        </pc:spChg>
        <pc:spChg chg="mod">
          <ac:chgData name="Vincent Maher" userId="2d2cc1441dcd44d4" providerId="LiveId" clId="{8099F2D3-567D-40D3-857B-3480CC921469}" dt="2021-07-02T20:44:02.371" v="192" actId="20577"/>
          <ac:spMkLst>
            <pc:docMk/>
            <pc:sldMk cId="2328879682" sldId="280"/>
            <ac:spMk id="7" creationId="{7EFC94DA-46EF-4250-87B7-A1FA58602CA3}"/>
          </ac:spMkLst>
        </pc:spChg>
        <pc:spChg chg="add mod">
          <ac:chgData name="Vincent Maher" userId="2d2cc1441dcd44d4" providerId="LiveId" clId="{8099F2D3-567D-40D3-857B-3480CC921469}" dt="2021-07-02T20:53:58.247" v="399" actId="20577"/>
          <ac:spMkLst>
            <pc:docMk/>
            <pc:sldMk cId="2328879682" sldId="280"/>
            <ac:spMk id="8" creationId="{E86AF3D5-453F-4B65-8E1A-C178CE0441EA}"/>
          </ac:spMkLst>
        </pc:spChg>
        <pc:spChg chg="add mod">
          <ac:chgData name="Vincent Maher" userId="2d2cc1441dcd44d4" providerId="LiveId" clId="{8099F2D3-567D-40D3-857B-3480CC921469}" dt="2021-07-02T21:02:39.686" v="686" actId="113"/>
          <ac:spMkLst>
            <pc:docMk/>
            <pc:sldMk cId="2328879682" sldId="280"/>
            <ac:spMk id="9" creationId="{C5AAB8C5-23E8-41B8-8984-2807F3CD8182}"/>
          </ac:spMkLst>
        </pc:spChg>
        <pc:picChg chg="add mod">
          <ac:chgData name="Vincent Maher" userId="2d2cc1441dcd44d4" providerId="LiveId" clId="{8099F2D3-567D-40D3-857B-3480CC921469}" dt="2021-07-02T20:57:58.607" v="564" actId="1582"/>
          <ac:picMkLst>
            <pc:docMk/>
            <pc:sldMk cId="2328879682" sldId="280"/>
            <ac:picMk id="3074" creationId="{2DB4D1CB-F27C-4A1A-B56D-8C19ABFBB14E}"/>
          </ac:picMkLst>
        </pc:picChg>
        <pc:picChg chg="add mod">
          <ac:chgData name="Vincent Maher" userId="2d2cc1441dcd44d4" providerId="LiveId" clId="{8099F2D3-567D-40D3-857B-3480CC921469}" dt="2021-07-02T20:57:53.753" v="563" actId="1582"/>
          <ac:picMkLst>
            <pc:docMk/>
            <pc:sldMk cId="2328879682" sldId="280"/>
            <ac:picMk id="3076" creationId="{50F7B06A-1732-4A2C-88D6-4A0EBBB59383}"/>
          </ac:picMkLst>
        </pc:picChg>
      </pc:sldChg>
      <pc:sldChg chg="addSp delSp modSp mod addCm delCm">
        <pc:chgData name="Vincent Maher" userId="2d2cc1441dcd44d4" providerId="LiveId" clId="{8099F2D3-567D-40D3-857B-3480CC921469}" dt="2021-07-02T20:56:02.443" v="546" actId="20577"/>
        <pc:sldMkLst>
          <pc:docMk/>
          <pc:sldMk cId="4270513723" sldId="281"/>
        </pc:sldMkLst>
        <pc:spChg chg="del">
          <ac:chgData name="Vincent Maher" userId="2d2cc1441dcd44d4" providerId="LiveId" clId="{8099F2D3-567D-40D3-857B-3480CC921469}" dt="2021-07-02T20:45:13.696" v="211" actId="478"/>
          <ac:spMkLst>
            <pc:docMk/>
            <pc:sldMk cId="4270513723" sldId="281"/>
            <ac:spMk id="2" creationId="{00000000-0000-0000-0000-000000000000}"/>
          </ac:spMkLst>
        </pc:spChg>
        <pc:spChg chg="del">
          <ac:chgData name="Vincent Maher" userId="2d2cc1441dcd44d4" providerId="LiveId" clId="{8099F2D3-567D-40D3-857B-3480CC921469}" dt="2021-07-02T20:45:12.439" v="210" actId="478"/>
          <ac:spMkLst>
            <pc:docMk/>
            <pc:sldMk cId="4270513723" sldId="281"/>
            <ac:spMk id="3" creationId="{00000000-0000-0000-0000-000000000000}"/>
          </ac:spMkLst>
        </pc:spChg>
        <pc:spChg chg="mod">
          <ac:chgData name="Vincent Maher" userId="2d2cc1441dcd44d4" providerId="LiveId" clId="{8099F2D3-567D-40D3-857B-3480CC921469}" dt="2021-07-02T20:44:06.044" v="194" actId="20577"/>
          <ac:spMkLst>
            <pc:docMk/>
            <pc:sldMk cId="4270513723" sldId="281"/>
            <ac:spMk id="7" creationId="{7EFC94DA-46EF-4250-87B7-A1FA58602CA3}"/>
          </ac:spMkLst>
        </pc:spChg>
        <pc:spChg chg="add mod">
          <ac:chgData name="Vincent Maher" userId="2d2cc1441dcd44d4" providerId="LiveId" clId="{8099F2D3-567D-40D3-857B-3480CC921469}" dt="2021-07-02T20:56:02.443" v="546" actId="20577"/>
          <ac:spMkLst>
            <pc:docMk/>
            <pc:sldMk cId="4270513723" sldId="281"/>
            <ac:spMk id="8" creationId="{49CCF582-F376-44B2-BDCF-15FE46B5E9C0}"/>
          </ac:spMkLst>
        </pc:spChg>
        <pc:spChg chg="add mod">
          <ac:chgData name="Vincent Maher" userId="2d2cc1441dcd44d4" providerId="LiveId" clId="{8099F2D3-567D-40D3-857B-3480CC921469}" dt="2021-07-02T20:47:52.505" v="338" actId="12788"/>
          <ac:spMkLst>
            <pc:docMk/>
            <pc:sldMk cId="4270513723" sldId="281"/>
            <ac:spMk id="9" creationId="{03D93C1B-56E0-4D58-ABA5-210C4A9731B4}"/>
          </ac:spMkLst>
        </pc:spChg>
        <pc:picChg chg="add mod">
          <ac:chgData name="Vincent Maher" userId="2d2cc1441dcd44d4" providerId="LiveId" clId="{8099F2D3-567D-40D3-857B-3480CC921469}" dt="2021-07-02T20:51:15.604" v="367" actId="1076"/>
          <ac:picMkLst>
            <pc:docMk/>
            <pc:sldMk cId="4270513723" sldId="281"/>
            <ac:picMk id="1026" creationId="{77372168-0E70-43FE-9C60-9320D4068AD8}"/>
          </ac:picMkLst>
        </pc:picChg>
        <pc:picChg chg="add mod">
          <ac:chgData name="Vincent Maher" userId="2d2cc1441dcd44d4" providerId="LiveId" clId="{8099F2D3-567D-40D3-857B-3480CC921469}" dt="2021-07-02T20:51:24.331" v="370" actId="1076"/>
          <ac:picMkLst>
            <pc:docMk/>
            <pc:sldMk cId="4270513723" sldId="281"/>
            <ac:picMk id="1028" creationId="{C120EDCE-F433-469C-8235-2334B0B254FF}"/>
          </ac:picMkLst>
        </pc:picChg>
      </pc:sldChg>
      <pc:sldChg chg="modSp mod">
        <pc:chgData name="Vincent Maher" userId="2d2cc1441dcd44d4" providerId="LiveId" clId="{8099F2D3-567D-40D3-857B-3480CC921469}" dt="2021-07-02T20:44:10.561" v="196" actId="20577"/>
        <pc:sldMkLst>
          <pc:docMk/>
          <pc:sldMk cId="635619509" sldId="282"/>
        </pc:sldMkLst>
        <pc:spChg chg="mod">
          <ac:chgData name="Vincent Maher" userId="2d2cc1441dcd44d4" providerId="LiveId" clId="{8099F2D3-567D-40D3-857B-3480CC921469}" dt="2021-07-02T20:44:10.561" v="196" actId="20577"/>
          <ac:spMkLst>
            <pc:docMk/>
            <pc:sldMk cId="635619509" sldId="282"/>
            <ac:spMk id="7" creationId="{7EFC94DA-46EF-4250-87B7-A1FA58602CA3}"/>
          </ac:spMkLst>
        </pc:spChg>
      </pc:sldChg>
      <pc:sldChg chg="modSp mod">
        <pc:chgData name="Vincent Maher" userId="2d2cc1441dcd44d4" providerId="LiveId" clId="{8099F2D3-567D-40D3-857B-3480CC921469}" dt="2021-07-02T20:44:17.662" v="199" actId="14100"/>
        <pc:sldMkLst>
          <pc:docMk/>
          <pc:sldMk cId="325640659" sldId="283"/>
        </pc:sldMkLst>
        <pc:spChg chg="mod">
          <ac:chgData name="Vincent Maher" userId="2d2cc1441dcd44d4" providerId="LiveId" clId="{8099F2D3-567D-40D3-857B-3480CC921469}" dt="2021-07-02T20:44:17.662" v="199" actId="14100"/>
          <ac:spMkLst>
            <pc:docMk/>
            <pc:sldMk cId="325640659" sldId="283"/>
            <ac:spMk id="7" creationId="{7EFC94DA-46EF-4250-87B7-A1FA58602CA3}"/>
          </ac:spMkLst>
        </pc:spChg>
      </pc:sldChg>
      <pc:sldChg chg="modSp mod">
        <pc:chgData name="Vincent Maher" userId="2d2cc1441dcd44d4" providerId="LiveId" clId="{8099F2D3-567D-40D3-857B-3480CC921469}" dt="2021-07-02T20:44:21.106" v="201" actId="20577"/>
        <pc:sldMkLst>
          <pc:docMk/>
          <pc:sldMk cId="59065047" sldId="284"/>
        </pc:sldMkLst>
        <pc:spChg chg="mod">
          <ac:chgData name="Vincent Maher" userId="2d2cc1441dcd44d4" providerId="LiveId" clId="{8099F2D3-567D-40D3-857B-3480CC921469}" dt="2021-07-02T20:44:21.106" v="201" actId="20577"/>
          <ac:spMkLst>
            <pc:docMk/>
            <pc:sldMk cId="59065047" sldId="284"/>
            <ac:spMk id="7" creationId="{7EFC94DA-46EF-4250-87B7-A1FA58602CA3}"/>
          </ac:spMkLst>
        </pc:spChg>
      </pc:sldChg>
      <pc:sldChg chg="addSp delSp modSp del mod">
        <pc:chgData name="Vincent Maher" userId="2d2cc1441dcd44d4" providerId="LiveId" clId="{8099F2D3-567D-40D3-857B-3480CC921469}" dt="2021-07-02T20:59:30.929" v="645" actId="47"/>
        <pc:sldMkLst>
          <pc:docMk/>
          <pc:sldMk cId="824824244" sldId="285"/>
        </pc:sldMkLst>
        <pc:spChg chg="del">
          <ac:chgData name="Vincent Maher" userId="2d2cc1441dcd44d4" providerId="LiveId" clId="{8099F2D3-567D-40D3-857B-3480CC921469}" dt="2021-07-02T20:54:42.844" v="459" actId="478"/>
          <ac:spMkLst>
            <pc:docMk/>
            <pc:sldMk cId="824824244" sldId="285"/>
            <ac:spMk id="2" creationId="{00000000-0000-0000-0000-000000000000}"/>
          </ac:spMkLst>
        </pc:spChg>
        <pc:spChg chg="del">
          <ac:chgData name="Vincent Maher" userId="2d2cc1441dcd44d4" providerId="LiveId" clId="{8099F2D3-567D-40D3-857B-3480CC921469}" dt="2021-07-02T20:54:44.373" v="460" actId="478"/>
          <ac:spMkLst>
            <pc:docMk/>
            <pc:sldMk cId="824824244" sldId="285"/>
            <ac:spMk id="3" creationId="{00000000-0000-0000-0000-000000000000}"/>
          </ac:spMkLst>
        </pc:spChg>
        <pc:spChg chg="mod">
          <ac:chgData name="Vincent Maher" userId="2d2cc1441dcd44d4" providerId="LiveId" clId="{8099F2D3-567D-40D3-857B-3480CC921469}" dt="2021-07-02T20:44:25.812" v="203" actId="20577"/>
          <ac:spMkLst>
            <pc:docMk/>
            <pc:sldMk cId="824824244" sldId="285"/>
            <ac:spMk id="7" creationId="{7EFC94DA-46EF-4250-87B7-A1FA58602CA3}"/>
          </ac:spMkLst>
        </pc:spChg>
        <pc:spChg chg="add mod">
          <ac:chgData name="Vincent Maher" userId="2d2cc1441dcd44d4" providerId="LiveId" clId="{8099F2D3-567D-40D3-857B-3480CC921469}" dt="2021-07-02T20:54:40.873" v="458" actId="20577"/>
          <ac:spMkLst>
            <pc:docMk/>
            <pc:sldMk cId="824824244" sldId="285"/>
            <ac:spMk id="8" creationId="{7951B969-A66E-443E-8735-A545D8DA45AD}"/>
          </ac:spMkLst>
        </pc:spChg>
      </pc:sldChg>
      <pc:sldChg chg="add del">
        <pc:chgData name="Vincent Maher" userId="2d2cc1441dcd44d4" providerId="LiveId" clId="{8099F2D3-567D-40D3-857B-3480CC921469}" dt="2021-07-02T20:59:35.550" v="647"/>
        <pc:sldMkLst>
          <pc:docMk/>
          <pc:sldMk cId="1508511948" sldId="285"/>
        </pc:sldMkLst>
      </pc:sldChg>
      <pc:sldChg chg="modSp mod">
        <pc:chgData name="Vincent Maher" userId="2d2cc1441dcd44d4" providerId="LiveId" clId="{8099F2D3-567D-40D3-857B-3480CC921469}" dt="2021-07-02T20:44:29.332" v="205" actId="20577"/>
        <pc:sldMkLst>
          <pc:docMk/>
          <pc:sldMk cId="585004196" sldId="286"/>
        </pc:sldMkLst>
        <pc:spChg chg="mod">
          <ac:chgData name="Vincent Maher" userId="2d2cc1441dcd44d4" providerId="LiveId" clId="{8099F2D3-567D-40D3-857B-3480CC921469}" dt="2021-07-02T20:44:29.332" v="205" actId="20577"/>
          <ac:spMkLst>
            <pc:docMk/>
            <pc:sldMk cId="585004196" sldId="286"/>
            <ac:spMk id="7" creationId="{7EFC94DA-46EF-4250-87B7-A1FA58602CA3}"/>
          </ac:spMkLst>
        </pc:spChg>
      </pc:sldChg>
      <pc:sldChg chg="modSp mod">
        <pc:chgData name="Vincent Maher" userId="2d2cc1441dcd44d4" providerId="LiveId" clId="{8099F2D3-567D-40D3-857B-3480CC921469}" dt="2021-07-02T20:44:32.493" v="207" actId="20577"/>
        <pc:sldMkLst>
          <pc:docMk/>
          <pc:sldMk cId="2671022931" sldId="287"/>
        </pc:sldMkLst>
        <pc:spChg chg="mod">
          <ac:chgData name="Vincent Maher" userId="2d2cc1441dcd44d4" providerId="LiveId" clId="{8099F2D3-567D-40D3-857B-3480CC921469}" dt="2021-07-02T20:44:32.493" v="207" actId="20577"/>
          <ac:spMkLst>
            <pc:docMk/>
            <pc:sldMk cId="2671022931" sldId="287"/>
            <ac:spMk id="7" creationId="{7EFC94DA-46EF-4250-87B7-A1FA58602CA3}"/>
          </ac:spMkLst>
        </pc:spChg>
      </pc:sldChg>
      <pc:sldChg chg="modSp mod">
        <pc:chgData name="Vincent Maher" userId="2d2cc1441dcd44d4" providerId="LiveId" clId="{8099F2D3-567D-40D3-857B-3480CC921469}" dt="2021-07-02T20:44:35.176" v="209" actId="20577"/>
        <pc:sldMkLst>
          <pc:docMk/>
          <pc:sldMk cId="37408938" sldId="288"/>
        </pc:sldMkLst>
        <pc:spChg chg="mod">
          <ac:chgData name="Vincent Maher" userId="2d2cc1441dcd44d4" providerId="LiveId" clId="{8099F2D3-567D-40D3-857B-3480CC921469}" dt="2021-07-02T20:44:35.176" v="209" actId="20577"/>
          <ac:spMkLst>
            <pc:docMk/>
            <pc:sldMk cId="37408938" sldId="288"/>
            <ac:spMk id="7" creationId="{7EFC94DA-46EF-4250-87B7-A1FA58602CA3}"/>
          </ac:spMkLst>
        </pc:spChg>
      </pc:sldChg>
      <pc:sldChg chg="addSp modSp add mod">
        <pc:chgData name="Vincent Maher" userId="2d2cc1441dcd44d4" providerId="LiveId" clId="{8099F2D3-567D-40D3-857B-3480CC921469}" dt="2021-07-02T21:03:38.042" v="728" actId="20577"/>
        <pc:sldMkLst>
          <pc:docMk/>
          <pc:sldMk cId="2735505300" sldId="289"/>
        </pc:sldMkLst>
        <pc:spChg chg="add mod">
          <ac:chgData name="Vincent Maher" userId="2d2cc1441dcd44d4" providerId="LiveId" clId="{8099F2D3-567D-40D3-857B-3480CC921469}" dt="2021-07-02T21:03:38.042" v="728" actId="20577"/>
          <ac:spMkLst>
            <pc:docMk/>
            <pc:sldMk cId="2735505300" sldId="289"/>
            <ac:spMk id="9" creationId="{BFF2EAAB-F5CD-4900-9D61-F69DF280F4B4}"/>
          </ac:spMkLst>
        </pc:spChg>
        <pc:picChg chg="add mod">
          <ac:chgData name="Vincent Maher" userId="2d2cc1441dcd44d4" providerId="LiveId" clId="{8099F2D3-567D-40D3-857B-3480CC921469}" dt="2021-07-02T21:02:21.582" v="682" actId="1076"/>
          <ac:picMkLst>
            <pc:docMk/>
            <pc:sldMk cId="2735505300" sldId="289"/>
            <ac:picMk id="4098" creationId="{200F4223-5CBC-43AB-95AD-535E5B32876F}"/>
          </ac:picMkLst>
        </pc:picChg>
      </pc:sldChg>
    </pc:docChg>
  </pc:docChgLst>
  <pc:docChgLst>
    <pc:chgData name="Vincent 6" userId="2d2cc1441dcd44d4" providerId="Windows Live" clId="Web-{46D11399-4C08-4382-8C39-BB3A5C657B2B}"/>
    <pc:docChg chg="modSld">
      <pc:chgData name="Vincent 6" userId="2d2cc1441dcd44d4" providerId="Windows Live" clId="Web-{46D11399-4C08-4382-8C39-BB3A5C657B2B}" dt="2021-07-02T01:26:59.645" v="1" actId="20577"/>
      <pc:docMkLst>
        <pc:docMk/>
      </pc:docMkLst>
      <pc:sldChg chg="modSp">
        <pc:chgData name="Vincent 6" userId="2d2cc1441dcd44d4" providerId="Windows Live" clId="Web-{46D11399-4C08-4382-8C39-BB3A5C657B2B}" dt="2021-07-02T01:26:59.645" v="1" actId="20577"/>
        <pc:sldMkLst>
          <pc:docMk/>
          <pc:sldMk cId="3628009239" sldId="279"/>
        </pc:sldMkLst>
        <pc:spChg chg="mod">
          <ac:chgData name="Vincent 6" userId="2d2cc1441dcd44d4" providerId="Windows Live" clId="Web-{46D11399-4C08-4382-8C39-BB3A5C657B2B}" dt="2021-07-02T01:26:59.645" v="1" actId="20577"/>
          <ac:spMkLst>
            <pc:docMk/>
            <pc:sldMk cId="3628009239" sldId="279"/>
            <ac:spMk id="44" creationId="{02E87992-9A92-4950-9AD2-5681C2EB8580}"/>
          </ac:spMkLst>
        </pc:spChg>
      </pc:sldChg>
    </pc:docChg>
  </pc:docChgLst>
  <pc:docChgLst>
    <pc:chgData name="Kyle Frizol" userId="93751314632ae04f" providerId="Windows Live" clId="Web-{BF70D73B-E4DB-4A17-9A43-B46A8D86E6E7}"/>
    <pc:docChg chg="modSld">
      <pc:chgData name="Kyle Frizol" userId="93751314632ae04f" providerId="Windows Live" clId="Web-{BF70D73B-E4DB-4A17-9A43-B46A8D86E6E7}" dt="2021-07-03T04:00:04.885" v="748" actId="20577"/>
      <pc:docMkLst>
        <pc:docMk/>
      </pc:docMkLst>
      <pc:sldChg chg="addSp delSp modSp">
        <pc:chgData name="Kyle Frizol" userId="93751314632ae04f" providerId="Windows Live" clId="Web-{BF70D73B-E4DB-4A17-9A43-B46A8D86E6E7}" dt="2021-07-03T03:46:06.034" v="371" actId="20577"/>
        <pc:sldMkLst>
          <pc:docMk/>
          <pc:sldMk cId="3628009239" sldId="279"/>
        </pc:sldMkLst>
        <pc:spChg chg="del mod">
          <ac:chgData name="Kyle Frizol" userId="93751314632ae04f" providerId="Windows Live" clId="Web-{BF70D73B-E4DB-4A17-9A43-B46A8D86E6E7}" dt="2021-07-03T03:29:13.073" v="75"/>
          <ac:spMkLst>
            <pc:docMk/>
            <pc:sldMk cId="3628009239" sldId="279"/>
            <ac:spMk id="3" creationId="{27F64720-3FA5-4488-A934-EB19AE5C940D}"/>
          </ac:spMkLst>
        </pc:spChg>
        <pc:spChg chg="mod">
          <ac:chgData name="Kyle Frizol" userId="93751314632ae04f" providerId="Windows Live" clId="Web-{BF70D73B-E4DB-4A17-9A43-B46A8D86E6E7}" dt="2021-07-03T03:37:36.778" v="180" actId="1076"/>
          <ac:spMkLst>
            <pc:docMk/>
            <pc:sldMk cId="3628009239" sldId="279"/>
            <ac:spMk id="37" creationId="{5A4F114C-B561-430A-B8BA-0A81CC475344}"/>
          </ac:spMkLst>
        </pc:spChg>
        <pc:spChg chg="mod">
          <ac:chgData name="Kyle Frizol" userId="93751314632ae04f" providerId="Windows Live" clId="Web-{BF70D73B-E4DB-4A17-9A43-B46A8D86E6E7}" dt="2021-07-03T03:38:29.562" v="193" actId="1076"/>
          <ac:spMkLst>
            <pc:docMk/>
            <pc:sldMk cId="3628009239" sldId="279"/>
            <ac:spMk id="38" creationId="{A242AFFC-59F1-4FBD-8E70-B11CEC3F5F0F}"/>
          </ac:spMkLst>
        </pc:spChg>
        <pc:spChg chg="mod">
          <ac:chgData name="Kyle Frizol" userId="93751314632ae04f" providerId="Windows Live" clId="Web-{BF70D73B-E4DB-4A17-9A43-B46A8D86E6E7}" dt="2021-07-03T03:28:10.819" v="46" actId="20577"/>
          <ac:spMkLst>
            <pc:docMk/>
            <pc:sldMk cId="3628009239" sldId="279"/>
            <ac:spMk id="45" creationId="{D7E6BE24-8A7C-4612-99A9-CC55B35C344F}"/>
          </ac:spMkLst>
        </pc:spChg>
        <pc:spChg chg="mod">
          <ac:chgData name="Kyle Frizol" userId="93751314632ae04f" providerId="Windows Live" clId="Web-{BF70D73B-E4DB-4A17-9A43-B46A8D86E6E7}" dt="2021-07-03T03:38:40.204" v="195" actId="1076"/>
          <ac:spMkLst>
            <pc:docMk/>
            <pc:sldMk cId="3628009239" sldId="279"/>
            <ac:spMk id="56" creationId="{FB9CCE4D-E669-468A-9433-ECBA8287CFE0}"/>
          </ac:spMkLst>
        </pc:spChg>
        <pc:spChg chg="mod">
          <ac:chgData name="Kyle Frizol" userId="93751314632ae04f" providerId="Windows Live" clId="Web-{BF70D73B-E4DB-4A17-9A43-B46A8D86E6E7}" dt="2021-07-03T03:38:54.380" v="200" actId="1076"/>
          <ac:spMkLst>
            <pc:docMk/>
            <pc:sldMk cId="3628009239" sldId="279"/>
            <ac:spMk id="60" creationId="{F6AB77E0-2676-4F7F-BC90-A04945350512}"/>
          </ac:spMkLst>
        </pc:spChg>
        <pc:spChg chg="mod">
          <ac:chgData name="Kyle Frizol" userId="93751314632ae04f" providerId="Windows Live" clId="Web-{BF70D73B-E4DB-4A17-9A43-B46A8D86E6E7}" dt="2021-07-03T03:46:06.034" v="371" actId="20577"/>
          <ac:spMkLst>
            <pc:docMk/>
            <pc:sldMk cId="3628009239" sldId="279"/>
            <ac:spMk id="63" creationId="{B32F7F9F-4279-489D-8493-57C12BE7A559}"/>
          </ac:spMkLst>
        </pc:spChg>
        <pc:spChg chg="del mod">
          <ac:chgData name="Kyle Frizol" userId="93751314632ae04f" providerId="Windows Live" clId="Web-{BF70D73B-E4DB-4A17-9A43-B46A8D86E6E7}" dt="2021-07-03T03:38:51.739" v="199"/>
          <ac:spMkLst>
            <pc:docMk/>
            <pc:sldMk cId="3628009239" sldId="279"/>
            <ac:spMk id="66" creationId="{6777A3A3-C9D7-4451-A70E-EF6D814E4A4D}"/>
          </ac:spMkLst>
        </pc:spChg>
        <pc:spChg chg="mod">
          <ac:chgData name="Kyle Frizol" userId="93751314632ae04f" providerId="Windows Live" clId="Web-{BF70D73B-E4DB-4A17-9A43-B46A8D86E6E7}" dt="2021-07-03T03:38:46.349" v="197" actId="1076"/>
          <ac:spMkLst>
            <pc:docMk/>
            <pc:sldMk cId="3628009239" sldId="279"/>
            <ac:spMk id="68" creationId="{AC8B680B-AD68-4962-8993-F4F819405DDA}"/>
          </ac:spMkLst>
        </pc:spChg>
        <pc:spChg chg="add mod">
          <ac:chgData name="Kyle Frizol" userId="93751314632ae04f" providerId="Windows Live" clId="Web-{BF70D73B-E4DB-4A17-9A43-B46A8D86E6E7}" dt="2021-07-03T03:37:48.247" v="184" actId="1076"/>
          <ac:spMkLst>
            <pc:docMk/>
            <pc:sldMk cId="3628009239" sldId="279"/>
            <ac:spMk id="75" creationId="{C056D823-E745-4B53-AD62-40EA0B582C66}"/>
          </ac:spMkLst>
        </pc:spChg>
        <pc:spChg chg="add mod">
          <ac:chgData name="Kyle Frizol" userId="93751314632ae04f" providerId="Windows Live" clId="Web-{BF70D73B-E4DB-4A17-9A43-B46A8D86E6E7}" dt="2021-07-03T03:38:20.609" v="191" actId="1076"/>
          <ac:spMkLst>
            <pc:docMk/>
            <pc:sldMk cId="3628009239" sldId="279"/>
            <ac:spMk id="88" creationId="{9D23D7D3-AED5-4BC5-A2FA-3C23AD850B52}"/>
          </ac:spMkLst>
        </pc:spChg>
        <pc:picChg chg="mod">
          <ac:chgData name="Kyle Frizol" userId="93751314632ae04f" providerId="Windows Live" clId="Web-{BF70D73B-E4DB-4A17-9A43-B46A8D86E6E7}" dt="2021-07-03T03:30:20.500" v="97" actId="1076"/>
          <ac:picMkLst>
            <pc:docMk/>
            <pc:sldMk cId="3628009239" sldId="279"/>
            <ac:picMk id="13" creationId="{CEFE3A07-B450-468D-A06E-5AC1434D01D6}"/>
          </ac:picMkLst>
        </pc:picChg>
      </pc:sldChg>
      <pc:sldChg chg="addSp delSp modSp">
        <pc:chgData name="Kyle Frizol" userId="93751314632ae04f" providerId="Windows Live" clId="Web-{BF70D73B-E4DB-4A17-9A43-B46A8D86E6E7}" dt="2021-07-03T03:59:02.881" v="727" actId="1076"/>
        <pc:sldMkLst>
          <pc:docMk/>
          <pc:sldMk cId="635619509" sldId="282"/>
        </pc:sldMkLst>
        <pc:spChg chg="del mod">
          <ac:chgData name="Kyle Frizol" userId="93751314632ae04f" providerId="Windows Live" clId="Web-{BF70D73B-E4DB-4A17-9A43-B46A8D86E6E7}" dt="2021-07-03T03:39:50.228" v="211"/>
          <ac:spMkLst>
            <pc:docMk/>
            <pc:sldMk cId="635619509" sldId="282"/>
            <ac:spMk id="2" creationId="{00000000-0000-0000-0000-000000000000}"/>
          </ac:spMkLst>
        </pc:spChg>
        <pc:spChg chg="add del mod">
          <ac:chgData name="Kyle Frizol" userId="93751314632ae04f" providerId="Windows Live" clId="Web-{BF70D73B-E4DB-4A17-9A43-B46A8D86E6E7}" dt="2021-07-03T03:39:58.119" v="215"/>
          <ac:spMkLst>
            <pc:docMk/>
            <pc:sldMk cId="635619509" sldId="282"/>
            <ac:spMk id="8" creationId="{74927E2F-E621-4E05-BDA3-BC5347133674}"/>
          </ac:spMkLst>
        </pc:spChg>
        <pc:spChg chg="add mod">
          <ac:chgData name="Kyle Frizol" userId="93751314632ae04f" providerId="Windows Live" clId="Web-{BF70D73B-E4DB-4A17-9A43-B46A8D86E6E7}" dt="2021-07-03T03:56:03.385" v="705" actId="20577"/>
          <ac:spMkLst>
            <pc:docMk/>
            <pc:sldMk cId="635619509" sldId="282"/>
            <ac:spMk id="10" creationId="{9EF6CC98-BAD2-4024-93E6-808206FE96A6}"/>
          </ac:spMkLst>
        </pc:spChg>
        <pc:picChg chg="add mod">
          <ac:chgData name="Kyle Frizol" userId="93751314632ae04f" providerId="Windows Live" clId="Web-{BF70D73B-E4DB-4A17-9A43-B46A8D86E6E7}" dt="2021-07-03T03:56:18.339" v="713" actId="1076"/>
          <ac:picMkLst>
            <pc:docMk/>
            <pc:sldMk cId="635619509" sldId="282"/>
            <ac:picMk id="11" creationId="{F8282C64-8642-4176-A71E-5433864CC4FE}"/>
          </ac:picMkLst>
        </pc:picChg>
        <pc:picChg chg="add mod">
          <ac:chgData name="Kyle Frizol" userId="93751314632ae04f" providerId="Windows Live" clId="Web-{BF70D73B-E4DB-4A17-9A43-B46A8D86E6E7}" dt="2021-07-03T03:59:02.881" v="727" actId="1076"/>
          <ac:picMkLst>
            <pc:docMk/>
            <pc:sldMk cId="635619509" sldId="282"/>
            <ac:picMk id="12" creationId="{4C32D625-3F42-443A-A5C4-A73A30871710}"/>
          </ac:picMkLst>
        </pc:picChg>
        <pc:picChg chg="add del mod">
          <ac:chgData name="Kyle Frizol" userId="93751314632ae04f" providerId="Windows Live" clId="Web-{BF70D73B-E4DB-4A17-9A43-B46A8D86E6E7}" dt="2021-07-03T03:58:43.567" v="723"/>
          <ac:picMkLst>
            <pc:docMk/>
            <pc:sldMk cId="635619509" sldId="282"/>
            <ac:picMk id="13" creationId="{8A8A9D65-150A-41AF-A3DE-73B76CCD03E0}"/>
          </ac:picMkLst>
        </pc:picChg>
        <pc:picChg chg="add mod">
          <ac:chgData name="Kyle Frizol" userId="93751314632ae04f" providerId="Windows Live" clId="Web-{BF70D73B-E4DB-4A17-9A43-B46A8D86E6E7}" dt="2021-07-03T03:59:00.662" v="726" actId="1076"/>
          <ac:picMkLst>
            <pc:docMk/>
            <pc:sldMk cId="635619509" sldId="282"/>
            <ac:picMk id="14" creationId="{EEC54FB9-C425-4716-BF88-C20C89FFF1AF}"/>
          </ac:picMkLst>
        </pc:picChg>
      </pc:sldChg>
      <pc:sldChg chg="addSp delSp modSp">
        <pc:chgData name="Kyle Frizol" userId="93751314632ae04f" providerId="Windows Live" clId="Web-{BF70D73B-E4DB-4A17-9A43-B46A8D86E6E7}" dt="2021-07-03T04:00:04.885" v="748" actId="20577"/>
        <pc:sldMkLst>
          <pc:docMk/>
          <pc:sldMk cId="325640659" sldId="283"/>
        </pc:sldMkLst>
        <pc:spChg chg="del mod">
          <ac:chgData name="Kyle Frizol" userId="93751314632ae04f" providerId="Windows Live" clId="Web-{BF70D73B-E4DB-4A17-9A43-B46A8D86E6E7}" dt="2021-07-03T03:59:22.085" v="729"/>
          <ac:spMkLst>
            <pc:docMk/>
            <pc:sldMk cId="325640659" sldId="283"/>
            <ac:spMk id="2" creationId="{00000000-0000-0000-0000-000000000000}"/>
          </ac:spMkLst>
        </pc:spChg>
        <pc:spChg chg="add mod">
          <ac:chgData name="Kyle Frizol" userId="93751314632ae04f" providerId="Windows Live" clId="Web-{BF70D73B-E4DB-4A17-9A43-B46A8D86E6E7}" dt="2021-07-03T04:00:04.885" v="748" actId="20577"/>
          <ac:spMkLst>
            <pc:docMk/>
            <pc:sldMk cId="325640659" sldId="283"/>
            <ac:spMk id="3" creationId="{9D6135E1-C50B-4EA5-AF9B-0E2DD9F1FD43}"/>
          </ac:spMkLst>
        </pc:spChg>
      </pc:sldChg>
    </pc:docChg>
  </pc:docChgLst>
  <pc:docChgLst>
    <pc:chgData name="Matthew Pearce" userId="3f6bfb10dca97ecb" providerId="Windows Live" clId="Web-{CFF95DC9-3903-4E20-B437-5107719DE1C2}"/>
    <pc:docChg chg="modSld">
      <pc:chgData name="Matthew Pearce" userId="3f6bfb10dca97ecb" providerId="Windows Live" clId="Web-{CFF95DC9-3903-4E20-B437-5107719DE1C2}" dt="2021-06-30T02:01:00.012" v="40"/>
      <pc:docMkLst>
        <pc:docMk/>
      </pc:docMkLst>
      <pc:sldChg chg="addSp modSp">
        <pc:chgData name="Matthew Pearce" userId="3f6bfb10dca97ecb" providerId="Windows Live" clId="Web-{CFF95DC9-3903-4E20-B437-5107719DE1C2}" dt="2021-06-30T02:01:00.012" v="40"/>
        <pc:sldMkLst>
          <pc:docMk/>
          <pc:sldMk cId="3628009239" sldId="279"/>
        </pc:sldMkLst>
        <pc:spChg chg="add mod">
          <ac:chgData name="Matthew Pearce" userId="3f6bfb10dca97ecb" providerId="Windows Live" clId="Web-{CFF95DC9-3903-4E20-B437-5107719DE1C2}" dt="2021-06-30T01:58:12.021" v="15" actId="1076"/>
          <ac:spMkLst>
            <pc:docMk/>
            <pc:sldMk cId="3628009239" sldId="279"/>
            <ac:spMk id="4" creationId="{8D47F069-C597-46B0-9993-B180B211545C}"/>
          </ac:spMkLst>
        </pc:spChg>
        <pc:spChg chg="add mod">
          <ac:chgData name="Matthew Pearce" userId="3f6bfb10dca97ecb" providerId="Windows Live" clId="Web-{CFF95DC9-3903-4E20-B437-5107719DE1C2}" dt="2021-06-30T01:58:08.849" v="14" actId="1076"/>
          <ac:spMkLst>
            <pc:docMk/>
            <pc:sldMk cId="3628009239" sldId="279"/>
            <ac:spMk id="8" creationId="{7E797432-B834-43F8-8E5A-E2AA227425E3}"/>
          </ac:spMkLst>
        </pc:spChg>
        <pc:spChg chg="add mod">
          <ac:chgData name="Matthew Pearce" userId="3f6bfb10dca97ecb" providerId="Windows Live" clId="Web-{CFF95DC9-3903-4E20-B437-5107719DE1C2}" dt="2021-06-30T01:58:34.303" v="19"/>
          <ac:spMkLst>
            <pc:docMk/>
            <pc:sldMk cId="3628009239" sldId="279"/>
            <ac:spMk id="34" creationId="{858F9E0E-D397-437F-8CC1-6EC9C7BB31CA}"/>
          </ac:spMkLst>
        </pc:spChg>
        <pc:spChg chg="add mod">
          <ac:chgData name="Matthew Pearce" userId="3f6bfb10dca97ecb" providerId="Windows Live" clId="Web-{CFF95DC9-3903-4E20-B437-5107719DE1C2}" dt="2021-06-30T01:58:48.866" v="21" actId="1076"/>
          <ac:spMkLst>
            <pc:docMk/>
            <pc:sldMk cId="3628009239" sldId="279"/>
            <ac:spMk id="36" creationId="{7E1115B1-D3FC-4C86-96C5-BA8A96DF0BAF}"/>
          </ac:spMkLst>
        </pc:spChg>
        <pc:spChg chg="add mod">
          <ac:chgData name="Matthew Pearce" userId="3f6bfb10dca97ecb" providerId="Windows Live" clId="Web-{CFF95DC9-3903-4E20-B437-5107719DE1C2}" dt="2021-06-30T01:59:02.476" v="24"/>
          <ac:spMkLst>
            <pc:docMk/>
            <pc:sldMk cId="3628009239" sldId="279"/>
            <ac:spMk id="37" creationId="{5A4F114C-B561-430A-B8BA-0A81CC475344}"/>
          </ac:spMkLst>
        </pc:spChg>
        <pc:spChg chg="add mod">
          <ac:chgData name="Matthew Pearce" userId="3f6bfb10dca97ecb" providerId="Windows Live" clId="Web-{CFF95DC9-3903-4E20-B437-5107719DE1C2}" dt="2021-06-30T01:59:10.773" v="26" actId="1076"/>
          <ac:spMkLst>
            <pc:docMk/>
            <pc:sldMk cId="3628009239" sldId="279"/>
            <ac:spMk id="38" creationId="{A242AFFC-59F1-4FBD-8E70-B11CEC3F5F0F}"/>
          </ac:spMkLst>
        </pc:spChg>
        <pc:spChg chg="add mod">
          <ac:chgData name="Matthew Pearce" userId="3f6bfb10dca97ecb" providerId="Windows Live" clId="Web-{CFF95DC9-3903-4E20-B437-5107719DE1C2}" dt="2021-06-30T01:59:26.524" v="29"/>
          <ac:spMkLst>
            <pc:docMk/>
            <pc:sldMk cId="3628009239" sldId="279"/>
            <ac:spMk id="39" creationId="{5CF000E3-E485-434C-A247-E766C20C7383}"/>
          </ac:spMkLst>
        </pc:spChg>
        <pc:spChg chg="add mod">
          <ac:chgData name="Matthew Pearce" userId="3f6bfb10dca97ecb" providerId="Windows Live" clId="Web-{CFF95DC9-3903-4E20-B437-5107719DE1C2}" dt="2021-06-30T01:59:32.962" v="31" actId="1076"/>
          <ac:spMkLst>
            <pc:docMk/>
            <pc:sldMk cId="3628009239" sldId="279"/>
            <ac:spMk id="40" creationId="{E6671816-2642-4078-9195-572028C48909}"/>
          </ac:spMkLst>
        </pc:spChg>
        <pc:spChg chg="add mod">
          <ac:chgData name="Matthew Pearce" userId="3f6bfb10dca97ecb" providerId="Windows Live" clId="Web-{CFF95DC9-3903-4E20-B437-5107719DE1C2}" dt="2021-06-30T01:59:59.213" v="34"/>
          <ac:spMkLst>
            <pc:docMk/>
            <pc:sldMk cId="3628009239" sldId="279"/>
            <ac:spMk id="41" creationId="{D92EC3DC-6832-490E-BD99-31B4B64F74EB}"/>
          </ac:spMkLst>
        </pc:spChg>
        <pc:spChg chg="add mod">
          <ac:chgData name="Matthew Pearce" userId="3f6bfb10dca97ecb" providerId="Windows Live" clId="Web-{CFF95DC9-3903-4E20-B437-5107719DE1C2}" dt="2021-06-30T02:00:16.182" v="37"/>
          <ac:spMkLst>
            <pc:docMk/>
            <pc:sldMk cId="3628009239" sldId="279"/>
            <ac:spMk id="42" creationId="{BD68A9D0-940F-4025-8049-E7E1A0FEEE77}"/>
          </ac:spMkLst>
        </pc:spChg>
        <pc:spChg chg="add mod">
          <ac:chgData name="Matthew Pearce" userId="3f6bfb10dca97ecb" providerId="Windows Live" clId="Web-{CFF95DC9-3903-4E20-B437-5107719DE1C2}" dt="2021-06-30T02:01:00.012" v="40"/>
          <ac:spMkLst>
            <pc:docMk/>
            <pc:sldMk cId="3628009239" sldId="279"/>
            <ac:spMk id="43" creationId="{AE82F094-2A2F-4B7E-AD7E-C9608DCD8A47}"/>
          </ac:spMkLst>
        </pc:spChg>
        <pc:picChg chg="add mod">
          <ac:chgData name="Matthew Pearce" userId="3f6bfb10dca97ecb" providerId="Windows Live" clId="Web-{CFF95DC9-3903-4E20-B437-5107719DE1C2}" dt="2021-06-30T01:58:16.037" v="16"/>
          <ac:picMkLst>
            <pc:docMk/>
            <pc:sldMk cId="3628009239" sldId="279"/>
            <ac:picMk id="10" creationId="{A795FD12-9609-4791-B925-688285891768}"/>
          </ac:picMkLst>
        </pc:picChg>
      </pc:sldChg>
    </pc:docChg>
  </pc:docChgLst>
  <pc:docChgLst>
    <pc:chgData name="Matthew Pearce" userId="3f6bfb10dca97ecb" providerId="Windows Live" clId="Web-{1F9BDA42-96FD-4014-810B-D6E97E39CAB9}"/>
    <pc:docChg chg="modSld">
      <pc:chgData name="Matthew Pearce" userId="3f6bfb10dca97ecb" providerId="Windows Live" clId="Web-{1F9BDA42-96FD-4014-810B-D6E97E39CAB9}" dt="2021-07-03T02:08:13.139" v="97" actId="14100"/>
      <pc:docMkLst>
        <pc:docMk/>
      </pc:docMkLst>
      <pc:sldChg chg="addSp modSp">
        <pc:chgData name="Matthew Pearce" userId="3f6bfb10dca97ecb" providerId="Windows Live" clId="Web-{1F9BDA42-96FD-4014-810B-D6E97E39CAB9}" dt="2021-07-03T01:37:02.873" v="15" actId="20577"/>
        <pc:sldMkLst>
          <pc:docMk/>
          <pc:sldMk cId="3628009239" sldId="279"/>
        </pc:sldMkLst>
        <pc:spChg chg="add mod">
          <ac:chgData name="Matthew Pearce" userId="3f6bfb10dca97ecb" providerId="Windows Live" clId="Web-{1F9BDA42-96FD-4014-810B-D6E97E39CAB9}" dt="2021-07-03T01:37:02.873" v="15" actId="20577"/>
          <ac:spMkLst>
            <pc:docMk/>
            <pc:sldMk cId="3628009239" sldId="279"/>
            <ac:spMk id="86" creationId="{44D92BBA-F103-4F80-803D-2C5E1187A0EE}"/>
          </ac:spMkLst>
        </pc:spChg>
      </pc:sldChg>
      <pc:sldChg chg="addSp delSp modSp">
        <pc:chgData name="Matthew Pearce" userId="3f6bfb10dca97ecb" providerId="Windows Live" clId="Web-{1F9BDA42-96FD-4014-810B-D6E97E39CAB9}" dt="2021-07-03T02:08:13.139" v="97" actId="14100"/>
        <pc:sldMkLst>
          <pc:docMk/>
          <pc:sldMk cId="2671022931" sldId="287"/>
        </pc:sldMkLst>
        <pc:spChg chg="add mod">
          <ac:chgData name="Matthew Pearce" userId="3f6bfb10dca97ecb" providerId="Windows Live" clId="Web-{1F9BDA42-96FD-4014-810B-D6E97E39CAB9}" dt="2021-07-03T02:07:47.295" v="86" actId="1076"/>
          <ac:spMkLst>
            <pc:docMk/>
            <pc:sldMk cId="2671022931" sldId="287"/>
            <ac:spMk id="11" creationId="{7B559546-2F6A-4736-9281-6D0170FFB536}"/>
          </ac:spMkLst>
        </pc:spChg>
        <pc:spChg chg="add del mod">
          <ac:chgData name="Matthew Pearce" userId="3f6bfb10dca97ecb" providerId="Windows Live" clId="Web-{1F9BDA42-96FD-4014-810B-D6E97E39CAB9}" dt="2021-07-03T02:07:07.061" v="83"/>
          <ac:spMkLst>
            <pc:docMk/>
            <pc:sldMk cId="2671022931" sldId="287"/>
            <ac:spMk id="13" creationId="{2222CA29-7656-408B-ABB9-7790083308D5}"/>
          </ac:spMkLst>
        </pc:spChg>
        <pc:spChg chg="add mod">
          <ac:chgData name="Matthew Pearce" userId="3f6bfb10dca97ecb" providerId="Windows Live" clId="Web-{1F9BDA42-96FD-4014-810B-D6E97E39CAB9}" dt="2021-07-03T02:08:13.139" v="97" actId="14100"/>
          <ac:spMkLst>
            <pc:docMk/>
            <pc:sldMk cId="2671022931" sldId="287"/>
            <ac:spMk id="15" creationId="{AE903859-3631-4614-BB90-EBB25F45636E}"/>
          </ac:spMkLst>
        </pc:spChg>
        <pc:picChg chg="add mod">
          <ac:chgData name="Matthew Pearce" userId="3f6bfb10dca97ecb" providerId="Windows Live" clId="Web-{1F9BDA42-96FD-4014-810B-D6E97E39CAB9}" dt="2021-07-03T02:07:43.952" v="85" actId="1076"/>
          <ac:picMkLst>
            <pc:docMk/>
            <pc:sldMk cId="2671022931" sldId="287"/>
            <ac:picMk id="2" creationId="{69B3ED6E-1BC0-4D4D-82BF-72777D0143A7}"/>
          </ac:picMkLst>
        </pc:picChg>
        <pc:picChg chg="add mod">
          <ac:chgData name="Matthew Pearce" userId="3f6bfb10dca97ecb" providerId="Windows Live" clId="Web-{1F9BDA42-96FD-4014-810B-D6E97E39CAB9}" dt="2021-07-03T02:07:15.639" v="84" actId="1076"/>
          <ac:picMkLst>
            <pc:docMk/>
            <pc:sldMk cId="2671022931" sldId="287"/>
            <ac:picMk id="3" creationId="{71BCC8A2-CE43-49AD-AA84-F0EA0504AFF3}"/>
          </ac:picMkLst>
        </pc:picChg>
        <pc:picChg chg="add del mod">
          <ac:chgData name="Matthew Pearce" userId="3f6bfb10dca97ecb" providerId="Windows Live" clId="Web-{1F9BDA42-96FD-4014-810B-D6E97E39CAB9}" dt="2021-07-03T01:54:58.234" v="22"/>
          <ac:picMkLst>
            <pc:docMk/>
            <pc:sldMk cId="2671022931" sldId="287"/>
            <ac:picMk id="8" creationId="{ABE5F341-0A37-468C-BDB6-9918D0EBE959}"/>
          </ac:picMkLst>
        </pc:picChg>
        <pc:picChg chg="add mod">
          <ac:chgData name="Matthew Pearce" userId="3f6bfb10dca97ecb" providerId="Windows Live" clId="Web-{1F9BDA42-96FD-4014-810B-D6E97E39CAB9}" dt="2021-07-03T02:08:00.639" v="89" actId="1076"/>
          <ac:picMkLst>
            <pc:docMk/>
            <pc:sldMk cId="2671022931" sldId="287"/>
            <ac:picMk id="10" creationId="{24862809-19ED-4244-A003-5A41F65F854D}"/>
          </ac:picMkLst>
        </pc:picChg>
      </pc:sldChg>
    </pc:docChg>
  </pc:docChgLst>
  <pc:docChgLst>
    <pc:chgData name="Matthew Pearce" userId="3f6bfb10dca97ecb" providerId="Windows Live" clId="Web-{D6108510-68C7-4D36-B813-DB56E687A40B}"/>
    <pc:docChg chg="modSld">
      <pc:chgData name="Matthew Pearce" userId="3f6bfb10dca97ecb" providerId="Windows Live" clId="Web-{D6108510-68C7-4D36-B813-DB56E687A40B}" dt="2021-07-03T03:15:51.859" v="93" actId="20577"/>
      <pc:docMkLst>
        <pc:docMk/>
      </pc:docMkLst>
      <pc:sldChg chg="addSp modSp">
        <pc:chgData name="Matthew Pearce" userId="3f6bfb10dca97ecb" providerId="Windows Live" clId="Web-{D6108510-68C7-4D36-B813-DB56E687A40B}" dt="2021-07-03T03:15:51.859" v="93" actId="20577"/>
        <pc:sldMkLst>
          <pc:docMk/>
          <pc:sldMk cId="585004196" sldId="286"/>
        </pc:sldMkLst>
        <pc:spChg chg="mod">
          <ac:chgData name="Matthew Pearce" userId="3f6bfb10dca97ecb" providerId="Windows Live" clId="Web-{D6108510-68C7-4D36-B813-DB56E687A40B}" dt="2021-07-03T03:15:51.859" v="93" actId="20577"/>
          <ac:spMkLst>
            <pc:docMk/>
            <pc:sldMk cId="585004196" sldId="286"/>
            <ac:spMk id="2" creationId="{F99CA4B4-59A7-4713-BB16-941F8D7CD9D9}"/>
          </ac:spMkLst>
        </pc:spChg>
        <pc:picChg chg="ord">
          <ac:chgData name="Matthew Pearce" userId="3f6bfb10dca97ecb" providerId="Windows Live" clId="Web-{D6108510-68C7-4D36-B813-DB56E687A40B}" dt="2021-07-03T03:11:26.042" v="69"/>
          <ac:picMkLst>
            <pc:docMk/>
            <pc:sldMk cId="585004196" sldId="286"/>
            <ac:picMk id="3" creationId="{69B2672B-ADAB-4A1D-A4D6-D46BAF8B8ABF}"/>
          </ac:picMkLst>
        </pc:picChg>
        <pc:picChg chg="add mod">
          <ac:chgData name="Matthew Pearce" userId="3f6bfb10dca97ecb" providerId="Windows Live" clId="Web-{D6108510-68C7-4D36-B813-DB56E687A40B}" dt="2021-07-03T03:11:52.652" v="73" actId="1076"/>
          <ac:picMkLst>
            <pc:docMk/>
            <pc:sldMk cId="585004196" sldId="286"/>
            <ac:picMk id="8" creationId="{C23D9CE7-736A-4139-9518-8979FAB86448}"/>
          </ac:picMkLst>
        </pc:picChg>
        <pc:picChg chg="add mod ord">
          <ac:chgData name="Matthew Pearce" userId="3f6bfb10dca97ecb" providerId="Windows Live" clId="Web-{D6108510-68C7-4D36-B813-DB56E687A40B}" dt="2021-07-03T03:11:17.230" v="68" actId="1076"/>
          <ac:picMkLst>
            <pc:docMk/>
            <pc:sldMk cId="585004196" sldId="286"/>
            <ac:picMk id="10" creationId="{EE2F5D98-4ED9-4D0C-A157-1A8651AFB55D}"/>
          </ac:picMkLst>
        </pc:picChg>
        <pc:picChg chg="add mod">
          <ac:chgData name="Matthew Pearce" userId="3f6bfb10dca97ecb" providerId="Windows Live" clId="Web-{D6108510-68C7-4D36-B813-DB56E687A40B}" dt="2021-07-03T03:12:28.433" v="75" actId="1076"/>
          <ac:picMkLst>
            <pc:docMk/>
            <pc:sldMk cId="585004196" sldId="286"/>
            <ac:picMk id="11" creationId="{5D64AD11-4CDB-41E5-8EB5-307F9B39F0F7}"/>
          </ac:picMkLst>
        </pc:picChg>
      </pc:sldChg>
      <pc:sldChg chg="modSp">
        <pc:chgData name="Matthew Pearce" userId="3f6bfb10dca97ecb" providerId="Windows Live" clId="Web-{D6108510-68C7-4D36-B813-DB56E687A40B}" dt="2021-07-03T03:13:29.155" v="80" actId="1076"/>
        <pc:sldMkLst>
          <pc:docMk/>
          <pc:sldMk cId="2671022931" sldId="287"/>
        </pc:sldMkLst>
        <pc:spChg chg="mod">
          <ac:chgData name="Matthew Pearce" userId="3f6bfb10dca97ecb" providerId="Windows Live" clId="Web-{D6108510-68C7-4D36-B813-DB56E687A40B}" dt="2021-07-03T03:12:58.530" v="77" actId="20577"/>
          <ac:spMkLst>
            <pc:docMk/>
            <pc:sldMk cId="2671022931" sldId="287"/>
            <ac:spMk id="15" creationId="{AE903859-3631-4614-BB90-EBB25F45636E}"/>
          </ac:spMkLst>
        </pc:spChg>
        <pc:picChg chg="mod">
          <ac:chgData name="Matthew Pearce" userId="3f6bfb10dca97ecb" providerId="Windows Live" clId="Web-{D6108510-68C7-4D36-B813-DB56E687A40B}" dt="2021-07-03T03:13:29.155" v="80" actId="1076"/>
          <ac:picMkLst>
            <pc:docMk/>
            <pc:sldMk cId="2671022931" sldId="287"/>
            <ac:picMk id="8" creationId="{9EF6FA10-6BBE-4F64-8313-F3BB32932674}"/>
          </ac:picMkLst>
        </pc:picChg>
      </pc:sldChg>
    </pc:docChg>
  </pc:docChgLst>
  <pc:docChgLst>
    <pc:chgData name="Matthew Pearce" userId="3f6bfb10dca97ecb" providerId="Windows Live" clId="Web-{D91EC193-D32A-4B50-AAB0-551ADD3FA8F4}"/>
    <pc:docChg chg="modSld">
      <pc:chgData name="Matthew Pearce" userId="3f6bfb10dca97ecb" providerId="Windows Live" clId="Web-{D91EC193-D32A-4B50-AAB0-551ADD3FA8F4}" dt="2021-07-03T02:09:24.744" v="29" actId="20577"/>
      <pc:docMkLst>
        <pc:docMk/>
      </pc:docMkLst>
      <pc:sldChg chg="modSp">
        <pc:chgData name="Matthew Pearce" userId="3f6bfb10dca97ecb" providerId="Windows Live" clId="Web-{D91EC193-D32A-4B50-AAB0-551ADD3FA8F4}" dt="2021-07-03T02:09:24.744" v="29" actId="20577"/>
        <pc:sldMkLst>
          <pc:docMk/>
          <pc:sldMk cId="2671022931" sldId="287"/>
        </pc:sldMkLst>
        <pc:spChg chg="mod">
          <ac:chgData name="Matthew Pearce" userId="3f6bfb10dca97ecb" providerId="Windows Live" clId="Web-{D91EC193-D32A-4B50-AAB0-551ADD3FA8F4}" dt="2021-07-03T02:09:24.744" v="29" actId="20577"/>
          <ac:spMkLst>
            <pc:docMk/>
            <pc:sldMk cId="2671022931" sldId="287"/>
            <ac:spMk id="15" creationId="{AE903859-3631-4614-BB90-EBB25F45636E}"/>
          </ac:spMkLst>
        </pc:spChg>
      </pc:sldChg>
    </pc:docChg>
  </pc:docChgLst>
  <pc:docChgLst>
    <pc:chgData name="Matthew Pearce" userId="3f6bfb10dca97ecb" providerId="Windows Live" clId="Web-{7313864E-9D7F-4DA0-BC1B-3E21519FC03B}"/>
    <pc:docChg chg="modSld">
      <pc:chgData name="Matthew Pearce" userId="3f6bfb10dca97ecb" providerId="Windows Live" clId="Web-{7313864E-9D7F-4DA0-BC1B-3E21519FC03B}" dt="2021-07-03T12:36:51.846" v="25" actId="1076"/>
      <pc:docMkLst>
        <pc:docMk/>
      </pc:docMkLst>
      <pc:sldChg chg="modSp">
        <pc:chgData name="Matthew Pearce" userId="3f6bfb10dca97ecb" providerId="Windows Live" clId="Web-{7313864E-9D7F-4DA0-BC1B-3E21519FC03B}" dt="2021-07-03T12:29:58.302" v="6"/>
        <pc:sldMkLst>
          <pc:docMk/>
          <pc:sldMk cId="59065047" sldId="284"/>
        </pc:sldMkLst>
        <pc:spChg chg="mod">
          <ac:chgData name="Matthew Pearce" userId="3f6bfb10dca97ecb" providerId="Windows Live" clId="Web-{7313864E-9D7F-4DA0-BC1B-3E21519FC03B}" dt="2021-07-03T12:29:35.566" v="4" actId="20577"/>
          <ac:spMkLst>
            <pc:docMk/>
            <pc:sldMk cId="59065047" sldId="284"/>
            <ac:spMk id="2" creationId="{7F743D52-3ECF-4A78-977D-14A779D70B0E}"/>
          </ac:spMkLst>
        </pc:spChg>
        <pc:picChg chg="mod">
          <ac:chgData name="Matthew Pearce" userId="3f6bfb10dca97ecb" providerId="Windows Live" clId="Web-{7313864E-9D7F-4DA0-BC1B-3E21519FC03B}" dt="2021-07-03T12:29:58.302" v="6"/>
          <ac:picMkLst>
            <pc:docMk/>
            <pc:sldMk cId="59065047" sldId="284"/>
            <ac:picMk id="3" creationId="{8FFFD598-449B-46BF-8D8C-0A59BE7FDECC}"/>
          </ac:picMkLst>
        </pc:picChg>
      </pc:sldChg>
      <pc:sldChg chg="modSp">
        <pc:chgData name="Matthew Pearce" userId="3f6bfb10dca97ecb" providerId="Windows Live" clId="Web-{7313864E-9D7F-4DA0-BC1B-3E21519FC03B}" dt="2021-07-03T12:31:01.134" v="8" actId="20577"/>
        <pc:sldMkLst>
          <pc:docMk/>
          <pc:sldMk cId="2671022931" sldId="287"/>
        </pc:sldMkLst>
        <pc:spChg chg="mod">
          <ac:chgData name="Matthew Pearce" userId="3f6bfb10dca97ecb" providerId="Windows Live" clId="Web-{7313864E-9D7F-4DA0-BC1B-3E21519FC03B}" dt="2021-07-03T12:31:01.134" v="8" actId="20577"/>
          <ac:spMkLst>
            <pc:docMk/>
            <pc:sldMk cId="2671022931" sldId="287"/>
            <ac:spMk id="15" creationId="{AE903859-3631-4614-BB90-EBB25F45636E}"/>
          </ac:spMkLst>
        </pc:spChg>
      </pc:sldChg>
      <pc:sldChg chg="addSp delSp modSp">
        <pc:chgData name="Matthew Pearce" userId="3f6bfb10dca97ecb" providerId="Windows Live" clId="Web-{7313864E-9D7F-4DA0-BC1B-3E21519FC03B}" dt="2021-07-03T12:36:51.846" v="25" actId="1076"/>
        <pc:sldMkLst>
          <pc:docMk/>
          <pc:sldMk cId="37408938" sldId="288"/>
        </pc:sldMkLst>
        <pc:spChg chg="mod">
          <ac:chgData name="Matthew Pearce" userId="3f6bfb10dca97ecb" providerId="Windows Live" clId="Web-{7313864E-9D7F-4DA0-BC1B-3E21519FC03B}" dt="2021-07-03T12:31:23.229" v="11" actId="20577"/>
          <ac:spMkLst>
            <pc:docMk/>
            <pc:sldMk cId="37408938" sldId="288"/>
            <ac:spMk id="3" creationId="{0D452FEF-385A-4394-A144-2C8B17B805B0}"/>
          </ac:spMkLst>
        </pc:spChg>
        <pc:picChg chg="del">
          <ac:chgData name="Matthew Pearce" userId="3f6bfb10dca97ecb" providerId="Windows Live" clId="Web-{7313864E-9D7F-4DA0-BC1B-3E21519FC03B}" dt="2021-07-03T12:36:00.278" v="18"/>
          <ac:picMkLst>
            <pc:docMk/>
            <pc:sldMk cId="37408938" sldId="288"/>
            <ac:picMk id="8" creationId="{11F9E944-352C-416C-8C7E-1597C5DA62F6}"/>
          </ac:picMkLst>
        </pc:picChg>
        <pc:picChg chg="mod">
          <ac:chgData name="Matthew Pearce" userId="3f6bfb10dca97ecb" providerId="Windows Live" clId="Web-{7313864E-9D7F-4DA0-BC1B-3E21519FC03B}" dt="2021-07-03T12:36:45.127" v="24" actId="1076"/>
          <ac:picMkLst>
            <pc:docMk/>
            <pc:sldMk cId="37408938" sldId="288"/>
            <ac:picMk id="10" creationId="{D8ACAE28-66DE-4075-B205-193F1B201C26}"/>
          </ac:picMkLst>
        </pc:picChg>
        <pc:picChg chg="mod">
          <ac:chgData name="Matthew Pearce" userId="3f6bfb10dca97ecb" providerId="Windows Live" clId="Web-{7313864E-9D7F-4DA0-BC1B-3E21519FC03B}" dt="2021-07-03T12:36:51.846" v="25" actId="1076"/>
          <ac:picMkLst>
            <pc:docMk/>
            <pc:sldMk cId="37408938" sldId="288"/>
            <ac:picMk id="11" creationId="{E9D4B688-DA51-404E-84E7-C91C6952D868}"/>
          </ac:picMkLst>
        </pc:picChg>
        <pc:picChg chg="add mod">
          <ac:chgData name="Matthew Pearce" userId="3f6bfb10dca97ecb" providerId="Windows Live" clId="Web-{7313864E-9D7F-4DA0-BC1B-3E21519FC03B}" dt="2021-07-03T12:36:20.404" v="22"/>
          <ac:picMkLst>
            <pc:docMk/>
            <pc:sldMk cId="37408938" sldId="288"/>
            <ac:picMk id="12" creationId="{F5A2F0E1-60F9-4135-94CF-94C7729C0410}"/>
          </ac:picMkLst>
        </pc:picChg>
      </pc:sldChg>
    </pc:docChg>
  </pc:docChgLst>
  <pc:docChgLst>
    <pc:chgData name="Vincent 6" userId="2d2cc1441dcd44d4" providerId="Windows Live" clId="Web-{AB82A205-1F4A-44FF-839A-3AB95ABA6E63}"/>
    <pc:docChg chg="modSld">
      <pc:chgData name="Vincent 6" userId="2d2cc1441dcd44d4" providerId="Windows Live" clId="Web-{AB82A205-1F4A-44FF-839A-3AB95ABA6E63}" dt="2021-07-03T23:14:44.526" v="4" actId="20577"/>
      <pc:docMkLst>
        <pc:docMk/>
      </pc:docMkLst>
      <pc:sldChg chg="modSp">
        <pc:chgData name="Vincent 6" userId="2d2cc1441dcd44d4" providerId="Windows Live" clId="Web-{AB82A205-1F4A-44FF-839A-3AB95ABA6E63}" dt="2021-07-03T23:14:22.166" v="0" actId="1076"/>
        <pc:sldMkLst>
          <pc:docMk/>
          <pc:sldMk cId="59065047" sldId="284"/>
        </pc:sldMkLst>
        <pc:picChg chg="mod">
          <ac:chgData name="Vincent 6" userId="2d2cc1441dcd44d4" providerId="Windows Live" clId="Web-{AB82A205-1F4A-44FF-839A-3AB95ABA6E63}" dt="2021-07-03T23:14:22.166" v="0" actId="1076"/>
          <ac:picMkLst>
            <pc:docMk/>
            <pc:sldMk cId="59065047" sldId="284"/>
            <ac:picMk id="3" creationId="{8FFFD598-449B-46BF-8D8C-0A59BE7FDECC}"/>
          </ac:picMkLst>
        </pc:picChg>
      </pc:sldChg>
      <pc:sldChg chg="modSp">
        <pc:chgData name="Vincent 6" userId="2d2cc1441dcd44d4" providerId="Windows Live" clId="Web-{AB82A205-1F4A-44FF-839A-3AB95ABA6E63}" dt="2021-07-03T23:14:44.526" v="4" actId="20577"/>
        <pc:sldMkLst>
          <pc:docMk/>
          <pc:sldMk cId="37408938" sldId="288"/>
        </pc:sldMkLst>
        <pc:spChg chg="mod">
          <ac:chgData name="Vincent 6" userId="2d2cc1441dcd44d4" providerId="Windows Live" clId="Web-{AB82A205-1F4A-44FF-839A-3AB95ABA6E63}" dt="2021-07-03T23:14:44.526" v="4" actId="20577"/>
          <ac:spMkLst>
            <pc:docMk/>
            <pc:sldMk cId="37408938" sldId="288"/>
            <ac:spMk id="3" creationId="{0D452FEF-385A-4394-A144-2C8B17B805B0}"/>
          </ac:spMkLst>
        </pc:spChg>
      </pc:sldChg>
    </pc:docChg>
  </pc:docChgLst>
  <pc:docChgLst>
    <pc:chgData name="Matthew Pearce" userId="3f6bfb10dca97ecb" providerId="Windows Live" clId="Web-{897FBFA1-5856-4E4E-B587-14D5FA16B0D4}"/>
    <pc:docChg chg="modSld">
      <pc:chgData name="Matthew Pearce" userId="3f6bfb10dca97ecb" providerId="Windows Live" clId="Web-{897FBFA1-5856-4E4E-B587-14D5FA16B0D4}" dt="2021-07-03T02:38:47.212" v="106"/>
      <pc:docMkLst>
        <pc:docMk/>
      </pc:docMkLst>
      <pc:sldChg chg="addSp modSp">
        <pc:chgData name="Matthew Pearce" userId="3f6bfb10dca97ecb" providerId="Windows Live" clId="Web-{897FBFA1-5856-4E4E-B587-14D5FA16B0D4}" dt="2021-07-03T02:38:47.212" v="106"/>
        <pc:sldMkLst>
          <pc:docMk/>
          <pc:sldMk cId="585004196" sldId="286"/>
        </pc:sldMkLst>
        <pc:spChg chg="mod">
          <ac:chgData name="Matthew Pearce" userId="3f6bfb10dca97ecb" providerId="Windows Live" clId="Web-{897FBFA1-5856-4E4E-B587-14D5FA16B0D4}" dt="2021-07-03T02:37:51.961" v="99" actId="20577"/>
          <ac:spMkLst>
            <pc:docMk/>
            <pc:sldMk cId="585004196" sldId="286"/>
            <ac:spMk id="2" creationId="{F99CA4B4-59A7-4713-BB16-941F8D7CD9D9}"/>
          </ac:spMkLst>
        </pc:spChg>
        <pc:picChg chg="add mod">
          <ac:chgData name="Matthew Pearce" userId="3f6bfb10dca97ecb" providerId="Windows Live" clId="Web-{897FBFA1-5856-4E4E-B587-14D5FA16B0D4}" dt="2021-07-03T02:38:47.212" v="106"/>
          <ac:picMkLst>
            <pc:docMk/>
            <pc:sldMk cId="585004196" sldId="286"/>
            <ac:picMk id="3" creationId="{69B2672B-ADAB-4A1D-A4D6-D46BAF8B8ABF}"/>
          </ac:picMkLst>
        </pc:picChg>
      </pc:sldChg>
    </pc:docChg>
  </pc:docChgLst>
  <pc:docChgLst>
    <pc:chgData name="Vincent 6" userId="2d2cc1441dcd44d4" providerId="Windows Live" clId="Web-{EE08349C-38DD-44DD-A08C-D0C2387890FD}"/>
    <pc:docChg chg="modSld">
      <pc:chgData name="Vincent 6" userId="2d2cc1441dcd44d4" providerId="Windows Live" clId="Web-{EE08349C-38DD-44DD-A08C-D0C2387890FD}" dt="2021-07-02T21:21:18.913" v="283" actId="14100"/>
      <pc:docMkLst>
        <pc:docMk/>
      </pc:docMkLst>
      <pc:sldChg chg="addSp delSp modSp">
        <pc:chgData name="Vincent 6" userId="2d2cc1441dcd44d4" providerId="Windows Live" clId="Web-{EE08349C-38DD-44DD-A08C-D0C2387890FD}" dt="2021-07-02T21:21:18.913" v="283" actId="14100"/>
        <pc:sldMkLst>
          <pc:docMk/>
          <pc:sldMk cId="3628009239" sldId="279"/>
        </pc:sldMkLst>
        <pc:spChg chg="del mod ord">
          <ac:chgData name="Vincent 6" userId="2d2cc1441dcd44d4" providerId="Windows Live" clId="Web-{EE08349C-38DD-44DD-A08C-D0C2387890FD}" dt="2021-07-02T21:11:17.489" v="228"/>
          <ac:spMkLst>
            <pc:docMk/>
            <pc:sldMk cId="3628009239" sldId="279"/>
            <ac:spMk id="2" creationId="{310475A1-8AB4-4319-8910-6CE40A4A0AA3}"/>
          </ac:spMkLst>
        </pc:spChg>
        <pc:spChg chg="mod ord">
          <ac:chgData name="Vincent 6" userId="2d2cc1441dcd44d4" providerId="Windows Live" clId="Web-{EE08349C-38DD-44DD-A08C-D0C2387890FD}" dt="2021-07-02T21:10:27.489" v="212"/>
          <ac:spMkLst>
            <pc:docMk/>
            <pc:sldMk cId="3628009239" sldId="279"/>
            <ac:spMk id="3" creationId="{27F64720-3FA5-4488-A934-EB19AE5C940D}"/>
          </ac:spMkLst>
        </pc:spChg>
        <pc:spChg chg="mod">
          <ac:chgData name="Vincent 6" userId="2d2cc1441dcd44d4" providerId="Windows Live" clId="Web-{EE08349C-38DD-44DD-A08C-D0C2387890FD}" dt="2021-07-02T21:20:54.397" v="282" actId="20577"/>
          <ac:spMkLst>
            <pc:docMk/>
            <pc:sldMk cId="3628009239" sldId="279"/>
            <ac:spMk id="9" creationId="{00000000-0000-0000-0000-000000000000}"/>
          </ac:spMkLst>
        </pc:spChg>
        <pc:spChg chg="mod ord">
          <ac:chgData name="Vincent 6" userId="2d2cc1441dcd44d4" providerId="Windows Live" clId="Web-{EE08349C-38DD-44DD-A08C-D0C2387890FD}" dt="2021-07-02T21:10:59.817" v="220" actId="1076"/>
          <ac:spMkLst>
            <pc:docMk/>
            <pc:sldMk cId="3628009239" sldId="279"/>
            <ac:spMk id="29" creationId="{AE439518-A769-4EB7-B0AA-0AC148D3DA33}"/>
          </ac:spMkLst>
        </pc:spChg>
        <pc:spChg chg="add mod">
          <ac:chgData name="Vincent 6" userId="2d2cc1441dcd44d4" providerId="Windows Live" clId="Web-{EE08349C-38DD-44DD-A08C-D0C2387890FD}" dt="2021-07-02T21:10:21.957" v="210" actId="1076"/>
          <ac:spMkLst>
            <pc:docMk/>
            <pc:sldMk cId="3628009239" sldId="279"/>
            <ac:spMk id="66" creationId="{6777A3A3-C9D7-4451-A70E-EF6D814E4A4D}"/>
          </ac:spMkLst>
        </pc:spChg>
        <pc:spChg chg="add mod">
          <ac:chgData name="Vincent 6" userId="2d2cc1441dcd44d4" providerId="Windows Live" clId="Web-{EE08349C-38DD-44DD-A08C-D0C2387890FD}" dt="2021-07-02T21:10:33.426" v="214" actId="1076"/>
          <ac:spMkLst>
            <pc:docMk/>
            <pc:sldMk cId="3628009239" sldId="279"/>
            <ac:spMk id="75" creationId="{57C77F3D-AE6E-4C40-8DE6-C9F6A0926DB9}"/>
          </ac:spMkLst>
        </pc:spChg>
        <pc:spChg chg="mod">
          <ac:chgData name="Vincent 6" userId="2d2cc1441dcd44d4" providerId="Windows Live" clId="Web-{EE08349C-38DD-44DD-A08C-D0C2387890FD}" dt="2021-07-02T21:21:18.913" v="283" actId="14100"/>
          <ac:spMkLst>
            <pc:docMk/>
            <pc:sldMk cId="3628009239" sldId="279"/>
            <ac:spMk id="81" creationId="{0E0EE28B-F329-4E45-AC56-B23D34E6325E}"/>
          </ac:spMkLst>
        </pc:spChg>
        <pc:spChg chg="add mod">
          <ac:chgData name="Vincent 6" userId="2d2cc1441dcd44d4" providerId="Windows Live" clId="Web-{EE08349C-38DD-44DD-A08C-D0C2387890FD}" dt="2021-07-02T21:11:15.754" v="227" actId="1076"/>
          <ac:spMkLst>
            <pc:docMk/>
            <pc:sldMk cId="3628009239" sldId="279"/>
            <ac:spMk id="84" creationId="{538BF343-901B-490D-8528-9EEACA271731}"/>
          </ac:spMkLst>
        </pc:spChg>
        <pc:spChg chg="add mod">
          <ac:chgData name="Vincent 6" userId="2d2cc1441dcd44d4" providerId="Windows Live" clId="Web-{EE08349C-38DD-44DD-A08C-D0C2387890FD}" dt="2021-07-02T21:11:13.192" v="226" actId="1076"/>
          <ac:spMkLst>
            <pc:docMk/>
            <pc:sldMk cId="3628009239" sldId="279"/>
            <ac:spMk id="85" creationId="{9932CA9C-FAE7-419E-999B-54639101F23D}"/>
          </ac:spMkLst>
        </pc:spChg>
      </pc:sldChg>
      <pc:sldChg chg="modSp">
        <pc:chgData name="Vincent 6" userId="2d2cc1441dcd44d4" providerId="Windows Live" clId="Web-{EE08349C-38DD-44DD-A08C-D0C2387890FD}" dt="2021-07-02T21:19:13.772" v="246" actId="1076"/>
        <pc:sldMkLst>
          <pc:docMk/>
          <pc:sldMk cId="2328879682" sldId="280"/>
        </pc:sldMkLst>
        <pc:spChg chg="mod">
          <ac:chgData name="Vincent 6" userId="2d2cc1441dcd44d4" providerId="Windows Live" clId="Web-{EE08349C-38DD-44DD-A08C-D0C2387890FD}" dt="2021-07-02T21:19:13.772" v="246" actId="1076"/>
          <ac:spMkLst>
            <pc:docMk/>
            <pc:sldMk cId="2328879682" sldId="280"/>
            <ac:spMk id="9" creationId="{C5AAB8C5-23E8-41B8-8984-2807F3CD8182}"/>
          </ac:spMkLst>
        </pc:spChg>
      </pc:sldChg>
      <pc:sldChg chg="modSp">
        <pc:chgData name="Vincent 6" userId="2d2cc1441dcd44d4" providerId="Windows Live" clId="Web-{EE08349C-38DD-44DD-A08C-D0C2387890FD}" dt="2021-07-02T21:19:53.225" v="255" actId="14100"/>
        <pc:sldMkLst>
          <pc:docMk/>
          <pc:sldMk cId="4270513723" sldId="281"/>
        </pc:sldMkLst>
        <pc:spChg chg="mod">
          <ac:chgData name="Vincent 6" userId="2d2cc1441dcd44d4" providerId="Windows Live" clId="Web-{EE08349C-38DD-44DD-A08C-D0C2387890FD}" dt="2021-07-02T21:19:53.225" v="255" actId="14100"/>
          <ac:spMkLst>
            <pc:docMk/>
            <pc:sldMk cId="4270513723" sldId="281"/>
            <ac:spMk id="8" creationId="{49CCF582-F376-44B2-BDCF-15FE46B5E9C0}"/>
          </ac:spMkLst>
        </pc:spChg>
        <pc:spChg chg="mod">
          <ac:chgData name="Vincent 6" userId="2d2cc1441dcd44d4" providerId="Windows Live" clId="Web-{EE08349C-38DD-44DD-A08C-D0C2387890FD}" dt="2021-07-02T21:08:54.535" v="157" actId="20577"/>
          <ac:spMkLst>
            <pc:docMk/>
            <pc:sldMk cId="4270513723" sldId="281"/>
            <ac:spMk id="9" creationId="{03D93C1B-56E0-4D58-ABA5-210C4A9731B4}"/>
          </ac:spMkLst>
        </pc:spChg>
      </pc:sldChg>
      <pc:sldChg chg="addSp delSp modSp">
        <pc:chgData name="Vincent 6" userId="2d2cc1441dcd44d4" providerId="Windows Live" clId="Web-{EE08349C-38DD-44DD-A08C-D0C2387890FD}" dt="2021-07-02T21:17:42.600" v="230"/>
        <pc:sldMkLst>
          <pc:docMk/>
          <pc:sldMk cId="635619509" sldId="282"/>
        </pc:sldMkLst>
        <pc:spChg chg="del">
          <ac:chgData name="Vincent 6" userId="2d2cc1441dcd44d4" providerId="Windows Live" clId="Web-{EE08349C-38DD-44DD-A08C-D0C2387890FD}" dt="2021-07-02T21:17:42.600" v="230"/>
          <ac:spMkLst>
            <pc:docMk/>
            <pc:sldMk cId="635619509" sldId="282"/>
            <ac:spMk id="3" creationId="{00000000-0000-0000-0000-000000000000}"/>
          </ac:spMkLst>
        </pc:spChg>
        <pc:spChg chg="add mod">
          <ac:chgData name="Vincent 6" userId="2d2cc1441dcd44d4" providerId="Windows Live" clId="Web-{EE08349C-38DD-44DD-A08C-D0C2387890FD}" dt="2021-07-02T21:05:14.284" v="33" actId="1076"/>
          <ac:spMkLst>
            <pc:docMk/>
            <pc:sldMk cId="635619509" sldId="282"/>
            <ac:spMk id="9" creationId="{5FB51E98-F8B5-4579-BCC3-D9BDEB362D94}"/>
          </ac:spMkLst>
        </pc:spChg>
      </pc:sldChg>
      <pc:sldChg chg="addSp delSp modSp">
        <pc:chgData name="Vincent 6" userId="2d2cc1441dcd44d4" providerId="Windows Live" clId="Web-{EE08349C-38DD-44DD-A08C-D0C2387890FD}" dt="2021-07-02T21:17:39.896" v="229"/>
        <pc:sldMkLst>
          <pc:docMk/>
          <pc:sldMk cId="325640659" sldId="283"/>
        </pc:sldMkLst>
        <pc:spChg chg="del">
          <ac:chgData name="Vincent 6" userId="2d2cc1441dcd44d4" providerId="Windows Live" clId="Web-{EE08349C-38DD-44DD-A08C-D0C2387890FD}" dt="2021-07-02T21:17:39.896" v="229"/>
          <ac:spMkLst>
            <pc:docMk/>
            <pc:sldMk cId="325640659" sldId="283"/>
            <ac:spMk id="3" creationId="{00000000-0000-0000-0000-000000000000}"/>
          </ac:spMkLst>
        </pc:spChg>
        <pc:spChg chg="add mod">
          <ac:chgData name="Vincent 6" userId="2d2cc1441dcd44d4" providerId="Windows Live" clId="Web-{EE08349C-38DD-44DD-A08C-D0C2387890FD}" dt="2021-07-02T21:05:59.206" v="72" actId="1076"/>
          <ac:spMkLst>
            <pc:docMk/>
            <pc:sldMk cId="325640659" sldId="283"/>
            <ac:spMk id="9" creationId="{314C94CA-0A7A-4D71-A497-EF14D63A8505}"/>
          </ac:spMkLst>
        </pc:spChg>
      </pc:sldChg>
      <pc:sldChg chg="addSp delSp modSp">
        <pc:chgData name="Vincent 6" userId="2d2cc1441dcd44d4" providerId="Windows Live" clId="Web-{EE08349C-38DD-44DD-A08C-D0C2387890FD}" dt="2021-07-02T21:07:28.378" v="107" actId="20577"/>
        <pc:sldMkLst>
          <pc:docMk/>
          <pc:sldMk cId="59065047" sldId="284"/>
        </pc:sldMkLst>
        <pc:spChg chg="del">
          <ac:chgData name="Vincent 6" userId="2d2cc1441dcd44d4" providerId="Windows Live" clId="Web-{EE08349C-38DD-44DD-A08C-D0C2387890FD}" dt="2021-07-02T21:06:05.175" v="74"/>
          <ac:spMkLst>
            <pc:docMk/>
            <pc:sldMk cId="59065047" sldId="284"/>
            <ac:spMk id="2" creationId="{00000000-0000-0000-0000-000000000000}"/>
          </ac:spMkLst>
        </pc:spChg>
        <pc:spChg chg="del">
          <ac:chgData name="Vincent 6" userId="2d2cc1441dcd44d4" providerId="Windows Live" clId="Web-{EE08349C-38DD-44DD-A08C-D0C2387890FD}" dt="2021-07-02T21:06:07.206" v="75"/>
          <ac:spMkLst>
            <pc:docMk/>
            <pc:sldMk cId="59065047" sldId="284"/>
            <ac:spMk id="3" creationId="{00000000-0000-0000-0000-000000000000}"/>
          </ac:spMkLst>
        </pc:spChg>
        <pc:spChg chg="add mod">
          <ac:chgData name="Vincent 6" userId="2d2cc1441dcd44d4" providerId="Windows Live" clId="Web-{EE08349C-38DD-44DD-A08C-D0C2387890FD}" dt="2021-07-02T21:07:28.378" v="107" actId="20577"/>
          <ac:spMkLst>
            <pc:docMk/>
            <pc:sldMk cId="59065047" sldId="284"/>
            <ac:spMk id="9" creationId="{9DF6278B-432C-425F-8833-A10779A7FC0A}"/>
          </ac:spMkLst>
        </pc:spChg>
      </pc:sldChg>
      <pc:sldChg chg="addSp delSp modSp">
        <pc:chgData name="Vincent 6" userId="2d2cc1441dcd44d4" providerId="Windows Live" clId="Web-{EE08349C-38DD-44DD-A08C-D0C2387890FD}" dt="2021-07-02T21:08:15.629" v="150" actId="1076"/>
        <pc:sldMkLst>
          <pc:docMk/>
          <pc:sldMk cId="585004196" sldId="286"/>
        </pc:sldMkLst>
        <pc:spChg chg="del">
          <ac:chgData name="Vincent 6" userId="2d2cc1441dcd44d4" providerId="Windows Live" clId="Web-{EE08349C-38DD-44DD-A08C-D0C2387890FD}" dt="2021-07-02T21:07:34.160" v="108"/>
          <ac:spMkLst>
            <pc:docMk/>
            <pc:sldMk cId="585004196" sldId="286"/>
            <ac:spMk id="2" creationId="{00000000-0000-0000-0000-000000000000}"/>
          </ac:spMkLst>
        </pc:spChg>
        <pc:spChg chg="del">
          <ac:chgData name="Vincent 6" userId="2d2cc1441dcd44d4" providerId="Windows Live" clId="Web-{EE08349C-38DD-44DD-A08C-D0C2387890FD}" dt="2021-07-02T21:07:35.847" v="109"/>
          <ac:spMkLst>
            <pc:docMk/>
            <pc:sldMk cId="585004196" sldId="286"/>
            <ac:spMk id="3" creationId="{00000000-0000-0000-0000-000000000000}"/>
          </ac:spMkLst>
        </pc:spChg>
        <pc:spChg chg="add mod">
          <ac:chgData name="Vincent 6" userId="2d2cc1441dcd44d4" providerId="Windows Live" clId="Web-{EE08349C-38DD-44DD-A08C-D0C2387890FD}" dt="2021-07-02T21:08:15.629" v="150" actId="1076"/>
          <ac:spMkLst>
            <pc:docMk/>
            <pc:sldMk cId="585004196" sldId="286"/>
            <ac:spMk id="9" creationId="{45CFC23E-F9BC-4D3B-A10D-D53EEACFE6CF}"/>
          </ac:spMkLst>
        </pc:spChg>
      </pc:sldChg>
      <pc:sldChg chg="addSp delSp modSp">
        <pc:chgData name="Vincent 6" userId="2d2cc1441dcd44d4" providerId="Windows Live" clId="Web-{EE08349C-38DD-44DD-A08C-D0C2387890FD}" dt="2021-07-02T21:09:25.301" v="177" actId="1076"/>
        <pc:sldMkLst>
          <pc:docMk/>
          <pc:sldMk cId="2671022931" sldId="287"/>
        </pc:sldMkLst>
        <pc:spChg chg="del">
          <ac:chgData name="Vincent 6" userId="2d2cc1441dcd44d4" providerId="Windows Live" clId="Web-{EE08349C-38DD-44DD-A08C-D0C2387890FD}" dt="2021-07-02T21:08:29.910" v="155"/>
          <ac:spMkLst>
            <pc:docMk/>
            <pc:sldMk cId="2671022931" sldId="287"/>
            <ac:spMk id="2" creationId="{00000000-0000-0000-0000-000000000000}"/>
          </ac:spMkLst>
        </pc:spChg>
        <pc:spChg chg="del">
          <ac:chgData name="Vincent 6" userId="2d2cc1441dcd44d4" providerId="Windows Live" clId="Web-{EE08349C-38DD-44DD-A08C-D0C2387890FD}" dt="2021-07-02T21:08:31.301" v="156"/>
          <ac:spMkLst>
            <pc:docMk/>
            <pc:sldMk cId="2671022931" sldId="287"/>
            <ac:spMk id="3" creationId="{00000000-0000-0000-0000-000000000000}"/>
          </ac:spMkLst>
        </pc:spChg>
        <pc:spChg chg="add mod">
          <ac:chgData name="Vincent 6" userId="2d2cc1441dcd44d4" providerId="Windows Live" clId="Web-{EE08349C-38DD-44DD-A08C-D0C2387890FD}" dt="2021-07-02T21:09:25.301" v="177" actId="1076"/>
          <ac:spMkLst>
            <pc:docMk/>
            <pc:sldMk cId="2671022931" sldId="287"/>
            <ac:spMk id="9" creationId="{73511815-96F3-4548-85B3-0825DA4A6001}"/>
          </ac:spMkLst>
        </pc:spChg>
      </pc:sldChg>
      <pc:sldChg chg="addSp delSp modSp">
        <pc:chgData name="Vincent 6" userId="2d2cc1441dcd44d4" providerId="Windows Live" clId="Web-{EE08349C-38DD-44DD-A08C-D0C2387890FD}" dt="2021-07-02T21:10:08.973" v="208" actId="1076"/>
        <pc:sldMkLst>
          <pc:docMk/>
          <pc:sldMk cId="37408938" sldId="288"/>
        </pc:sldMkLst>
        <pc:spChg chg="del">
          <ac:chgData name="Vincent 6" userId="2d2cc1441dcd44d4" providerId="Windows Live" clId="Web-{EE08349C-38DD-44DD-A08C-D0C2387890FD}" dt="2021-07-02T21:08:25.348" v="153"/>
          <ac:spMkLst>
            <pc:docMk/>
            <pc:sldMk cId="37408938" sldId="288"/>
            <ac:spMk id="2" creationId="{00000000-0000-0000-0000-000000000000}"/>
          </ac:spMkLst>
        </pc:spChg>
        <pc:spChg chg="del">
          <ac:chgData name="Vincent 6" userId="2d2cc1441dcd44d4" providerId="Windows Live" clId="Web-{EE08349C-38DD-44DD-A08C-D0C2387890FD}" dt="2021-07-02T21:08:26.769" v="154"/>
          <ac:spMkLst>
            <pc:docMk/>
            <pc:sldMk cId="37408938" sldId="288"/>
            <ac:spMk id="3" creationId="{00000000-0000-0000-0000-000000000000}"/>
          </ac:spMkLst>
        </pc:spChg>
        <pc:spChg chg="add mod">
          <ac:chgData name="Vincent 6" userId="2d2cc1441dcd44d4" providerId="Windows Live" clId="Web-{EE08349C-38DD-44DD-A08C-D0C2387890FD}" dt="2021-07-02T21:10:08.973" v="208" actId="1076"/>
          <ac:spMkLst>
            <pc:docMk/>
            <pc:sldMk cId="37408938" sldId="288"/>
            <ac:spMk id="9" creationId="{81376DDD-F1E5-48D2-8003-47313A3FF32D}"/>
          </ac:spMkLst>
        </pc:spChg>
      </pc:sldChg>
    </pc:docChg>
  </pc:docChgLst>
  <pc:docChgLst>
    <pc:chgData name="Vincent 6" userId="2d2cc1441dcd44d4" providerId="Windows Live" clId="Web-{6AF484BC-1FD4-4995-82E7-7673E83C708A}"/>
    <pc:docChg chg="modSld">
      <pc:chgData name="Vincent 6" userId="2d2cc1441dcd44d4" providerId="Windows Live" clId="Web-{6AF484BC-1FD4-4995-82E7-7673E83C708A}" dt="2021-07-03T17:34:30.598" v="77" actId="1076"/>
      <pc:docMkLst>
        <pc:docMk/>
      </pc:docMkLst>
      <pc:sldChg chg="delSp modSp">
        <pc:chgData name="Vincent 6" userId="2d2cc1441dcd44d4" providerId="Windows Live" clId="Web-{6AF484BC-1FD4-4995-82E7-7673E83C708A}" dt="2021-07-03T17:23:24.911" v="48" actId="1076"/>
        <pc:sldMkLst>
          <pc:docMk/>
          <pc:sldMk cId="3628009239" sldId="279"/>
        </pc:sldMkLst>
        <pc:spChg chg="mod">
          <ac:chgData name="Vincent 6" userId="2d2cc1441dcd44d4" providerId="Windows Live" clId="Web-{6AF484BC-1FD4-4995-82E7-7673E83C708A}" dt="2021-07-03T17:23:00.579" v="44" actId="1076"/>
          <ac:spMkLst>
            <pc:docMk/>
            <pc:sldMk cId="3628009239" sldId="279"/>
            <ac:spMk id="2" creationId="{26E6943A-CC54-42A0-B443-C1DC42D8ABCA}"/>
          </ac:spMkLst>
        </pc:spChg>
        <pc:spChg chg="mod">
          <ac:chgData name="Vincent 6" userId="2d2cc1441dcd44d4" providerId="Windows Live" clId="Web-{6AF484BC-1FD4-4995-82E7-7673E83C708A}" dt="2021-07-03T17:17:32.232" v="9"/>
          <ac:spMkLst>
            <pc:docMk/>
            <pc:sldMk cId="3628009239" sldId="279"/>
            <ac:spMk id="4" creationId="{E3153BB0-48F6-4F3E-9298-4A4BDB01C3ED}"/>
          </ac:spMkLst>
        </pc:spChg>
        <pc:spChg chg="mod">
          <ac:chgData name="Vincent 6" userId="2d2cc1441dcd44d4" providerId="Windows Live" clId="Web-{6AF484BC-1FD4-4995-82E7-7673E83C708A}" dt="2021-07-03T17:23:24.911" v="48" actId="1076"/>
          <ac:spMkLst>
            <pc:docMk/>
            <pc:sldMk cId="3628009239" sldId="279"/>
            <ac:spMk id="8" creationId="{5C160FC1-ECD4-4918-812B-1D543F5B4E00}"/>
          </ac:spMkLst>
        </pc:spChg>
        <pc:spChg chg="mod">
          <ac:chgData name="Vincent 6" userId="2d2cc1441dcd44d4" providerId="Windows Live" clId="Web-{6AF484BC-1FD4-4995-82E7-7673E83C708A}" dt="2021-07-03T17:22:54.360" v="43"/>
          <ac:spMkLst>
            <pc:docMk/>
            <pc:sldMk cId="3628009239" sldId="279"/>
            <ac:spMk id="38" creationId="{A242AFFC-59F1-4FBD-8E70-B11CEC3F5F0F}"/>
          </ac:spMkLst>
        </pc:spChg>
        <pc:spChg chg="mod">
          <ac:chgData name="Vincent 6" userId="2d2cc1441dcd44d4" providerId="Windows Live" clId="Web-{6AF484BC-1FD4-4995-82E7-7673E83C708A}" dt="2021-07-03T17:22:14.329" v="39" actId="1076"/>
          <ac:spMkLst>
            <pc:docMk/>
            <pc:sldMk cId="3628009239" sldId="279"/>
            <ac:spMk id="43" creationId="{49C04200-58D7-485F-AEF9-A803801FE938}"/>
          </ac:spMkLst>
        </pc:spChg>
        <pc:spChg chg="mod">
          <ac:chgData name="Vincent 6" userId="2d2cc1441dcd44d4" providerId="Windows Live" clId="Web-{6AF484BC-1FD4-4995-82E7-7673E83C708A}" dt="2021-07-03T17:17:45.560" v="11"/>
          <ac:spMkLst>
            <pc:docMk/>
            <pc:sldMk cId="3628009239" sldId="279"/>
            <ac:spMk id="45" creationId="{D7E6BE24-8A7C-4612-99A9-CC55B35C344F}"/>
          </ac:spMkLst>
        </pc:spChg>
        <pc:spChg chg="mod">
          <ac:chgData name="Vincent 6" userId="2d2cc1441dcd44d4" providerId="Windows Live" clId="Web-{6AF484BC-1FD4-4995-82E7-7673E83C708A}" dt="2021-07-03T17:22:26.204" v="41" actId="1076"/>
          <ac:spMkLst>
            <pc:docMk/>
            <pc:sldMk cId="3628009239" sldId="279"/>
            <ac:spMk id="46" creationId="{A6B93A82-D7BF-453F-823D-D57B7CCE32A6}"/>
          </ac:spMkLst>
        </pc:spChg>
        <pc:spChg chg="mod">
          <ac:chgData name="Vincent 6" userId="2d2cc1441dcd44d4" providerId="Windows Live" clId="Web-{6AF484BC-1FD4-4995-82E7-7673E83C708A}" dt="2021-07-03T17:17:42.075" v="10"/>
          <ac:spMkLst>
            <pc:docMk/>
            <pc:sldMk cId="3628009239" sldId="279"/>
            <ac:spMk id="47" creationId="{F96A3BE4-6506-43C0-A7D6-A9378A9D1550}"/>
          </ac:spMkLst>
        </pc:spChg>
        <pc:spChg chg="mod">
          <ac:chgData name="Vincent 6" userId="2d2cc1441dcd44d4" providerId="Windows Live" clId="Web-{6AF484BC-1FD4-4995-82E7-7673E83C708A}" dt="2021-07-03T17:17:04.825" v="7"/>
          <ac:spMkLst>
            <pc:docMk/>
            <pc:sldMk cId="3628009239" sldId="279"/>
            <ac:spMk id="48" creationId="{5D104E98-BC3E-42D7-BC1F-BC24F3381EB9}"/>
          </ac:spMkLst>
        </pc:spChg>
        <pc:spChg chg="mod">
          <ac:chgData name="Vincent 6" userId="2d2cc1441dcd44d4" providerId="Windows Live" clId="Web-{6AF484BC-1FD4-4995-82E7-7673E83C708A}" dt="2021-07-03T17:19:24.840" v="24" actId="20577"/>
          <ac:spMkLst>
            <pc:docMk/>
            <pc:sldMk cId="3628009239" sldId="279"/>
            <ac:spMk id="50" creationId="{96295B67-6DA5-4E2A-B5D0-4F14B900D425}"/>
          </ac:spMkLst>
        </pc:spChg>
        <pc:spChg chg="mod">
          <ac:chgData name="Vincent 6" userId="2d2cc1441dcd44d4" providerId="Windows Live" clId="Web-{6AF484BC-1FD4-4995-82E7-7673E83C708A}" dt="2021-07-03T17:18:08.200" v="14"/>
          <ac:spMkLst>
            <pc:docMk/>
            <pc:sldMk cId="3628009239" sldId="279"/>
            <ac:spMk id="51" creationId="{C095DA5C-2E3A-47B1-B139-7F540CFAA1C9}"/>
          </ac:spMkLst>
        </pc:spChg>
        <pc:spChg chg="mod">
          <ac:chgData name="Vincent 6" userId="2d2cc1441dcd44d4" providerId="Windows Live" clId="Web-{6AF484BC-1FD4-4995-82E7-7673E83C708A}" dt="2021-07-03T17:22:24.001" v="40" actId="1076"/>
          <ac:spMkLst>
            <pc:docMk/>
            <pc:sldMk cId="3628009239" sldId="279"/>
            <ac:spMk id="52" creationId="{F141F8CF-3812-4003-B665-D12D4D6795C1}"/>
          </ac:spMkLst>
        </pc:spChg>
        <pc:spChg chg="del">
          <ac:chgData name="Vincent 6" userId="2d2cc1441dcd44d4" providerId="Windows Live" clId="Web-{6AF484BC-1FD4-4995-82E7-7673E83C708A}" dt="2021-07-03T17:22:10.970" v="38"/>
          <ac:spMkLst>
            <pc:docMk/>
            <pc:sldMk cId="3628009239" sldId="279"/>
            <ac:spMk id="62" creationId="{87EB57EE-E708-4A44-947F-DD9EC821F8EF}"/>
          </ac:spMkLst>
        </pc:spChg>
        <pc:spChg chg="mod">
          <ac:chgData name="Vincent 6" userId="2d2cc1441dcd44d4" providerId="Windows Live" clId="Web-{6AF484BC-1FD4-4995-82E7-7673E83C708A}" dt="2021-07-03T17:18:22.950" v="15"/>
          <ac:spMkLst>
            <pc:docMk/>
            <pc:sldMk cId="3628009239" sldId="279"/>
            <ac:spMk id="63" creationId="{B32F7F9F-4279-489D-8493-57C12BE7A559}"/>
          </ac:spMkLst>
        </pc:spChg>
        <pc:spChg chg="mod">
          <ac:chgData name="Vincent 6" userId="2d2cc1441dcd44d4" providerId="Windows Live" clId="Web-{6AF484BC-1FD4-4995-82E7-7673E83C708A}" dt="2021-07-03T17:18:27.434" v="16"/>
          <ac:spMkLst>
            <pc:docMk/>
            <pc:sldMk cId="3628009239" sldId="279"/>
            <ac:spMk id="65" creationId="{FA360EA2-8C69-4A1A-80CA-86C5EA84E263}"/>
          </ac:spMkLst>
        </pc:spChg>
        <pc:spChg chg="mod">
          <ac:chgData name="Vincent 6" userId="2d2cc1441dcd44d4" providerId="Windows Live" clId="Web-{6AF484BC-1FD4-4995-82E7-7673E83C708A}" dt="2021-07-03T17:16:46.106" v="5"/>
          <ac:spMkLst>
            <pc:docMk/>
            <pc:sldMk cId="3628009239" sldId="279"/>
            <ac:spMk id="67" creationId="{E9621FF1-9896-466B-83F8-E838BC2CC170}"/>
          </ac:spMkLst>
        </pc:spChg>
        <pc:spChg chg="mod">
          <ac:chgData name="Vincent 6" userId="2d2cc1441dcd44d4" providerId="Windows Live" clId="Web-{6AF484BC-1FD4-4995-82E7-7673E83C708A}" dt="2021-07-03T17:20:40.877" v="31"/>
          <ac:spMkLst>
            <pc:docMk/>
            <pc:sldMk cId="3628009239" sldId="279"/>
            <ac:spMk id="68" creationId="{AC8B680B-AD68-4962-8993-F4F819405DDA}"/>
          </ac:spMkLst>
        </pc:spChg>
        <pc:spChg chg="mod">
          <ac:chgData name="Vincent 6" userId="2d2cc1441dcd44d4" providerId="Windows Live" clId="Web-{6AF484BC-1FD4-4995-82E7-7673E83C708A}" dt="2021-07-03T17:21:49.798" v="34"/>
          <ac:spMkLst>
            <pc:docMk/>
            <pc:sldMk cId="3628009239" sldId="279"/>
            <ac:spMk id="69" creationId="{53FD2FB5-DDE8-4DC6-800F-E106D90A356F}"/>
          </ac:spMkLst>
        </pc:spChg>
        <pc:spChg chg="mod">
          <ac:chgData name="Vincent 6" userId="2d2cc1441dcd44d4" providerId="Windows Live" clId="Web-{6AF484BC-1FD4-4995-82E7-7673E83C708A}" dt="2021-07-03T17:16:51.215" v="6"/>
          <ac:spMkLst>
            <pc:docMk/>
            <pc:sldMk cId="3628009239" sldId="279"/>
            <ac:spMk id="71" creationId="{7BCFC428-756C-4944-AD59-4FFFEAAE00B1}"/>
          </ac:spMkLst>
        </pc:spChg>
        <pc:spChg chg="mod">
          <ac:chgData name="Vincent 6" userId="2d2cc1441dcd44d4" providerId="Windows Live" clId="Web-{6AF484BC-1FD4-4995-82E7-7673E83C708A}" dt="2021-07-03T17:23:18.313" v="46"/>
          <ac:spMkLst>
            <pc:docMk/>
            <pc:sldMk cId="3628009239" sldId="279"/>
            <ac:spMk id="73" creationId="{65193AB9-36A3-4755-9E82-EE2AB77174B3}"/>
          </ac:spMkLst>
        </pc:spChg>
        <pc:spChg chg="mod">
          <ac:chgData name="Vincent 6" userId="2d2cc1441dcd44d4" providerId="Windows Live" clId="Web-{6AF484BC-1FD4-4995-82E7-7673E83C708A}" dt="2021-07-03T17:16:06.574" v="2"/>
          <ac:spMkLst>
            <pc:docMk/>
            <pc:sldMk cId="3628009239" sldId="279"/>
            <ac:spMk id="74" creationId="{636BC63B-5F96-4CF4-84A4-1418C3914A53}"/>
          </ac:spMkLst>
        </pc:spChg>
        <pc:spChg chg="mod">
          <ac:chgData name="Vincent 6" userId="2d2cc1441dcd44d4" providerId="Windows Live" clId="Web-{6AF484BC-1FD4-4995-82E7-7673E83C708A}" dt="2021-07-03T17:23:05.142" v="45"/>
          <ac:spMkLst>
            <pc:docMk/>
            <pc:sldMk cId="3628009239" sldId="279"/>
            <ac:spMk id="75" creationId="{C056D823-E745-4B53-AD62-40EA0B582C66}"/>
          </ac:spMkLst>
        </pc:spChg>
        <pc:spChg chg="mod">
          <ac:chgData name="Vincent 6" userId="2d2cc1441dcd44d4" providerId="Windows Live" clId="Web-{6AF484BC-1FD4-4995-82E7-7673E83C708A}" dt="2021-07-03T17:16:21.777" v="4"/>
          <ac:spMkLst>
            <pc:docMk/>
            <pc:sldMk cId="3628009239" sldId="279"/>
            <ac:spMk id="76" creationId="{50DFF97F-0C56-4F2B-8449-D0DE592AC115}"/>
          </ac:spMkLst>
        </pc:spChg>
        <pc:spChg chg="mod">
          <ac:chgData name="Vincent 6" userId="2d2cc1441dcd44d4" providerId="Windows Live" clId="Web-{6AF484BC-1FD4-4995-82E7-7673E83C708A}" dt="2021-07-03T17:20:22.080" v="28"/>
          <ac:spMkLst>
            <pc:docMk/>
            <pc:sldMk cId="3628009239" sldId="279"/>
            <ac:spMk id="77" creationId="{F64FE000-7CC9-40E3-96E5-B4AEBE8916A6}"/>
          </ac:spMkLst>
        </pc:spChg>
        <pc:spChg chg="mod">
          <ac:chgData name="Vincent 6" userId="2d2cc1441dcd44d4" providerId="Windows Live" clId="Web-{6AF484BC-1FD4-4995-82E7-7673E83C708A}" dt="2021-07-03T17:20:51.970" v="32"/>
          <ac:spMkLst>
            <pc:docMk/>
            <pc:sldMk cId="3628009239" sldId="279"/>
            <ac:spMk id="78" creationId="{684835CB-C4F4-4BA2-B437-20682B821676}"/>
          </ac:spMkLst>
        </pc:spChg>
        <pc:spChg chg="mod">
          <ac:chgData name="Vincent 6" userId="2d2cc1441dcd44d4" providerId="Windows Live" clId="Web-{6AF484BC-1FD4-4995-82E7-7673E83C708A}" dt="2021-07-03T17:20:29.627" v="29"/>
          <ac:spMkLst>
            <pc:docMk/>
            <pc:sldMk cId="3628009239" sldId="279"/>
            <ac:spMk id="79" creationId="{15F343A7-82D8-4215-9435-294295A50F6C}"/>
          </ac:spMkLst>
        </pc:spChg>
        <pc:spChg chg="mod">
          <ac:chgData name="Vincent 6" userId="2d2cc1441dcd44d4" providerId="Windows Live" clId="Web-{6AF484BC-1FD4-4995-82E7-7673E83C708A}" dt="2021-07-03T17:21:09.189" v="33"/>
          <ac:spMkLst>
            <pc:docMk/>
            <pc:sldMk cId="3628009239" sldId="279"/>
            <ac:spMk id="80" creationId="{76A9D816-6A55-40FB-AD47-351273D78215}"/>
          </ac:spMkLst>
        </pc:spChg>
        <pc:spChg chg="mod">
          <ac:chgData name="Vincent 6" userId="2d2cc1441dcd44d4" providerId="Windows Live" clId="Web-{6AF484BC-1FD4-4995-82E7-7673E83C708A}" dt="2021-07-03T17:15:43.028" v="1"/>
          <ac:spMkLst>
            <pc:docMk/>
            <pc:sldMk cId="3628009239" sldId="279"/>
            <ac:spMk id="81" creationId="{0E0EE28B-F329-4E45-AC56-B23D34E6325E}"/>
          </ac:spMkLst>
        </pc:spChg>
        <pc:spChg chg="mod">
          <ac:chgData name="Vincent 6" userId="2d2cc1441dcd44d4" providerId="Windows Live" clId="Web-{6AF484BC-1FD4-4995-82E7-7673E83C708A}" dt="2021-07-03T17:22:28.798" v="42" actId="1076"/>
          <ac:spMkLst>
            <pc:docMk/>
            <pc:sldMk cId="3628009239" sldId="279"/>
            <ac:spMk id="87" creationId="{C1DC8B15-B38C-4463-8025-CE0DAEF661DF}"/>
          </ac:spMkLst>
        </pc:spChg>
      </pc:sldChg>
      <pc:sldChg chg="modSp">
        <pc:chgData name="Vincent 6" userId="2d2cc1441dcd44d4" providerId="Windows Live" clId="Web-{6AF484BC-1FD4-4995-82E7-7673E83C708A}" dt="2021-07-03T17:23:56.661" v="55" actId="20577"/>
        <pc:sldMkLst>
          <pc:docMk/>
          <pc:sldMk cId="2328879682" sldId="280"/>
        </pc:sldMkLst>
        <pc:spChg chg="mod">
          <ac:chgData name="Vincent 6" userId="2d2cc1441dcd44d4" providerId="Windows Live" clId="Web-{6AF484BC-1FD4-4995-82E7-7673E83C708A}" dt="2021-07-03T17:23:56.661" v="55" actId="20577"/>
          <ac:spMkLst>
            <pc:docMk/>
            <pc:sldMk cId="2328879682" sldId="280"/>
            <ac:spMk id="9" creationId="{C5AAB8C5-23E8-41B8-8984-2807F3CD8182}"/>
          </ac:spMkLst>
        </pc:spChg>
      </pc:sldChg>
      <pc:sldChg chg="modSp">
        <pc:chgData name="Vincent 6" userId="2d2cc1441dcd44d4" providerId="Windows Live" clId="Web-{6AF484BC-1FD4-4995-82E7-7673E83C708A}" dt="2021-07-03T17:24:25.896" v="74" actId="20577"/>
        <pc:sldMkLst>
          <pc:docMk/>
          <pc:sldMk cId="4270513723" sldId="281"/>
        </pc:sldMkLst>
        <pc:spChg chg="mod">
          <ac:chgData name="Vincent 6" userId="2d2cc1441dcd44d4" providerId="Windows Live" clId="Web-{6AF484BC-1FD4-4995-82E7-7673E83C708A}" dt="2021-07-03T17:24:25.896" v="74" actId="20577"/>
          <ac:spMkLst>
            <pc:docMk/>
            <pc:sldMk cId="4270513723" sldId="281"/>
            <ac:spMk id="8" creationId="{49CCF582-F376-44B2-BDCF-15FE46B5E9C0}"/>
          </ac:spMkLst>
        </pc:spChg>
      </pc:sldChg>
      <pc:sldChg chg="modSp">
        <pc:chgData name="Vincent 6" userId="2d2cc1441dcd44d4" providerId="Windows Live" clId="Web-{6AF484BC-1FD4-4995-82E7-7673E83C708A}" dt="2021-07-03T17:34:30.598" v="77" actId="1076"/>
        <pc:sldMkLst>
          <pc:docMk/>
          <pc:sldMk cId="59065047" sldId="284"/>
        </pc:sldMkLst>
        <pc:picChg chg="mod">
          <ac:chgData name="Vincent 6" userId="2d2cc1441dcd44d4" providerId="Windows Live" clId="Web-{6AF484BC-1FD4-4995-82E7-7673E83C708A}" dt="2021-07-03T17:34:30.598" v="77" actId="1076"/>
          <ac:picMkLst>
            <pc:docMk/>
            <pc:sldMk cId="59065047" sldId="284"/>
            <ac:picMk id="11" creationId="{5836A35A-0633-488A-AB85-92EDE7139351}"/>
          </ac:picMkLst>
        </pc:picChg>
      </pc:sldChg>
    </pc:docChg>
  </pc:docChgLst>
  <pc:docChgLst>
    <pc:chgData name="Matthew" userId="3f6bfb10dca97ecb" providerId="LiveId" clId="{73C710F2-C934-47B6-A6D6-CCE8E75A4E4E}"/>
    <pc:docChg chg="undo custSel delSld modSld">
      <pc:chgData name="Matthew" userId="3f6bfb10dca97ecb" providerId="LiveId" clId="{73C710F2-C934-47B6-A6D6-CCE8E75A4E4E}" dt="2021-06-30T01:32:35.275" v="389" actId="20577"/>
      <pc:docMkLst>
        <pc:docMk/>
      </pc:docMkLst>
      <pc:sldChg chg="modSp mod">
        <pc:chgData name="Matthew" userId="3f6bfb10dca97ecb" providerId="LiveId" clId="{73C710F2-C934-47B6-A6D6-CCE8E75A4E4E}" dt="2021-06-30T01:31:42.718" v="365" actId="404"/>
        <pc:sldMkLst>
          <pc:docMk/>
          <pc:sldMk cId="311992659" sldId="268"/>
        </pc:sldMkLst>
        <pc:spChg chg="mod">
          <ac:chgData name="Matthew" userId="3f6bfb10dca97ecb" providerId="LiveId" clId="{73C710F2-C934-47B6-A6D6-CCE8E75A4E4E}" dt="2021-06-30T01:31:42.718" v="365" actId="404"/>
          <ac:spMkLst>
            <pc:docMk/>
            <pc:sldMk cId="311992659" sldId="268"/>
            <ac:spMk id="2" creationId="{00000000-0000-0000-0000-000000000000}"/>
          </ac:spMkLst>
        </pc:spChg>
        <pc:spChg chg="mod">
          <ac:chgData name="Matthew" userId="3f6bfb10dca97ecb" providerId="LiveId" clId="{73C710F2-C934-47B6-A6D6-CCE8E75A4E4E}" dt="2021-06-30T01:17:40.518" v="9" actId="20577"/>
          <ac:spMkLst>
            <pc:docMk/>
            <pc:sldMk cId="311992659" sldId="268"/>
            <ac:spMk id="3" creationId="{00000000-0000-0000-0000-000000000000}"/>
          </ac:spMkLst>
        </pc:spChg>
      </pc:sldChg>
      <pc:sldChg chg="addSp delSp modSp mod">
        <pc:chgData name="Matthew" userId="3f6bfb10dca97ecb" providerId="LiveId" clId="{73C710F2-C934-47B6-A6D6-CCE8E75A4E4E}" dt="2021-06-30T01:32:35.275" v="389" actId="20577"/>
        <pc:sldMkLst>
          <pc:docMk/>
          <pc:sldMk cId="3628009239" sldId="279"/>
        </pc:sldMkLst>
        <pc:spChg chg="del">
          <ac:chgData name="Matthew" userId="3f6bfb10dca97ecb" providerId="LiveId" clId="{73C710F2-C934-47B6-A6D6-CCE8E75A4E4E}" dt="2021-06-30T01:18:01.787" v="13" actId="478"/>
          <ac:spMkLst>
            <pc:docMk/>
            <pc:sldMk cId="3628009239" sldId="279"/>
            <ac:spMk id="2" creationId="{1DC65C7A-949D-429D-8E22-7B88A5696A87}"/>
          </ac:spMkLst>
        </pc:spChg>
        <pc:spChg chg="add del mod">
          <ac:chgData name="Matthew" userId="3f6bfb10dca97ecb" providerId="LiveId" clId="{73C710F2-C934-47B6-A6D6-CCE8E75A4E4E}" dt="2021-06-30T01:17:52.200" v="11" actId="478"/>
          <ac:spMkLst>
            <pc:docMk/>
            <pc:sldMk cId="3628009239" sldId="279"/>
            <ac:spMk id="8" creationId="{7E8B8EA4-911D-4031-919E-351F325BFC96}"/>
          </ac:spMkLst>
        </pc:spChg>
        <pc:spChg chg="mod">
          <ac:chgData name="Matthew" userId="3f6bfb10dca97ecb" providerId="LiveId" clId="{73C710F2-C934-47B6-A6D6-CCE8E75A4E4E}" dt="2021-06-30T01:32:35.275" v="389" actId="20577"/>
          <ac:spMkLst>
            <pc:docMk/>
            <pc:sldMk cId="3628009239" sldId="279"/>
            <ac:spMk id="9" creationId="{00000000-0000-0000-0000-000000000000}"/>
          </ac:spMkLst>
        </pc:spChg>
        <pc:spChg chg="del">
          <ac:chgData name="Matthew" userId="3f6bfb10dca97ecb" providerId="LiveId" clId="{73C710F2-C934-47B6-A6D6-CCE8E75A4E4E}" dt="2021-06-30T01:17:48.224" v="10" actId="478"/>
          <ac:spMkLst>
            <pc:docMk/>
            <pc:sldMk cId="3628009239" sldId="279"/>
            <ac:spMk id="10" creationId="{7B097EBC-8DF8-4D7A-8AE6-8A77DCE4A444}"/>
          </ac:spMkLst>
        </pc:spChg>
        <pc:spChg chg="add mod">
          <ac:chgData name="Matthew" userId="3f6bfb10dca97ecb" providerId="LiveId" clId="{73C710F2-C934-47B6-A6D6-CCE8E75A4E4E}" dt="2021-06-30T01:25:18.683" v="90" actId="164"/>
          <ac:spMkLst>
            <pc:docMk/>
            <pc:sldMk cId="3628009239" sldId="279"/>
            <ac:spMk id="11" creationId="{5A2EC4F7-773C-4306-97EE-05476A91595B}"/>
          </ac:spMkLst>
        </pc:spChg>
        <pc:spChg chg="add mod">
          <ac:chgData name="Matthew" userId="3f6bfb10dca97ecb" providerId="LiveId" clId="{73C710F2-C934-47B6-A6D6-CCE8E75A4E4E}" dt="2021-06-30T01:31:13.192" v="326" actId="164"/>
          <ac:spMkLst>
            <pc:docMk/>
            <pc:sldMk cId="3628009239" sldId="279"/>
            <ac:spMk id="22" creationId="{27755B5F-4C65-4266-AFB5-2D0D092C896A}"/>
          </ac:spMkLst>
        </pc:spChg>
        <pc:spChg chg="del">
          <ac:chgData name="Matthew" userId="3f6bfb10dca97ecb" providerId="LiveId" clId="{73C710F2-C934-47B6-A6D6-CCE8E75A4E4E}" dt="2021-06-30T01:18:01.787" v="13" actId="478"/>
          <ac:spMkLst>
            <pc:docMk/>
            <pc:sldMk cId="3628009239" sldId="279"/>
            <ac:spMk id="27" creationId="{0BFFF731-1BA9-488D-BB29-83CF7D702C37}"/>
          </ac:spMkLst>
        </pc:spChg>
        <pc:spChg chg="del">
          <ac:chgData name="Matthew" userId="3f6bfb10dca97ecb" providerId="LiveId" clId="{73C710F2-C934-47B6-A6D6-CCE8E75A4E4E}" dt="2021-06-30T01:18:01.787" v="13" actId="478"/>
          <ac:spMkLst>
            <pc:docMk/>
            <pc:sldMk cId="3628009239" sldId="279"/>
            <ac:spMk id="28" creationId="{692F73D3-AE37-47C1-83BA-57822F30BCE8}"/>
          </ac:spMkLst>
        </pc:spChg>
        <pc:spChg chg="del">
          <ac:chgData name="Matthew" userId="3f6bfb10dca97ecb" providerId="LiveId" clId="{73C710F2-C934-47B6-A6D6-CCE8E75A4E4E}" dt="2021-06-30T01:18:01.787" v="13" actId="478"/>
          <ac:spMkLst>
            <pc:docMk/>
            <pc:sldMk cId="3628009239" sldId="279"/>
            <ac:spMk id="29" creationId="{E7667FB2-306C-471C-8EEE-90E02E3D9E86}"/>
          </ac:spMkLst>
        </pc:spChg>
        <pc:spChg chg="del">
          <ac:chgData name="Matthew" userId="3f6bfb10dca97ecb" providerId="LiveId" clId="{73C710F2-C934-47B6-A6D6-CCE8E75A4E4E}" dt="2021-06-30T01:18:01.787" v="13" actId="478"/>
          <ac:spMkLst>
            <pc:docMk/>
            <pc:sldMk cId="3628009239" sldId="279"/>
            <ac:spMk id="30" creationId="{647AA11E-53F3-4986-BFB2-62437D5E2393}"/>
          </ac:spMkLst>
        </pc:spChg>
        <pc:spChg chg="add mod">
          <ac:chgData name="Matthew" userId="3f6bfb10dca97ecb" providerId="LiveId" clId="{73C710F2-C934-47B6-A6D6-CCE8E75A4E4E}" dt="2021-06-30T01:31:13.192" v="326" actId="164"/>
          <ac:spMkLst>
            <pc:docMk/>
            <pc:sldMk cId="3628009239" sldId="279"/>
            <ac:spMk id="52" creationId="{F141F8CF-3812-4003-B665-D12D4D6795C1}"/>
          </ac:spMkLst>
        </pc:spChg>
        <pc:spChg chg="add mod">
          <ac:chgData name="Matthew" userId="3f6bfb10dca97ecb" providerId="LiveId" clId="{73C710F2-C934-47B6-A6D6-CCE8E75A4E4E}" dt="2021-06-30T01:31:13.192" v="326" actId="164"/>
          <ac:spMkLst>
            <pc:docMk/>
            <pc:sldMk cId="3628009239" sldId="279"/>
            <ac:spMk id="53" creationId="{3AB5138A-7BBF-4387-BE46-5D0F8AD770D4}"/>
          </ac:spMkLst>
        </pc:spChg>
        <pc:spChg chg="add mod">
          <ac:chgData name="Matthew" userId="3f6bfb10dca97ecb" providerId="LiveId" clId="{73C710F2-C934-47B6-A6D6-CCE8E75A4E4E}" dt="2021-06-30T01:31:13.192" v="326" actId="164"/>
          <ac:spMkLst>
            <pc:docMk/>
            <pc:sldMk cId="3628009239" sldId="279"/>
            <ac:spMk id="54" creationId="{E6BD1E1B-7299-4AA6-BC8B-8CA07DAE71A6}"/>
          </ac:spMkLst>
        </pc:spChg>
        <pc:spChg chg="add mod">
          <ac:chgData name="Matthew" userId="3f6bfb10dca97ecb" providerId="LiveId" clId="{73C710F2-C934-47B6-A6D6-CCE8E75A4E4E}" dt="2021-06-30T01:31:13.192" v="326" actId="164"/>
          <ac:spMkLst>
            <pc:docMk/>
            <pc:sldMk cId="3628009239" sldId="279"/>
            <ac:spMk id="55" creationId="{71DA2672-E729-4F1E-B423-122F8554E863}"/>
          </ac:spMkLst>
        </pc:spChg>
        <pc:spChg chg="add mod">
          <ac:chgData name="Matthew" userId="3f6bfb10dca97ecb" providerId="LiveId" clId="{73C710F2-C934-47B6-A6D6-CCE8E75A4E4E}" dt="2021-06-30T01:31:13.192" v="326" actId="164"/>
          <ac:spMkLst>
            <pc:docMk/>
            <pc:sldMk cId="3628009239" sldId="279"/>
            <ac:spMk id="56" creationId="{FB9CCE4D-E669-468A-9433-ECBA8287CFE0}"/>
          </ac:spMkLst>
        </pc:spChg>
        <pc:spChg chg="add mod">
          <ac:chgData name="Matthew" userId="3f6bfb10dca97ecb" providerId="LiveId" clId="{73C710F2-C934-47B6-A6D6-CCE8E75A4E4E}" dt="2021-06-30T01:31:13.192" v="326" actId="164"/>
          <ac:spMkLst>
            <pc:docMk/>
            <pc:sldMk cId="3628009239" sldId="279"/>
            <ac:spMk id="57" creationId="{861BB997-FA37-437F-8CFE-ABC01BF6BCE1}"/>
          </ac:spMkLst>
        </pc:spChg>
        <pc:spChg chg="add mod">
          <ac:chgData name="Matthew" userId="3f6bfb10dca97ecb" providerId="LiveId" clId="{73C710F2-C934-47B6-A6D6-CCE8E75A4E4E}" dt="2021-06-30T01:31:13.192" v="326" actId="164"/>
          <ac:spMkLst>
            <pc:docMk/>
            <pc:sldMk cId="3628009239" sldId="279"/>
            <ac:spMk id="58" creationId="{2D27F2F1-4B89-4EB6-B3E1-F04A6C10F20D}"/>
          </ac:spMkLst>
        </pc:spChg>
        <pc:spChg chg="add mod">
          <ac:chgData name="Matthew" userId="3f6bfb10dca97ecb" providerId="LiveId" clId="{73C710F2-C934-47B6-A6D6-CCE8E75A4E4E}" dt="2021-06-30T01:31:13.192" v="326" actId="164"/>
          <ac:spMkLst>
            <pc:docMk/>
            <pc:sldMk cId="3628009239" sldId="279"/>
            <ac:spMk id="59" creationId="{C637517C-A1BC-4914-AB8C-DD1C55165C23}"/>
          </ac:spMkLst>
        </pc:spChg>
        <pc:grpChg chg="add mod">
          <ac:chgData name="Matthew" userId="3f6bfb10dca97ecb" providerId="LiveId" clId="{73C710F2-C934-47B6-A6D6-CCE8E75A4E4E}" dt="2021-06-30T01:25:18.683" v="90" actId="164"/>
          <ac:grpSpMkLst>
            <pc:docMk/>
            <pc:sldMk cId="3628009239" sldId="279"/>
            <ac:grpSpMk id="21" creationId="{AFE87E23-E8E0-43BE-AA16-57A098FBC741}"/>
          </ac:grpSpMkLst>
        </pc:grpChg>
        <pc:grpChg chg="add mod">
          <ac:chgData name="Matthew" userId="3f6bfb10dca97ecb" providerId="LiveId" clId="{73C710F2-C934-47B6-A6D6-CCE8E75A4E4E}" dt="2021-06-30T01:31:13.192" v="326" actId="164"/>
          <ac:grpSpMkLst>
            <pc:docMk/>
            <pc:sldMk cId="3628009239" sldId="279"/>
            <ac:grpSpMk id="23" creationId="{483608F8-6D4E-4684-84C6-70764C8D2C0E}"/>
          </ac:grpSpMkLst>
        </pc:grpChg>
        <pc:grpChg chg="del">
          <ac:chgData name="Matthew" userId="3f6bfb10dca97ecb" providerId="LiveId" clId="{73C710F2-C934-47B6-A6D6-CCE8E75A4E4E}" dt="2021-06-30T01:17:55.341" v="12" actId="478"/>
          <ac:grpSpMkLst>
            <pc:docMk/>
            <pc:sldMk cId="3628009239" sldId="279"/>
            <ac:grpSpMk id="31" creationId="{86579983-CF73-4CD8-AB3E-E0D22D1DD208}"/>
          </ac:grpSpMkLst>
        </pc:grpChg>
        <pc:picChg chg="del">
          <ac:chgData name="Matthew" userId="3f6bfb10dca97ecb" providerId="LiveId" clId="{73C710F2-C934-47B6-A6D6-CCE8E75A4E4E}" dt="2021-06-30T01:18:03.872" v="14" actId="478"/>
          <ac:picMkLst>
            <pc:docMk/>
            <pc:sldMk cId="3628009239" sldId="279"/>
            <ac:picMk id="4" creationId="{C8EDF530-FE2C-44C8-AD2D-1C91531204E2}"/>
          </ac:picMkLst>
        </pc:picChg>
        <pc:cxnChg chg="add mod">
          <ac:chgData name="Matthew" userId="3f6bfb10dca97ecb" providerId="LiveId" clId="{73C710F2-C934-47B6-A6D6-CCE8E75A4E4E}" dt="2021-06-30T01:25:18.683" v="90" actId="164"/>
          <ac:cxnSpMkLst>
            <pc:docMk/>
            <pc:sldMk cId="3628009239" sldId="279"/>
            <ac:cxnSpMk id="13" creationId="{41FE8ED6-BF52-41B8-A62A-BA1666C5887E}"/>
          </ac:cxnSpMkLst>
        </pc:cxnChg>
        <pc:cxnChg chg="add mod">
          <ac:chgData name="Matthew" userId="3f6bfb10dca97ecb" providerId="LiveId" clId="{73C710F2-C934-47B6-A6D6-CCE8E75A4E4E}" dt="2021-06-30T01:25:18.683" v="90" actId="164"/>
          <ac:cxnSpMkLst>
            <pc:docMk/>
            <pc:sldMk cId="3628009239" sldId="279"/>
            <ac:cxnSpMk id="15" creationId="{FBA6DE24-2398-4648-B8EB-63721240497D}"/>
          </ac:cxnSpMkLst>
        </pc:cxnChg>
        <pc:cxnChg chg="add mod">
          <ac:chgData name="Matthew" userId="3f6bfb10dca97ecb" providerId="LiveId" clId="{73C710F2-C934-47B6-A6D6-CCE8E75A4E4E}" dt="2021-06-30T01:25:18.683" v="90" actId="164"/>
          <ac:cxnSpMkLst>
            <pc:docMk/>
            <pc:sldMk cId="3628009239" sldId="279"/>
            <ac:cxnSpMk id="17" creationId="{3488E5E6-1A5B-4390-B3F2-4ED2B6BE3C61}"/>
          </ac:cxnSpMkLst>
        </pc:cxnChg>
        <pc:cxnChg chg="add mod">
          <ac:chgData name="Matthew" userId="3f6bfb10dca97ecb" providerId="LiveId" clId="{73C710F2-C934-47B6-A6D6-CCE8E75A4E4E}" dt="2021-06-30T01:25:18.683" v="90" actId="164"/>
          <ac:cxnSpMkLst>
            <pc:docMk/>
            <pc:sldMk cId="3628009239" sldId="279"/>
            <ac:cxnSpMk id="20" creationId="{164502FF-442F-4F62-A317-4F09D10D9121}"/>
          </ac:cxnSpMkLst>
        </pc:cxnChg>
        <pc:cxnChg chg="add mod">
          <ac:chgData name="Matthew" userId="3f6bfb10dca97ecb" providerId="LiveId" clId="{73C710F2-C934-47B6-A6D6-CCE8E75A4E4E}" dt="2021-06-30T01:25:18.683" v="90" actId="164"/>
          <ac:cxnSpMkLst>
            <pc:docMk/>
            <pc:sldMk cId="3628009239" sldId="279"/>
            <ac:cxnSpMk id="48" creationId="{7E02175A-DE5A-4E31-AB8A-B67A2AE65995}"/>
          </ac:cxnSpMkLst>
        </pc:cxnChg>
        <pc:cxnChg chg="add mod">
          <ac:chgData name="Matthew" userId="3f6bfb10dca97ecb" providerId="LiveId" clId="{73C710F2-C934-47B6-A6D6-CCE8E75A4E4E}" dt="2021-06-30T01:25:18.683" v="90" actId="164"/>
          <ac:cxnSpMkLst>
            <pc:docMk/>
            <pc:sldMk cId="3628009239" sldId="279"/>
            <ac:cxnSpMk id="49" creationId="{6288FD0D-ABC9-435C-8455-770530F4A8D3}"/>
          </ac:cxnSpMkLst>
        </pc:cxnChg>
        <pc:cxnChg chg="add mod">
          <ac:chgData name="Matthew" userId="3f6bfb10dca97ecb" providerId="LiveId" clId="{73C710F2-C934-47B6-A6D6-CCE8E75A4E4E}" dt="2021-06-30T01:25:18.683" v="90" actId="164"/>
          <ac:cxnSpMkLst>
            <pc:docMk/>
            <pc:sldMk cId="3628009239" sldId="279"/>
            <ac:cxnSpMk id="50" creationId="{71DE832B-66D1-4BBD-9299-37D6893459AD}"/>
          </ac:cxnSpMkLst>
        </pc:cxnChg>
        <pc:cxnChg chg="add mod">
          <ac:chgData name="Matthew" userId="3f6bfb10dca97ecb" providerId="LiveId" clId="{73C710F2-C934-47B6-A6D6-CCE8E75A4E4E}" dt="2021-06-30T01:25:18.683" v="90" actId="164"/>
          <ac:cxnSpMkLst>
            <pc:docMk/>
            <pc:sldMk cId="3628009239" sldId="279"/>
            <ac:cxnSpMk id="51" creationId="{8FF8B3ED-9AF8-41BF-8EFC-7A46F06A1627}"/>
          </ac:cxnSpMkLst>
        </pc:cxnChg>
      </pc:sldChg>
      <pc:sldChg chg="del">
        <pc:chgData name="Matthew" userId="3f6bfb10dca97ecb" providerId="LiveId" clId="{73C710F2-C934-47B6-A6D6-CCE8E75A4E4E}" dt="2021-06-30T01:18:06.559" v="15" actId="47"/>
        <pc:sldMkLst>
          <pc:docMk/>
          <pc:sldMk cId="620817390" sldId="280"/>
        </pc:sldMkLst>
      </pc:sldChg>
      <pc:sldChg chg="del">
        <pc:chgData name="Matthew" userId="3f6bfb10dca97ecb" providerId="LiveId" clId="{73C710F2-C934-47B6-A6D6-CCE8E75A4E4E}" dt="2021-06-30T01:18:07.041" v="16" actId="47"/>
        <pc:sldMkLst>
          <pc:docMk/>
          <pc:sldMk cId="2598289418" sldId="281"/>
        </pc:sldMkLst>
      </pc:sldChg>
      <pc:sldChg chg="del">
        <pc:chgData name="Matthew" userId="3f6bfb10dca97ecb" providerId="LiveId" clId="{73C710F2-C934-47B6-A6D6-CCE8E75A4E4E}" dt="2021-06-30T01:18:07.567" v="17" actId="47"/>
        <pc:sldMkLst>
          <pc:docMk/>
          <pc:sldMk cId="4077164486" sldId="282"/>
        </pc:sldMkLst>
      </pc:sldChg>
      <pc:sldChg chg="del">
        <pc:chgData name="Matthew" userId="3f6bfb10dca97ecb" providerId="LiveId" clId="{73C710F2-C934-47B6-A6D6-CCE8E75A4E4E}" dt="2021-06-30T01:18:08.315" v="18" actId="47"/>
        <pc:sldMkLst>
          <pc:docMk/>
          <pc:sldMk cId="2381293581" sldId="283"/>
        </pc:sldMkLst>
      </pc:sldChg>
      <pc:sldChg chg="del">
        <pc:chgData name="Matthew" userId="3f6bfb10dca97ecb" providerId="LiveId" clId="{73C710F2-C934-47B6-A6D6-CCE8E75A4E4E}" dt="2021-06-30T01:18:08.840" v="19" actId="47"/>
        <pc:sldMkLst>
          <pc:docMk/>
          <pc:sldMk cId="1315272386" sldId="284"/>
        </pc:sldMkLst>
      </pc:sldChg>
    </pc:docChg>
  </pc:docChgLst>
  <pc:docChgLst>
    <pc:chgData name="Kyle Frizol" userId="93751314632ae04f" providerId="Windows Live" clId="Web-{7F3BAB70-DF7A-4D37-864D-A300137AEAC1}"/>
    <pc:docChg chg="modSld">
      <pc:chgData name="Kyle Frizol" userId="93751314632ae04f" providerId="Windows Live" clId="Web-{7F3BAB70-DF7A-4D37-864D-A300137AEAC1}" dt="2021-06-30T02:00:44.264" v="26"/>
      <pc:docMkLst>
        <pc:docMk/>
      </pc:docMkLst>
      <pc:sldChg chg="addSp delSp modSp">
        <pc:chgData name="Kyle Frizol" userId="93751314632ae04f" providerId="Windows Live" clId="Web-{7F3BAB70-DF7A-4D37-864D-A300137AEAC1}" dt="2021-06-30T02:00:44.264" v="26"/>
        <pc:sldMkLst>
          <pc:docMk/>
          <pc:sldMk cId="3628009239" sldId="279"/>
        </pc:sldMkLst>
        <pc:spChg chg="add mod">
          <ac:chgData name="Kyle Frizol" userId="93751314632ae04f" providerId="Windows Live" clId="Web-{7F3BAB70-DF7A-4D37-864D-A300137AEAC1}" dt="2021-06-30T01:56:35.641" v="25" actId="1076"/>
          <ac:spMkLst>
            <pc:docMk/>
            <pc:sldMk cId="3628009239" sldId="279"/>
            <ac:spMk id="3" creationId="{27F64720-3FA5-4488-A934-EB19AE5C940D}"/>
          </ac:spMkLst>
        </pc:spChg>
        <pc:grpChg chg="del">
          <ac:chgData name="Kyle Frizol" userId="93751314632ae04f" providerId="Windows Live" clId="Web-{7F3BAB70-DF7A-4D37-864D-A300137AEAC1}" dt="2021-06-30T02:00:44.264" v="26"/>
          <ac:grpSpMkLst>
            <pc:docMk/>
            <pc:sldMk cId="3628009239" sldId="279"/>
            <ac:grpSpMk id="21" creationId="{AFE87E23-E8E0-43BE-AA16-57A098FBC741}"/>
          </ac:grpSpMkLst>
        </pc:grpChg>
        <pc:cxnChg chg="mod">
          <ac:chgData name="Kyle Frizol" userId="93751314632ae04f" providerId="Windows Live" clId="Web-{7F3BAB70-DF7A-4D37-864D-A300137AEAC1}" dt="2021-06-30T02:00:44.264" v="26"/>
          <ac:cxnSpMkLst>
            <pc:docMk/>
            <pc:sldMk cId="3628009239" sldId="279"/>
            <ac:cxnSpMk id="15" creationId="{FBA6DE24-2398-4648-B8EB-63721240497D}"/>
          </ac:cxnSpMkLst>
        </pc:cxnChg>
      </pc:sldChg>
    </pc:docChg>
  </pc:docChgLst>
  <pc:docChgLst>
    <pc:chgData name="Vincent 6" userId="2d2cc1441dcd44d4" providerId="Windows Live" clId="Web-{C02678EE-A4A2-4DDE-B49D-9DD9F9E559C4}"/>
    <pc:docChg chg="modSld">
      <pc:chgData name="Vincent 6" userId="2d2cc1441dcd44d4" providerId="Windows Live" clId="Web-{C02678EE-A4A2-4DDE-B49D-9DD9F9E559C4}" dt="2021-06-30T01:58:30.100" v="48" actId="1076"/>
      <pc:docMkLst>
        <pc:docMk/>
      </pc:docMkLst>
      <pc:sldChg chg="addSp modSp">
        <pc:chgData name="Vincent 6" userId="2d2cc1441dcd44d4" providerId="Windows Live" clId="Web-{C02678EE-A4A2-4DDE-B49D-9DD9F9E559C4}" dt="2021-06-30T01:58:30.100" v="48" actId="1076"/>
        <pc:sldMkLst>
          <pc:docMk/>
          <pc:sldMk cId="3628009239" sldId="279"/>
        </pc:sldMkLst>
        <pc:spChg chg="add mod">
          <ac:chgData name="Vincent 6" userId="2d2cc1441dcd44d4" providerId="Windows Live" clId="Web-{C02678EE-A4A2-4DDE-B49D-9DD9F9E559C4}" dt="2021-06-30T01:54:18.383" v="38" actId="1076"/>
          <ac:spMkLst>
            <pc:docMk/>
            <pc:sldMk cId="3628009239" sldId="279"/>
            <ac:spMk id="2" creationId="{310475A1-8AB4-4319-8910-6CE40A4A0AA3}"/>
          </ac:spMkLst>
        </pc:spChg>
        <pc:spChg chg="mod">
          <ac:chgData name="Vincent 6" userId="2d2cc1441dcd44d4" providerId="Windows Live" clId="Web-{C02678EE-A4A2-4DDE-B49D-9DD9F9E559C4}" dt="2021-06-30T01:58:30.100" v="48" actId="1076"/>
          <ac:spMkLst>
            <pc:docMk/>
            <pc:sldMk cId="3628009239" sldId="279"/>
            <ac:spMk id="12" creationId="{78535848-81A0-4055-B313-F30D2BE3335A}"/>
          </ac:spMkLst>
        </pc:spChg>
        <pc:spChg chg="add mod">
          <ac:chgData name="Vincent 6" userId="2d2cc1441dcd44d4" providerId="Windows Live" clId="Web-{C02678EE-A4A2-4DDE-B49D-9DD9F9E559C4}" dt="2021-06-30T01:58:24.256" v="47" actId="1076"/>
          <ac:spMkLst>
            <pc:docMk/>
            <pc:sldMk cId="3628009239" sldId="279"/>
            <ac:spMk id="28" creationId="{BB3CFB78-D2C0-4B36-9A7A-EDE1B68B74FC}"/>
          </ac:spMkLst>
        </pc:spChg>
        <pc:spChg chg="add mod">
          <ac:chgData name="Vincent 6" userId="2d2cc1441dcd44d4" providerId="Windows Live" clId="Web-{C02678EE-A4A2-4DDE-B49D-9DD9F9E559C4}" dt="2021-06-30T01:54:32.476" v="42" actId="1076"/>
          <ac:spMkLst>
            <pc:docMk/>
            <pc:sldMk cId="3628009239" sldId="279"/>
            <ac:spMk id="29" creationId="{AE439518-A769-4EB7-B0AA-0AC148D3DA33}"/>
          </ac:spMkLst>
        </pc:spChg>
        <pc:spChg chg="add mod">
          <ac:chgData name="Vincent 6" userId="2d2cc1441dcd44d4" providerId="Windows Live" clId="Web-{C02678EE-A4A2-4DDE-B49D-9DD9F9E559C4}" dt="2021-06-30T01:54:49.226" v="45" actId="1076"/>
          <ac:spMkLst>
            <pc:docMk/>
            <pc:sldMk cId="3628009239" sldId="279"/>
            <ac:spMk id="30" creationId="{9F59E2D3-F6F3-4990-9B01-CC283C1FE4FB}"/>
          </ac:spMkLst>
        </pc:spChg>
        <pc:spChg chg="add">
          <ac:chgData name="Vincent 6" userId="2d2cc1441dcd44d4" providerId="Windows Live" clId="Web-{C02678EE-A4A2-4DDE-B49D-9DD9F9E559C4}" dt="2021-06-30T01:58:21.272" v="46"/>
          <ac:spMkLst>
            <pc:docMk/>
            <pc:sldMk cId="3628009239" sldId="279"/>
            <ac:spMk id="34" creationId="{78535848-81A0-4055-B313-F30D2BE3335A}"/>
          </ac:spMkLst>
        </pc:spChg>
      </pc:sldChg>
    </pc:docChg>
  </pc:docChgLst>
  <pc:docChgLst>
    <pc:chgData name="Matthew Pearce" userId="3f6bfb10dca97ecb" providerId="Windows Live" clId="Web-{3C48DC4D-53F6-4C8E-9B5E-E4FC86FA48A0}"/>
    <pc:docChg chg="modSld">
      <pc:chgData name="Matthew Pearce" userId="3f6bfb10dca97ecb" providerId="Windows Live" clId="Web-{3C48DC4D-53F6-4C8E-9B5E-E4FC86FA48A0}" dt="2021-07-03T00:21:28.145" v="7" actId="20577"/>
      <pc:docMkLst>
        <pc:docMk/>
      </pc:docMkLst>
      <pc:sldChg chg="modSp">
        <pc:chgData name="Matthew Pearce" userId="3f6bfb10dca97ecb" providerId="Windows Live" clId="Web-{3C48DC4D-53F6-4C8E-9B5E-E4FC86FA48A0}" dt="2021-07-03T00:21:28.145" v="7" actId="20577"/>
        <pc:sldMkLst>
          <pc:docMk/>
          <pc:sldMk cId="3628009239" sldId="279"/>
        </pc:sldMkLst>
        <pc:spChg chg="mod">
          <ac:chgData name="Matthew Pearce" userId="3f6bfb10dca97ecb" providerId="Windows Live" clId="Web-{3C48DC4D-53F6-4C8E-9B5E-E4FC86FA48A0}" dt="2021-07-03T00:21:28.145" v="7" actId="20577"/>
          <ac:spMkLst>
            <pc:docMk/>
            <pc:sldMk cId="3628009239" sldId="279"/>
            <ac:spMk id="49" creationId="{D682CA07-8236-4A3D-AE77-AAD648AD931E}"/>
          </ac:spMkLst>
        </pc:spChg>
        <pc:spChg chg="mod">
          <ac:chgData name="Matthew Pearce" userId="3f6bfb10dca97ecb" providerId="Windows Live" clId="Web-{3C48DC4D-53F6-4C8E-9B5E-E4FC86FA48A0}" dt="2021-07-03T00:21:09.347" v="2" actId="14100"/>
          <ac:spMkLst>
            <pc:docMk/>
            <pc:sldMk cId="3628009239" sldId="279"/>
            <ac:spMk id="84" creationId="{538BF343-901B-490D-8528-9EEACA271731}"/>
          </ac:spMkLst>
        </pc:spChg>
        <pc:spChg chg="mod">
          <ac:chgData name="Matthew Pearce" userId="3f6bfb10dca97ecb" providerId="Windows Live" clId="Web-{3C48DC4D-53F6-4C8E-9B5E-E4FC86FA48A0}" dt="2021-07-03T00:21:03.800" v="1" actId="1076"/>
          <ac:spMkLst>
            <pc:docMk/>
            <pc:sldMk cId="3628009239" sldId="279"/>
            <ac:spMk id="85" creationId="{9932CA9C-FAE7-419E-999B-54639101F23D}"/>
          </ac:spMkLst>
        </pc:spChg>
      </pc:sldChg>
    </pc:docChg>
  </pc:docChgLst>
  <pc:docChgLst>
    <pc:chgData name="Matthew Pearce" userId="3f6bfb10dca97ecb" providerId="Windows Live" clId="Web-{69727F85-FC96-4804-ADE8-9435FFC3DFD8}"/>
    <pc:docChg chg="modSld">
      <pc:chgData name="Matthew Pearce" userId="3f6bfb10dca97ecb" providerId="Windows Live" clId="Web-{69727F85-FC96-4804-ADE8-9435FFC3DFD8}" dt="2021-06-30T02:03:52.873" v="18"/>
      <pc:docMkLst>
        <pc:docMk/>
      </pc:docMkLst>
      <pc:sldChg chg="addSp delSp modSp">
        <pc:chgData name="Matthew Pearce" userId="3f6bfb10dca97ecb" providerId="Windows Live" clId="Web-{69727F85-FC96-4804-ADE8-9435FFC3DFD8}" dt="2021-06-30T02:03:52.873" v="18"/>
        <pc:sldMkLst>
          <pc:docMk/>
          <pc:sldMk cId="3628009239" sldId="279"/>
        </pc:sldMkLst>
        <pc:spChg chg="mod">
          <ac:chgData name="Matthew Pearce" userId="3f6bfb10dca97ecb" providerId="Windows Live" clId="Web-{69727F85-FC96-4804-ADE8-9435FFC3DFD8}" dt="2021-06-30T02:02:49.950" v="9" actId="1076"/>
          <ac:spMkLst>
            <pc:docMk/>
            <pc:sldMk cId="3628009239" sldId="279"/>
            <ac:spMk id="38" creationId="{A242AFFC-59F1-4FBD-8E70-B11CEC3F5F0F}"/>
          </ac:spMkLst>
        </pc:spChg>
        <pc:spChg chg="add mod">
          <ac:chgData name="Matthew Pearce" userId="3f6bfb10dca97ecb" providerId="Windows Live" clId="Web-{69727F85-FC96-4804-ADE8-9435FFC3DFD8}" dt="2021-06-30T02:03:15.982" v="12"/>
          <ac:spMkLst>
            <pc:docMk/>
            <pc:sldMk cId="3628009239" sldId="279"/>
            <ac:spMk id="44" creationId="{02E87992-9A92-4950-9AD2-5681C2EB8580}"/>
          </ac:spMkLst>
        </pc:spChg>
        <pc:spChg chg="add mod">
          <ac:chgData name="Matthew Pearce" userId="3f6bfb10dca97ecb" providerId="Windows Live" clId="Web-{69727F85-FC96-4804-ADE8-9435FFC3DFD8}" dt="2021-06-30T02:03:24.482" v="14" actId="1076"/>
          <ac:spMkLst>
            <pc:docMk/>
            <pc:sldMk cId="3628009239" sldId="279"/>
            <ac:spMk id="45" creationId="{D7E6BE24-8A7C-4612-99A9-CC55B35C344F}"/>
          </ac:spMkLst>
        </pc:spChg>
        <pc:spChg chg="add mod">
          <ac:chgData name="Matthew Pearce" userId="3f6bfb10dca97ecb" providerId="Windows Live" clId="Web-{69727F85-FC96-4804-ADE8-9435FFC3DFD8}" dt="2021-06-30T02:03:52.873" v="18"/>
          <ac:spMkLst>
            <pc:docMk/>
            <pc:sldMk cId="3628009239" sldId="279"/>
            <ac:spMk id="46" creationId="{C19CF287-85AA-4A2F-A639-53903718320E}"/>
          </ac:spMkLst>
        </pc:spChg>
        <pc:picChg chg="add del mod">
          <ac:chgData name="Matthew Pearce" userId="3f6bfb10dca97ecb" providerId="Windows Live" clId="Web-{69727F85-FC96-4804-ADE8-9435FFC3DFD8}" dt="2021-06-30T02:01:56.950" v="3"/>
          <ac:picMkLst>
            <pc:docMk/>
            <pc:sldMk cId="3628009239" sldId="279"/>
            <ac:picMk id="11" creationId="{0D9AEE53-C706-40D1-952F-8B78CDD9523D}"/>
          </ac:picMkLst>
        </pc:picChg>
        <pc:picChg chg="add mod ord">
          <ac:chgData name="Matthew Pearce" userId="3f6bfb10dca97ecb" providerId="Windows Live" clId="Web-{69727F85-FC96-4804-ADE8-9435FFC3DFD8}" dt="2021-06-30T02:02:34.544" v="8" actId="14100"/>
          <ac:picMkLst>
            <pc:docMk/>
            <pc:sldMk cId="3628009239" sldId="279"/>
            <ac:picMk id="13" creationId="{CEFE3A07-B450-468D-A06E-5AC1434D01D6}"/>
          </ac:picMkLst>
        </pc:picChg>
      </pc:sldChg>
    </pc:docChg>
  </pc:docChgLst>
  <pc:docChgLst>
    <pc:chgData name="Vincent 6" userId="2d2cc1441dcd44d4" providerId="Windows Live" clId="Web-{B23D90EB-F2E0-414E-A5B5-0F55C9712B29}"/>
    <pc:docChg chg="modSld">
      <pc:chgData name="Vincent 6" userId="2d2cc1441dcd44d4" providerId="Windows Live" clId="Web-{B23D90EB-F2E0-414E-A5B5-0F55C9712B29}" dt="2021-07-02T23:01:19.886" v="69" actId="1076"/>
      <pc:docMkLst>
        <pc:docMk/>
      </pc:docMkLst>
      <pc:sldChg chg="modSp">
        <pc:chgData name="Vincent 6" userId="2d2cc1441dcd44d4" providerId="Windows Live" clId="Web-{B23D90EB-F2E0-414E-A5B5-0F55C9712B29}" dt="2021-07-02T23:00:15.761" v="64" actId="20577"/>
        <pc:sldMkLst>
          <pc:docMk/>
          <pc:sldMk cId="2328879682" sldId="280"/>
        </pc:sldMkLst>
        <pc:spChg chg="mod">
          <ac:chgData name="Vincent 6" userId="2d2cc1441dcd44d4" providerId="Windows Live" clId="Web-{B23D90EB-F2E0-414E-A5B5-0F55C9712B29}" dt="2021-07-02T23:00:15.761" v="64" actId="20577"/>
          <ac:spMkLst>
            <pc:docMk/>
            <pc:sldMk cId="2328879682" sldId="280"/>
            <ac:spMk id="9" creationId="{C5AAB8C5-23E8-41B8-8984-2807F3CD8182}"/>
          </ac:spMkLst>
        </pc:spChg>
      </pc:sldChg>
      <pc:sldChg chg="modSp">
        <pc:chgData name="Vincent 6" userId="2d2cc1441dcd44d4" providerId="Windows Live" clId="Web-{B23D90EB-F2E0-414E-A5B5-0F55C9712B29}" dt="2021-07-02T23:00:44.964" v="68" actId="20577"/>
        <pc:sldMkLst>
          <pc:docMk/>
          <pc:sldMk cId="4270513723" sldId="281"/>
        </pc:sldMkLst>
        <pc:spChg chg="mod">
          <ac:chgData name="Vincent 6" userId="2d2cc1441dcd44d4" providerId="Windows Live" clId="Web-{B23D90EB-F2E0-414E-A5B5-0F55C9712B29}" dt="2021-07-02T23:00:44.964" v="68" actId="20577"/>
          <ac:spMkLst>
            <pc:docMk/>
            <pc:sldMk cId="4270513723" sldId="281"/>
            <ac:spMk id="8" creationId="{49CCF582-F376-44B2-BDCF-15FE46B5E9C0}"/>
          </ac:spMkLst>
        </pc:spChg>
      </pc:sldChg>
      <pc:sldChg chg="modSp">
        <pc:chgData name="Vincent 6" userId="2d2cc1441dcd44d4" providerId="Windows Live" clId="Web-{B23D90EB-F2E0-414E-A5B5-0F55C9712B29}" dt="2021-07-02T23:01:19.886" v="69" actId="1076"/>
        <pc:sldMkLst>
          <pc:docMk/>
          <pc:sldMk cId="2735505300" sldId="289"/>
        </pc:sldMkLst>
        <pc:picChg chg="mod">
          <ac:chgData name="Vincent 6" userId="2d2cc1441dcd44d4" providerId="Windows Live" clId="Web-{B23D90EB-F2E0-414E-A5B5-0F55C9712B29}" dt="2021-07-02T23:01:19.886" v="69" actId="1076"/>
          <ac:picMkLst>
            <pc:docMk/>
            <pc:sldMk cId="2735505300" sldId="289"/>
            <ac:picMk id="4098" creationId="{200F4223-5CBC-43AB-95AD-535E5B32876F}"/>
          </ac:picMkLst>
        </pc:picChg>
      </pc:sldChg>
    </pc:docChg>
  </pc:docChgLst>
  <pc:docChgLst>
    <pc:chgData name="Matthew Pearce" userId="3f6bfb10dca97ecb" providerId="Windows Live" clId="Web-{7E60F9E0-FA3F-4D0C-A590-67E47FB6F180}"/>
    <pc:docChg chg="modSld">
      <pc:chgData name="Matthew Pearce" userId="3f6bfb10dca97ecb" providerId="Windows Live" clId="Web-{7E60F9E0-FA3F-4D0C-A590-67E47FB6F180}" dt="2021-07-02T05:55:58.517" v="188" actId="20577"/>
      <pc:docMkLst>
        <pc:docMk/>
      </pc:docMkLst>
      <pc:sldChg chg="addSp delSp modSp modNotes">
        <pc:chgData name="Matthew Pearce" userId="3f6bfb10dca97ecb" providerId="Windows Live" clId="Web-{7E60F9E0-FA3F-4D0C-A590-67E47FB6F180}" dt="2021-07-02T05:55:58.517" v="188" actId="20577"/>
        <pc:sldMkLst>
          <pc:docMk/>
          <pc:sldMk cId="3628009239" sldId="279"/>
        </pc:sldMkLst>
        <pc:spChg chg="del">
          <ac:chgData name="Matthew Pearce" userId="3f6bfb10dca97ecb" providerId="Windows Live" clId="Web-{7E60F9E0-FA3F-4D0C-A590-67E47FB6F180}" dt="2021-07-02T05:40:48.323" v="102"/>
          <ac:spMkLst>
            <pc:docMk/>
            <pc:sldMk cId="3628009239" sldId="279"/>
            <ac:spMk id="4" creationId="{8D47F069-C597-46B0-9993-B180B211545C}"/>
          </ac:spMkLst>
        </pc:spChg>
        <pc:spChg chg="del">
          <ac:chgData name="Matthew Pearce" userId="3f6bfb10dca97ecb" providerId="Windows Live" clId="Web-{7E60F9E0-FA3F-4D0C-A590-67E47FB6F180}" dt="2021-07-02T05:45:55.399" v="155"/>
          <ac:spMkLst>
            <pc:docMk/>
            <pc:sldMk cId="3628009239" sldId="279"/>
            <ac:spMk id="8" creationId="{7E797432-B834-43F8-8E5A-E2AA227425E3}"/>
          </ac:spMkLst>
        </pc:spChg>
        <pc:spChg chg="mod">
          <ac:chgData name="Matthew Pearce" userId="3f6bfb10dca97ecb" providerId="Windows Live" clId="Web-{7E60F9E0-FA3F-4D0C-A590-67E47FB6F180}" dt="2021-07-02T05:25:02.334" v="28" actId="1076"/>
          <ac:spMkLst>
            <pc:docMk/>
            <pc:sldMk cId="3628009239" sldId="279"/>
            <ac:spMk id="29" creationId="{AE439518-A769-4EB7-B0AA-0AC148D3DA33}"/>
          </ac:spMkLst>
        </pc:spChg>
        <pc:spChg chg="add del">
          <ac:chgData name="Matthew Pearce" userId="3f6bfb10dca97ecb" providerId="Windows Live" clId="Web-{7E60F9E0-FA3F-4D0C-A590-67E47FB6F180}" dt="2021-07-02T05:25:55.070" v="38"/>
          <ac:spMkLst>
            <pc:docMk/>
            <pc:sldMk cId="3628009239" sldId="279"/>
            <ac:spMk id="39" creationId="{5CF000E3-E485-434C-A247-E766C20C7383}"/>
          </ac:spMkLst>
        </pc:spChg>
        <pc:spChg chg="del">
          <ac:chgData name="Matthew Pearce" userId="3f6bfb10dca97ecb" providerId="Windows Live" clId="Web-{7E60F9E0-FA3F-4D0C-A590-67E47FB6F180}" dt="2021-07-02T05:24:11.020" v="24"/>
          <ac:spMkLst>
            <pc:docMk/>
            <pc:sldMk cId="3628009239" sldId="279"/>
            <ac:spMk id="40" creationId="{E6671816-2642-4078-9195-572028C48909}"/>
          </ac:spMkLst>
        </pc:spChg>
        <pc:spChg chg="del">
          <ac:chgData name="Matthew Pearce" userId="3f6bfb10dca97ecb" providerId="Windows Live" clId="Web-{7E60F9E0-FA3F-4D0C-A590-67E47FB6F180}" dt="2021-07-02T05:44:02.162" v="128"/>
          <ac:spMkLst>
            <pc:docMk/>
            <pc:sldMk cId="3628009239" sldId="279"/>
            <ac:spMk id="43" creationId="{AE82F094-2A2F-4B7E-AD7E-C9608DCD8A47}"/>
          </ac:spMkLst>
        </pc:spChg>
        <pc:spChg chg="del">
          <ac:chgData name="Matthew Pearce" userId="3f6bfb10dca97ecb" providerId="Windows Live" clId="Web-{7E60F9E0-FA3F-4D0C-A590-67E47FB6F180}" dt="2021-07-02T05:23:29.347" v="10"/>
          <ac:spMkLst>
            <pc:docMk/>
            <pc:sldMk cId="3628009239" sldId="279"/>
            <ac:spMk id="44" creationId="{02E87992-9A92-4950-9AD2-5681C2EB8580}"/>
          </ac:spMkLst>
        </pc:spChg>
        <pc:spChg chg="mod">
          <ac:chgData name="Matthew Pearce" userId="3f6bfb10dca97ecb" providerId="Windows Live" clId="Web-{7E60F9E0-FA3F-4D0C-A590-67E47FB6F180}" dt="2021-07-02T05:28:50.703" v="72" actId="1076"/>
          <ac:spMkLst>
            <pc:docMk/>
            <pc:sldMk cId="3628009239" sldId="279"/>
            <ac:spMk id="45" creationId="{D7E6BE24-8A7C-4612-99A9-CC55B35C344F}"/>
          </ac:spMkLst>
        </pc:spChg>
        <pc:spChg chg="del">
          <ac:chgData name="Matthew Pearce" userId="3f6bfb10dca97ecb" providerId="Windows Live" clId="Web-{7E60F9E0-FA3F-4D0C-A590-67E47FB6F180}" dt="2021-07-02T05:48:23.344" v="178"/>
          <ac:spMkLst>
            <pc:docMk/>
            <pc:sldMk cId="3628009239" sldId="279"/>
            <ac:spMk id="46" creationId="{C19CF287-85AA-4A2F-A639-53903718320E}"/>
          </ac:spMkLst>
        </pc:spChg>
        <pc:spChg chg="add mod">
          <ac:chgData name="Matthew Pearce" userId="3f6bfb10dca97ecb" providerId="Windows Live" clId="Web-{7E60F9E0-FA3F-4D0C-A590-67E47FB6F180}" dt="2021-07-02T05:28:47.313" v="71" actId="1076"/>
          <ac:spMkLst>
            <pc:docMk/>
            <pc:sldMk cId="3628009239" sldId="279"/>
            <ac:spMk id="47" creationId="{F96A3BE4-6506-43C0-A7D6-A9378A9D1550}"/>
          </ac:spMkLst>
        </pc:spChg>
        <pc:spChg chg="add mod">
          <ac:chgData name="Matthew Pearce" userId="3f6bfb10dca97ecb" providerId="Windows Live" clId="Web-{7E60F9E0-FA3F-4D0C-A590-67E47FB6F180}" dt="2021-07-02T05:25:32.553" v="31"/>
          <ac:spMkLst>
            <pc:docMk/>
            <pc:sldMk cId="3628009239" sldId="279"/>
            <ac:spMk id="48" creationId="{5D104E98-BC3E-42D7-BC1F-BC24F3381EB9}"/>
          </ac:spMkLst>
        </pc:spChg>
        <pc:spChg chg="add del mod">
          <ac:chgData name="Matthew Pearce" userId="3f6bfb10dca97ecb" providerId="Windows Live" clId="Web-{7E60F9E0-FA3F-4D0C-A590-67E47FB6F180}" dt="2021-07-02T05:25:46.960" v="36"/>
          <ac:spMkLst>
            <pc:docMk/>
            <pc:sldMk cId="3628009239" sldId="279"/>
            <ac:spMk id="49" creationId="{702233F7-C9D9-457B-9167-03873C5648E0}"/>
          </ac:spMkLst>
        </pc:spChg>
        <pc:spChg chg="add mod">
          <ac:chgData name="Matthew Pearce" userId="3f6bfb10dca97ecb" providerId="Windows Live" clId="Web-{7E60F9E0-FA3F-4D0C-A590-67E47FB6F180}" dt="2021-07-02T05:26:12.632" v="42" actId="20577"/>
          <ac:spMkLst>
            <pc:docMk/>
            <pc:sldMk cId="3628009239" sldId="279"/>
            <ac:spMk id="50" creationId="{96295B67-6DA5-4E2A-B5D0-4F14B900D425}"/>
          </ac:spMkLst>
        </pc:spChg>
        <pc:spChg chg="add mod">
          <ac:chgData name="Matthew Pearce" userId="3f6bfb10dca97ecb" providerId="Windows Live" clId="Web-{7E60F9E0-FA3F-4D0C-A590-67E47FB6F180}" dt="2021-07-02T05:28:56.876" v="73" actId="1076"/>
          <ac:spMkLst>
            <pc:docMk/>
            <pc:sldMk cId="3628009239" sldId="279"/>
            <ac:spMk id="51" creationId="{C095DA5C-2E3A-47B1-B139-7F540CFAA1C9}"/>
          </ac:spMkLst>
        </pc:spChg>
        <pc:spChg chg="mod">
          <ac:chgData name="Matthew Pearce" userId="3f6bfb10dca97ecb" providerId="Windows Live" clId="Web-{7E60F9E0-FA3F-4D0C-A590-67E47FB6F180}" dt="2021-07-02T05:25:07.990" v="29" actId="1076"/>
          <ac:spMkLst>
            <pc:docMk/>
            <pc:sldMk cId="3628009239" sldId="279"/>
            <ac:spMk id="57" creationId="{861BB997-FA37-437F-8CFE-ABC01BF6BCE1}"/>
          </ac:spMkLst>
        </pc:spChg>
        <pc:spChg chg="mod">
          <ac:chgData name="Matthew Pearce" userId="3f6bfb10dca97ecb" providerId="Windows Live" clId="Web-{7E60F9E0-FA3F-4D0C-A590-67E47FB6F180}" dt="2021-07-02T05:25:13.568" v="30" actId="1076"/>
          <ac:spMkLst>
            <pc:docMk/>
            <pc:sldMk cId="3628009239" sldId="279"/>
            <ac:spMk id="58" creationId="{2D27F2F1-4B89-4EB6-B3E1-F04A6C10F20D}"/>
          </ac:spMkLst>
        </pc:spChg>
        <pc:spChg chg="add mod">
          <ac:chgData name="Matthew Pearce" userId="3f6bfb10dca97ecb" providerId="Windows Live" clId="Web-{7E60F9E0-FA3F-4D0C-A590-67E47FB6F180}" dt="2021-07-02T05:44:12.459" v="131" actId="20577"/>
          <ac:spMkLst>
            <pc:docMk/>
            <pc:sldMk cId="3628009239" sldId="279"/>
            <ac:spMk id="60" creationId="{F6AB77E0-2676-4F7F-BC90-A04945350512}"/>
          </ac:spMkLst>
        </pc:spChg>
        <pc:spChg chg="add mod">
          <ac:chgData name="Matthew Pearce" userId="3f6bfb10dca97ecb" providerId="Windows Live" clId="Web-{7E60F9E0-FA3F-4D0C-A590-67E47FB6F180}" dt="2021-07-02T05:55:42.704" v="181" actId="1076"/>
          <ac:spMkLst>
            <pc:docMk/>
            <pc:sldMk cId="3628009239" sldId="279"/>
            <ac:spMk id="61" creationId="{D9CBB173-6CF0-469B-A68E-A1FB362C21CF}"/>
          </ac:spMkLst>
        </pc:spChg>
        <pc:spChg chg="add mod">
          <ac:chgData name="Matthew Pearce" userId="3f6bfb10dca97ecb" providerId="Windows Live" clId="Web-{7E60F9E0-FA3F-4D0C-A590-67E47FB6F180}" dt="2021-07-02T05:46:18.384" v="158" actId="1076"/>
          <ac:spMkLst>
            <pc:docMk/>
            <pc:sldMk cId="3628009239" sldId="279"/>
            <ac:spMk id="62" creationId="{87EB57EE-E708-4A44-947F-DD9EC821F8EF}"/>
          </ac:spMkLst>
        </pc:spChg>
        <pc:spChg chg="add mod">
          <ac:chgData name="Matthew Pearce" userId="3f6bfb10dca97ecb" providerId="Windows Live" clId="Web-{7E60F9E0-FA3F-4D0C-A590-67E47FB6F180}" dt="2021-07-02T05:44:45.851" v="139" actId="20577"/>
          <ac:spMkLst>
            <pc:docMk/>
            <pc:sldMk cId="3628009239" sldId="279"/>
            <ac:spMk id="63" creationId="{B32F7F9F-4279-489D-8493-57C12BE7A559}"/>
          </ac:spMkLst>
        </pc:spChg>
        <pc:spChg chg="add mod">
          <ac:chgData name="Matthew Pearce" userId="3f6bfb10dca97ecb" providerId="Windows Live" clId="Web-{7E60F9E0-FA3F-4D0C-A590-67E47FB6F180}" dt="2021-07-02T05:46:12.618" v="157" actId="1076"/>
          <ac:spMkLst>
            <pc:docMk/>
            <pc:sldMk cId="3628009239" sldId="279"/>
            <ac:spMk id="64" creationId="{E9C88A81-D6DF-43FE-BBF5-7BFC353B6A77}"/>
          </ac:spMkLst>
        </pc:spChg>
        <pc:spChg chg="add mod">
          <ac:chgData name="Matthew Pearce" userId="3f6bfb10dca97ecb" providerId="Windows Live" clId="Web-{7E60F9E0-FA3F-4D0C-A590-67E47FB6F180}" dt="2021-07-02T05:47:37.327" v="166" actId="20577"/>
          <ac:spMkLst>
            <pc:docMk/>
            <pc:sldMk cId="3628009239" sldId="279"/>
            <ac:spMk id="65" creationId="{FA360EA2-8C69-4A1A-80CA-86C5EA84E263}"/>
          </ac:spMkLst>
        </pc:spChg>
        <pc:spChg chg="add mod">
          <ac:chgData name="Matthew Pearce" userId="3f6bfb10dca97ecb" providerId="Windows Live" clId="Web-{7E60F9E0-FA3F-4D0C-A590-67E47FB6F180}" dt="2021-07-02T05:48:18.657" v="177"/>
          <ac:spMkLst>
            <pc:docMk/>
            <pc:sldMk cId="3628009239" sldId="279"/>
            <ac:spMk id="66" creationId="{A0A2E2FC-F638-4FE5-BDCC-EA05B1DC985C}"/>
          </ac:spMkLst>
        </pc:spChg>
        <pc:spChg chg="add mod">
          <ac:chgData name="Matthew Pearce" userId="3f6bfb10dca97ecb" providerId="Windows Live" clId="Web-{7E60F9E0-FA3F-4D0C-A590-67E47FB6F180}" dt="2021-07-02T05:55:58.517" v="188" actId="20577"/>
          <ac:spMkLst>
            <pc:docMk/>
            <pc:sldMk cId="3628009239" sldId="279"/>
            <ac:spMk id="67" creationId="{E9621FF1-9896-466B-83F8-E838BC2CC1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0ACA-DE56-4BEC-8CAE-21804BAACAB1}" type="datetimeFigureOut">
              <a:rPr lang="en-US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0C8E-D263-4621-A360-CFC0CC55169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verism.com/company/microsof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*Use colors to show relationships; shows relationships amongst business model.</a:t>
            </a:r>
          </a:p>
          <a:p>
            <a:r>
              <a:rPr lang="en-US">
                <a:hlinkClick r:id="rId3"/>
              </a:rPr>
              <a:t>https://www.cleverism.com/company/microsoft/</a:t>
            </a:r>
            <a:r>
              <a:rPr lang="en-US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B4A1E-B14A-4955-A82E-4AC1765271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Week 8 Assignment 1 – First Run Business Model &amp; Storyboard</a:t>
            </a:r>
            <a:endParaRPr lang="en-US" sz="28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Capstone A - Week 8 - Team 8</a:t>
            </a:r>
          </a:p>
          <a:p>
            <a:r>
              <a:rPr lang="en-US">
                <a:cs typeface="Calibri"/>
              </a:rPr>
              <a:t>3 July 2021</a:t>
            </a:r>
            <a:endParaRPr lang="en-US"/>
          </a:p>
          <a:p>
            <a:r>
              <a:rPr lang="en-US"/>
              <a:t>Vincent Maher, Kyle </a:t>
            </a:r>
            <a:r>
              <a:rPr lang="en-US" err="1"/>
              <a:t>Frizol</a:t>
            </a:r>
            <a:r>
              <a:rPr lang="en-US"/>
              <a:t>, Ruth </a:t>
            </a:r>
            <a:r>
              <a:rPr lang="en-US" err="1"/>
              <a:t>Ngiendo</a:t>
            </a:r>
            <a:r>
              <a:rPr lang="en-US"/>
              <a:t>, Matthew Pearce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9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FC94DA-46EF-4250-87B7-A1FA58602CA3}"/>
              </a:ext>
            </a:extLst>
          </p:cNvPr>
          <p:cNvSpPr txBox="1"/>
          <p:nvPr/>
        </p:nvSpPr>
        <p:spPr>
          <a:xfrm>
            <a:off x="393220" y="375249"/>
            <a:ext cx="48207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Block 8: Key Partnerships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11815-96F3-4548-85B3-0825DA4A6001}"/>
              </a:ext>
            </a:extLst>
          </p:cNvPr>
          <p:cNvSpPr txBox="1"/>
          <p:nvPr/>
        </p:nvSpPr>
        <p:spPr>
          <a:xfrm>
            <a:off x="1926566" y="1210872"/>
            <a:ext cx="83251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Who Are Our Key Partners?</a:t>
            </a:r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9B3ED6E-1BC0-4D4D-82BF-72777D014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86" y="4314646"/>
            <a:ext cx="2743200" cy="2743200"/>
          </a:xfrm>
          <a:prstGeom prst="rect">
            <a:avLst/>
          </a:prstGeom>
        </p:spPr>
      </p:pic>
      <p:pic>
        <p:nvPicPr>
          <p:cNvPr id="3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1BCC8A2-CE43-49AD-AA84-F0EA0504A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759" y="1720337"/>
            <a:ext cx="4137803" cy="2425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24862809-19ED-4244-A003-5A41F65F8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399" y="4462948"/>
            <a:ext cx="4094671" cy="2187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E903859-3631-4614-BB90-EBB25F45636E}"/>
              </a:ext>
            </a:extLst>
          </p:cNvPr>
          <p:cNvSpPr txBox="1">
            <a:spLocks/>
          </p:cNvSpPr>
          <p:nvPr/>
        </p:nvSpPr>
        <p:spPr>
          <a:xfrm>
            <a:off x="6476" y="1718062"/>
            <a:ext cx="6310831" cy="2921189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cs typeface="Calibri"/>
              </a:rPr>
              <a:t>Software Engineers</a:t>
            </a:r>
          </a:p>
          <a:p>
            <a:pPr lvl="1"/>
            <a:r>
              <a:rPr lang="en-US" sz="1900" dirty="0">
                <a:cs typeface="Calibri"/>
              </a:rPr>
              <a:t>Program and build Microsoft "Vault" interface.</a:t>
            </a:r>
          </a:p>
          <a:p>
            <a:r>
              <a:rPr lang="en-US" sz="2200" b="1" dirty="0"/>
              <a:t>Developers</a:t>
            </a:r>
            <a:endParaRPr lang="en-US" sz="2200" b="1" dirty="0">
              <a:cs typeface="Calibri"/>
            </a:endParaRPr>
          </a:p>
          <a:p>
            <a:pPr lvl="1"/>
            <a:r>
              <a:rPr lang="en-US" sz="1900" dirty="0"/>
              <a:t>Provide initial and continuous system analysis.</a:t>
            </a:r>
            <a:endParaRPr lang="en-US" sz="1900" dirty="0">
              <a:cs typeface="Calibri"/>
            </a:endParaRPr>
          </a:p>
          <a:p>
            <a:pPr lvl="1"/>
            <a:r>
              <a:rPr lang="en-US" sz="1900" dirty="0">
                <a:cs typeface="Calibri"/>
              </a:rPr>
              <a:t>Develop and implement patch updates and refinements.</a:t>
            </a:r>
            <a:endParaRPr lang="en-US" sz="1900" dirty="0"/>
          </a:p>
          <a:p>
            <a:r>
              <a:rPr lang="en-US" sz="2200" b="1" dirty="0"/>
              <a:t>System Integrators</a:t>
            </a:r>
            <a:endParaRPr lang="en-US" sz="2200" b="1" dirty="0">
              <a:cs typeface="Calibri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Integration of Microsoft "Vault" into current MS Office structure.</a:t>
            </a:r>
            <a:endParaRPr lang="en-US" sz="1800" b="1" dirty="0">
              <a:cs typeface="Calibri"/>
            </a:endParaRPr>
          </a:p>
          <a:p>
            <a:r>
              <a:rPr lang="en-US" sz="2200" b="1" dirty="0">
                <a:cs typeface="Calibri"/>
              </a:rPr>
              <a:t>Cloud Technologies</a:t>
            </a:r>
          </a:p>
          <a:p>
            <a:pPr lvl="1"/>
            <a:endParaRPr lang="en-US" sz="1900">
              <a:cs typeface="Calibri"/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EF6FA10-6BBE-4F64-8313-F3BB32932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0212" y="4901242"/>
            <a:ext cx="1765540" cy="11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2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FC94DA-46EF-4250-87B7-A1FA58602CA3}"/>
              </a:ext>
            </a:extLst>
          </p:cNvPr>
          <p:cNvSpPr txBox="1"/>
          <p:nvPr/>
        </p:nvSpPr>
        <p:spPr>
          <a:xfrm>
            <a:off x="393220" y="375249"/>
            <a:ext cx="48207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Block 9: Cost Structure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76DDD-F1E5-48D2-8003-47313A3FF32D}"/>
              </a:ext>
            </a:extLst>
          </p:cNvPr>
          <p:cNvSpPr txBox="1"/>
          <p:nvPr/>
        </p:nvSpPr>
        <p:spPr>
          <a:xfrm>
            <a:off x="1926566" y="1210872"/>
            <a:ext cx="83251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What Are the Most Important Costs Inherent to Our Model?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3D8DF-8AB0-4B62-BFBC-9D64694EE88D}"/>
              </a:ext>
            </a:extLst>
          </p:cNvPr>
          <p:cNvSpPr txBox="1"/>
          <p:nvPr/>
        </p:nvSpPr>
        <p:spPr>
          <a:xfrm>
            <a:off x="7857067" y="1983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52FEF-385A-4394-A144-2C8B17B805B0}"/>
              </a:ext>
            </a:extLst>
          </p:cNvPr>
          <p:cNvSpPr txBox="1"/>
          <p:nvPr/>
        </p:nvSpPr>
        <p:spPr>
          <a:xfrm>
            <a:off x="5475817" y="1761067"/>
            <a:ext cx="660611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Cloud Computing costs </a:t>
            </a:r>
            <a:endParaRPr lang="en-US" b="1" dirty="0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Associated with delivering cloud computing services for data preservation and the management of the technology.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Software Development cost 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Incorporating the need for software developers and engineers in creating and improving a Vault.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Consultation and Marketing cost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Associated with consultation with Business intelligence companies and creating awareness of the Vault.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Turnover management and upgrade Cost </a:t>
            </a:r>
            <a:endParaRPr lang="en-US" b="1" dirty="0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Serves as costs incurred on improvement and additional initiatives required for the vault effective process.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10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D8ACAE28-66DE-4075-B205-193F1B201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62" y="4211329"/>
            <a:ext cx="3124200" cy="2093383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E9D4B688-DA51-404E-84E7-C91C6952D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76" y="5022152"/>
            <a:ext cx="3409950" cy="1670050"/>
          </a:xfrm>
          <a:prstGeom prst="rect">
            <a:avLst/>
          </a:prstGeom>
        </p:spPr>
      </p:pic>
      <p:pic>
        <p:nvPicPr>
          <p:cNvPr id="12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F5A2F0E1-60F9-4135-94CF-94C7729C0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16" y="1837426"/>
            <a:ext cx="3950898" cy="1975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CEFE3A07-B450-468D-A06E-5AC1434D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" y="1177037"/>
            <a:ext cx="12074105" cy="55581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24444" y="299571"/>
            <a:ext cx="94451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solidFill>
                  <a:schemeClr val="bg1"/>
                </a:solidFill>
                <a:cs typeface="Calibri"/>
              </a:rPr>
              <a:t>Turnover Management Business Model – "Microsoft Vault"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3608F8-6D4E-4684-84C6-70764C8D2C0E}"/>
              </a:ext>
            </a:extLst>
          </p:cNvPr>
          <p:cNvGrpSpPr/>
          <p:nvPr/>
        </p:nvGrpSpPr>
        <p:grpSpPr>
          <a:xfrm>
            <a:off x="153243" y="1182517"/>
            <a:ext cx="11517226" cy="4487167"/>
            <a:chOff x="153243" y="1182517"/>
            <a:chExt cx="11517226" cy="448716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755B5F-4C65-4266-AFB5-2D0D092C896A}"/>
                </a:ext>
              </a:extLst>
            </p:cNvPr>
            <p:cNvSpPr txBox="1"/>
            <p:nvPr/>
          </p:nvSpPr>
          <p:spPr>
            <a:xfrm>
              <a:off x="153243" y="1295649"/>
              <a:ext cx="1514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Key Partners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41F8CF-3812-4003-B665-D12D4D6795C1}"/>
                </a:ext>
              </a:extLst>
            </p:cNvPr>
            <p:cNvSpPr txBox="1"/>
            <p:nvPr/>
          </p:nvSpPr>
          <p:spPr>
            <a:xfrm>
              <a:off x="2299334" y="1182517"/>
              <a:ext cx="1514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Key Activities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B5138A-7BBF-4387-BE46-5D0F8AD770D4}"/>
                </a:ext>
              </a:extLst>
            </p:cNvPr>
            <p:cNvSpPr txBox="1"/>
            <p:nvPr/>
          </p:nvSpPr>
          <p:spPr>
            <a:xfrm>
              <a:off x="4630390" y="1283159"/>
              <a:ext cx="1550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Value Propositions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BD1E1B-7299-4AA6-BC8B-8CA07DAE71A6}"/>
                </a:ext>
              </a:extLst>
            </p:cNvPr>
            <p:cNvSpPr txBox="1"/>
            <p:nvPr/>
          </p:nvSpPr>
          <p:spPr>
            <a:xfrm>
              <a:off x="7313628" y="1283159"/>
              <a:ext cx="198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Customer Relationships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DA2672-E729-4F1E-B423-122F8554E863}"/>
                </a:ext>
              </a:extLst>
            </p:cNvPr>
            <p:cNvSpPr txBox="1"/>
            <p:nvPr/>
          </p:nvSpPr>
          <p:spPr>
            <a:xfrm>
              <a:off x="9690197" y="1295649"/>
              <a:ext cx="198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Customer Segments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9CCE4D-E669-468A-9433-ECBA8287CFE0}"/>
                </a:ext>
              </a:extLst>
            </p:cNvPr>
            <p:cNvSpPr txBox="1"/>
            <p:nvPr/>
          </p:nvSpPr>
          <p:spPr>
            <a:xfrm>
              <a:off x="7338407" y="3241519"/>
              <a:ext cx="1514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Channels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1BB997-FA37-437F-8CFE-ABC01BF6BCE1}"/>
                </a:ext>
              </a:extLst>
            </p:cNvPr>
            <p:cNvSpPr txBox="1"/>
            <p:nvPr/>
          </p:nvSpPr>
          <p:spPr>
            <a:xfrm>
              <a:off x="6087987" y="5361907"/>
              <a:ext cx="1980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Revenue Streams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D27F2F1-4B89-4EB6-B3E1-F04A6C10F20D}"/>
                </a:ext>
              </a:extLst>
            </p:cNvPr>
            <p:cNvSpPr txBox="1"/>
            <p:nvPr/>
          </p:nvSpPr>
          <p:spPr>
            <a:xfrm>
              <a:off x="156990" y="5339776"/>
              <a:ext cx="1514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Cost Structures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37517C-A1BC-4914-AB8C-DD1C55165C23}"/>
                </a:ext>
              </a:extLst>
            </p:cNvPr>
            <p:cNvSpPr txBox="1"/>
            <p:nvPr/>
          </p:nvSpPr>
          <p:spPr>
            <a:xfrm>
              <a:off x="2318569" y="3234542"/>
              <a:ext cx="1514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Key Resources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A4F114C-B561-430A-B8BA-0A81CC475344}"/>
              </a:ext>
            </a:extLst>
          </p:cNvPr>
          <p:cNvSpPr/>
          <p:nvPr/>
        </p:nvSpPr>
        <p:spPr>
          <a:xfrm>
            <a:off x="7356891" y="1688619"/>
            <a:ext cx="1049546" cy="6469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Co-Creation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42AFFC-59F1-4FBD-8E70-B11CEC3F5F0F}"/>
              </a:ext>
            </a:extLst>
          </p:cNvPr>
          <p:cNvSpPr/>
          <p:nvPr/>
        </p:nvSpPr>
        <p:spPr>
          <a:xfrm>
            <a:off x="8551866" y="2414674"/>
            <a:ext cx="1013603" cy="740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Automated services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E6BE24-8A7C-4612-99A9-CC55B35C344F}"/>
              </a:ext>
            </a:extLst>
          </p:cNvPr>
          <p:cNvSpPr/>
          <p:nvPr/>
        </p:nvSpPr>
        <p:spPr>
          <a:xfrm>
            <a:off x="7227093" y="5644585"/>
            <a:ext cx="1069115" cy="761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Annual Subscription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6A3BE4-6506-43C0-A7D6-A9378A9D1550}"/>
              </a:ext>
            </a:extLst>
          </p:cNvPr>
          <p:cNvSpPr/>
          <p:nvPr/>
        </p:nvSpPr>
        <p:spPr>
          <a:xfrm>
            <a:off x="6138008" y="5644584"/>
            <a:ext cx="963282" cy="761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Download Sales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104E98-BC3E-42D7-BC1F-BC24F3381EB9}"/>
              </a:ext>
            </a:extLst>
          </p:cNvPr>
          <p:cNvSpPr/>
          <p:nvPr/>
        </p:nvSpPr>
        <p:spPr>
          <a:xfrm>
            <a:off x="4851832" y="5407956"/>
            <a:ext cx="963282" cy="76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Cloud Computing Costs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295B67-6DA5-4E2A-B5D0-4F14B900D425}"/>
              </a:ext>
            </a:extLst>
          </p:cNvPr>
          <p:cNvSpPr/>
          <p:nvPr/>
        </p:nvSpPr>
        <p:spPr>
          <a:xfrm>
            <a:off x="3430671" y="5492623"/>
            <a:ext cx="1164365" cy="761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Upgrade Costs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095DA5C-2E3A-47B1-B139-7F540CFAA1C9}"/>
              </a:ext>
            </a:extLst>
          </p:cNvPr>
          <p:cNvSpPr/>
          <p:nvPr/>
        </p:nvSpPr>
        <p:spPr>
          <a:xfrm>
            <a:off x="9822006" y="5591667"/>
            <a:ext cx="963282" cy="761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OS Upgrade Trial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AB77E0-2676-4F7F-BC90-A04945350512}"/>
              </a:ext>
            </a:extLst>
          </p:cNvPr>
          <p:cNvSpPr/>
          <p:nvPr/>
        </p:nvSpPr>
        <p:spPr>
          <a:xfrm>
            <a:off x="7356090" y="3890145"/>
            <a:ext cx="963282" cy="761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Retail</a:t>
            </a:r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CBB173-6CF0-469B-A68E-A1FB362C21CF}"/>
              </a:ext>
            </a:extLst>
          </p:cNvPr>
          <p:cNvSpPr/>
          <p:nvPr/>
        </p:nvSpPr>
        <p:spPr>
          <a:xfrm>
            <a:off x="160220" y="1654466"/>
            <a:ext cx="963282" cy="761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Software Developers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2F7F9F-4279-489D-8493-57C12BE7A559}"/>
              </a:ext>
            </a:extLst>
          </p:cNvPr>
          <p:cNvSpPr/>
          <p:nvPr/>
        </p:nvSpPr>
        <p:spPr>
          <a:xfrm>
            <a:off x="8527843" y="3350993"/>
            <a:ext cx="96328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MSN Web Portal</a:t>
            </a: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C88A81-D6DF-43FE-BBF5-7BFC353B6A77}"/>
              </a:ext>
            </a:extLst>
          </p:cNvPr>
          <p:cNvSpPr/>
          <p:nvPr/>
        </p:nvSpPr>
        <p:spPr>
          <a:xfrm>
            <a:off x="160219" y="2531485"/>
            <a:ext cx="963282" cy="761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Business Intelligence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A360EA2-8C69-4A1A-80CA-86C5EA84E263}"/>
              </a:ext>
            </a:extLst>
          </p:cNvPr>
          <p:cNvSpPr/>
          <p:nvPr/>
        </p:nvSpPr>
        <p:spPr>
          <a:xfrm>
            <a:off x="11010735" y="5581082"/>
            <a:ext cx="96328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Advertising Fees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621FF1-9896-466B-83F8-E838BC2CC170}"/>
              </a:ext>
            </a:extLst>
          </p:cNvPr>
          <p:cNvSpPr/>
          <p:nvPr/>
        </p:nvSpPr>
        <p:spPr>
          <a:xfrm>
            <a:off x="1181011" y="2531484"/>
            <a:ext cx="963282" cy="76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Cloud Technology</a:t>
            </a: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C04200-58D7-485F-AEF9-A803801FE938}"/>
              </a:ext>
            </a:extLst>
          </p:cNvPr>
          <p:cNvSpPr/>
          <p:nvPr/>
        </p:nvSpPr>
        <p:spPr>
          <a:xfrm>
            <a:off x="160219" y="3394126"/>
            <a:ext cx="963282" cy="76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Azure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59D870-1DB2-40BB-9661-055EE5A1BA8B}"/>
              </a:ext>
            </a:extLst>
          </p:cNvPr>
          <p:cNvSpPr/>
          <p:nvPr/>
        </p:nvSpPr>
        <p:spPr>
          <a:xfrm>
            <a:off x="1181011" y="3394126"/>
            <a:ext cx="963282" cy="76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System Integrators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B93A82-D7BF-453F-823D-D57B7CCE32A6}"/>
              </a:ext>
            </a:extLst>
          </p:cNvPr>
          <p:cNvSpPr/>
          <p:nvPr/>
        </p:nvSpPr>
        <p:spPr>
          <a:xfrm>
            <a:off x="2446218" y="1467559"/>
            <a:ext cx="1035168" cy="761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Software Support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82CA07-8236-4A3D-AE77-AAD648AD931E}"/>
              </a:ext>
            </a:extLst>
          </p:cNvPr>
          <p:cNvSpPr/>
          <p:nvPr/>
        </p:nvSpPr>
        <p:spPr>
          <a:xfrm>
            <a:off x="2403086" y="2416463"/>
            <a:ext cx="1035168" cy="761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Software Development</a:t>
            </a: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8B680B-AD68-4962-8993-F4F819405DDA}"/>
              </a:ext>
            </a:extLst>
          </p:cNvPr>
          <p:cNvSpPr/>
          <p:nvPr/>
        </p:nvSpPr>
        <p:spPr>
          <a:xfrm>
            <a:off x="8459551" y="4378974"/>
            <a:ext cx="963282" cy="761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Microsoft Partner Network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FD2FB5-DDE8-4DC6-800F-E106D90A356F}"/>
              </a:ext>
            </a:extLst>
          </p:cNvPr>
          <p:cNvSpPr/>
          <p:nvPr/>
        </p:nvSpPr>
        <p:spPr>
          <a:xfrm>
            <a:off x="2342072" y="4561189"/>
            <a:ext cx="1140128" cy="6318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Organizational Turnover feedback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86F418-989D-41D0-8624-8070037CB36F}"/>
              </a:ext>
            </a:extLst>
          </p:cNvPr>
          <p:cNvSpPr/>
          <p:nvPr/>
        </p:nvSpPr>
        <p:spPr>
          <a:xfrm>
            <a:off x="4776158" y="1753829"/>
            <a:ext cx="963282" cy="76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MS Office Integration</a:t>
            </a:r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BCFC428-756C-4944-AD59-4FFFEAAE00B1}"/>
              </a:ext>
            </a:extLst>
          </p:cNvPr>
          <p:cNvSpPr/>
          <p:nvPr/>
        </p:nvSpPr>
        <p:spPr>
          <a:xfrm>
            <a:off x="5963913" y="2874206"/>
            <a:ext cx="963282" cy="76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Cloud Storage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50EA70-6151-465C-8585-BE50614281BE}"/>
              </a:ext>
            </a:extLst>
          </p:cNvPr>
          <p:cNvSpPr/>
          <p:nvPr/>
        </p:nvSpPr>
        <p:spPr>
          <a:xfrm>
            <a:off x="4843299" y="2804297"/>
            <a:ext cx="963282" cy="9088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Email reminders to preserve information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193AB9-36A3-4755-9E82-EE2AB77174B3}"/>
              </a:ext>
            </a:extLst>
          </p:cNvPr>
          <p:cNvSpPr/>
          <p:nvPr/>
        </p:nvSpPr>
        <p:spPr>
          <a:xfrm>
            <a:off x="5815889" y="3989717"/>
            <a:ext cx="1381220" cy="9731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Stored timestamp, project, team, role, other context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6BC63B-5F96-4CF4-84A4-1418C3914A53}"/>
              </a:ext>
            </a:extLst>
          </p:cNvPr>
          <p:cNvSpPr/>
          <p:nvPr/>
        </p:nvSpPr>
        <p:spPr>
          <a:xfrm>
            <a:off x="6140043" y="1912682"/>
            <a:ext cx="963282" cy="761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Categorized Intake Form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DFF97F-0C56-4F2B-8449-D0DE592AC115}"/>
              </a:ext>
            </a:extLst>
          </p:cNvPr>
          <p:cNvSpPr/>
          <p:nvPr/>
        </p:nvSpPr>
        <p:spPr>
          <a:xfrm>
            <a:off x="4713521" y="4095287"/>
            <a:ext cx="963282" cy="761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Intuitive search functions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4FE000-7CC9-40E3-96E5-B4AEBE8916A6}"/>
              </a:ext>
            </a:extLst>
          </p:cNvPr>
          <p:cNvSpPr/>
          <p:nvPr/>
        </p:nvSpPr>
        <p:spPr>
          <a:xfrm>
            <a:off x="9845834" y="1697463"/>
            <a:ext cx="1108880" cy="761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Large organizations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4835CB-C4F4-4BA2-B437-20682B821676}"/>
              </a:ext>
            </a:extLst>
          </p:cNvPr>
          <p:cNvSpPr/>
          <p:nvPr/>
        </p:nvSpPr>
        <p:spPr>
          <a:xfrm>
            <a:off x="9821356" y="3351904"/>
            <a:ext cx="963282" cy="761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High-turnover industries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F343A7-82D8-4215-9435-294295A50F6C}"/>
              </a:ext>
            </a:extLst>
          </p:cNvPr>
          <p:cNvSpPr/>
          <p:nvPr/>
        </p:nvSpPr>
        <p:spPr>
          <a:xfrm>
            <a:off x="10967234" y="2491589"/>
            <a:ext cx="963282" cy="761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Fast-paced project teams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A9D816-6A55-40FB-AD47-351273D78215}"/>
              </a:ext>
            </a:extLst>
          </p:cNvPr>
          <p:cNvSpPr/>
          <p:nvPr/>
        </p:nvSpPr>
        <p:spPr>
          <a:xfrm>
            <a:off x="10954714" y="4156125"/>
            <a:ext cx="963282" cy="761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Freelance PC customers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0EE28B-F329-4E45-AC56-B23D34E6325E}"/>
              </a:ext>
            </a:extLst>
          </p:cNvPr>
          <p:cNvSpPr/>
          <p:nvPr/>
        </p:nvSpPr>
        <p:spPr>
          <a:xfrm>
            <a:off x="2343805" y="3564729"/>
            <a:ext cx="1098098" cy="9076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IT infrastructure and developers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1DAC349-BA98-4CAE-8850-259922C35D60}"/>
              </a:ext>
            </a:extLst>
          </p:cNvPr>
          <p:cNvSpPr/>
          <p:nvPr/>
        </p:nvSpPr>
        <p:spPr>
          <a:xfrm>
            <a:off x="3606245" y="3538398"/>
            <a:ext cx="870391" cy="638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Microsoft Suite framework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D0F713-434E-46A8-BA80-0AEFD2C29EDA}"/>
              </a:ext>
            </a:extLst>
          </p:cNvPr>
          <p:cNvSpPr/>
          <p:nvPr/>
        </p:nvSpPr>
        <p:spPr>
          <a:xfrm>
            <a:off x="3542542" y="4379205"/>
            <a:ext cx="988197" cy="5530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Microsoft economies of scale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6943A-CC54-42A0-B443-C1DC42D8ABCA}"/>
              </a:ext>
            </a:extLst>
          </p:cNvPr>
          <p:cNvSpPr txBox="1"/>
          <p:nvPr/>
        </p:nvSpPr>
        <p:spPr>
          <a:xfrm>
            <a:off x="150206" y="5867997"/>
            <a:ext cx="1864781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lt1"/>
                </a:solidFill>
                <a:cs typeface="Calibri"/>
              </a:rPr>
              <a:t>Software  Development Costs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53BB0-48F6-4F3E-9298-4A4BDB01C3ED}"/>
              </a:ext>
            </a:extLst>
          </p:cNvPr>
          <p:cNvSpPr txBox="1"/>
          <p:nvPr/>
        </p:nvSpPr>
        <p:spPr>
          <a:xfrm>
            <a:off x="2094441" y="5491692"/>
            <a:ext cx="1240368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lt1"/>
                </a:solidFill>
                <a:cs typeface="Calibri"/>
              </a:rPr>
              <a:t>Consultation and Marketing  Costs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D92BBA-F103-4F80-803D-2C5E1187A0EE}"/>
              </a:ext>
            </a:extLst>
          </p:cNvPr>
          <p:cNvSpPr/>
          <p:nvPr/>
        </p:nvSpPr>
        <p:spPr>
          <a:xfrm>
            <a:off x="160218" y="4271144"/>
            <a:ext cx="963282" cy="761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Software Engineers</a:t>
            </a:r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DC8B15-B38C-4463-8025-CE0DAEF661DF}"/>
              </a:ext>
            </a:extLst>
          </p:cNvPr>
          <p:cNvSpPr/>
          <p:nvPr/>
        </p:nvSpPr>
        <p:spPr>
          <a:xfrm>
            <a:off x="3524519" y="2013898"/>
            <a:ext cx="1035168" cy="761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Software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60FC1-ECD4-4918-812B-1D543F5B4E00}"/>
              </a:ext>
            </a:extLst>
          </p:cNvPr>
          <p:cNvSpPr txBox="1"/>
          <p:nvPr/>
        </p:nvSpPr>
        <p:spPr>
          <a:xfrm>
            <a:off x="8531407" y="5653337"/>
            <a:ext cx="989361" cy="622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lt1"/>
                </a:solidFill>
                <a:cs typeface="Calibri"/>
              </a:rPr>
              <a:t>Licensing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56D823-E745-4B53-AD62-40EA0B582C66}"/>
              </a:ext>
            </a:extLst>
          </p:cNvPr>
          <p:cNvSpPr/>
          <p:nvPr/>
        </p:nvSpPr>
        <p:spPr>
          <a:xfrm>
            <a:off x="7356549" y="2421521"/>
            <a:ext cx="1150587" cy="723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Service Integration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23D7D3-AED5-4BC5-A2FA-3C23AD850B52}"/>
              </a:ext>
            </a:extLst>
          </p:cNvPr>
          <p:cNvSpPr/>
          <p:nvPr/>
        </p:nvSpPr>
        <p:spPr>
          <a:xfrm>
            <a:off x="8503486" y="1631110"/>
            <a:ext cx="1099867" cy="704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cs typeface="Calibri"/>
              </a:rPr>
              <a:t>Platform support</a:t>
            </a:r>
          </a:p>
        </p:txBody>
      </p:sp>
    </p:spTree>
    <p:extLst>
      <p:ext uri="{BB962C8B-B14F-4D97-AF65-F5344CB8AC3E}">
        <p14:creationId xmlns:p14="http://schemas.microsoft.com/office/powerpoint/2010/main" val="36280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FC94DA-46EF-4250-87B7-A1FA58602CA3}"/>
              </a:ext>
            </a:extLst>
          </p:cNvPr>
          <p:cNvSpPr txBox="1"/>
          <p:nvPr/>
        </p:nvSpPr>
        <p:spPr>
          <a:xfrm>
            <a:off x="393220" y="375249"/>
            <a:ext cx="48207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Block 1: Customer Segments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AF3D5-453F-4B65-8E1A-C178CE0441EA}"/>
              </a:ext>
            </a:extLst>
          </p:cNvPr>
          <p:cNvSpPr txBox="1"/>
          <p:nvPr/>
        </p:nvSpPr>
        <p:spPr>
          <a:xfrm>
            <a:off x="1933433" y="1210872"/>
            <a:ext cx="832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Who Are Our Customers?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5AAB8C5-23E8-41B8-8984-2807F3CD8182}"/>
              </a:ext>
            </a:extLst>
          </p:cNvPr>
          <p:cNvSpPr txBox="1">
            <a:spLocks/>
          </p:cNvSpPr>
          <p:nvPr/>
        </p:nvSpPr>
        <p:spPr>
          <a:xfrm>
            <a:off x="6746370" y="2320078"/>
            <a:ext cx="5063319" cy="4538243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Large Organizations</a:t>
            </a:r>
          </a:p>
          <a:p>
            <a:pPr lvl="1"/>
            <a:r>
              <a:rPr lang="en-US" sz="2000" dirty="0"/>
              <a:t>Target firms with existing Microsoft suite contracts and massive data needs.</a:t>
            </a:r>
            <a:endParaRPr lang="en-US" sz="2000" dirty="0">
              <a:cs typeface="Calibri"/>
            </a:endParaRPr>
          </a:p>
          <a:p>
            <a:r>
              <a:rPr lang="en-US" sz="2400" b="1" dirty="0"/>
              <a:t>High Turnover Industries</a:t>
            </a:r>
            <a:endParaRPr lang="en-US" sz="2400" b="1" dirty="0">
              <a:cs typeface="Calibri"/>
            </a:endParaRPr>
          </a:p>
          <a:p>
            <a:pPr lvl="1"/>
            <a:r>
              <a:rPr lang="en-US" sz="2000" dirty="0"/>
              <a:t>Firms that employ high % of contract workers or “churn” employees.</a:t>
            </a:r>
            <a:endParaRPr lang="en-US" sz="2000" dirty="0">
              <a:cs typeface="Calibri"/>
            </a:endParaRPr>
          </a:p>
          <a:p>
            <a:r>
              <a:rPr lang="en-US" sz="2400" b="1" dirty="0"/>
              <a:t>Fast-Paced Project Teams</a:t>
            </a:r>
            <a:endParaRPr lang="en-US" sz="2400" b="1" dirty="0">
              <a:cs typeface="Calibri"/>
            </a:endParaRPr>
          </a:p>
          <a:p>
            <a:pPr lvl="1"/>
            <a:r>
              <a:rPr lang="en-US" sz="2000" dirty="0"/>
              <a:t>Teams that need to keep sprinting without interruption in event of a leave.</a:t>
            </a:r>
            <a:endParaRPr lang="en-US" sz="2000" dirty="0">
              <a:cs typeface="Calibri"/>
            </a:endParaRPr>
          </a:p>
          <a:p>
            <a:r>
              <a:rPr lang="en-US" sz="2400" b="1" dirty="0"/>
              <a:t>Freelance PC customers</a:t>
            </a:r>
            <a:endParaRPr lang="en-US" sz="2400" b="1" dirty="0">
              <a:cs typeface="Calibri"/>
            </a:endParaRPr>
          </a:p>
          <a:p>
            <a:pPr lvl="1"/>
            <a:r>
              <a:rPr lang="en-US" sz="2000" dirty="0"/>
              <a:t>Accountability for freelance developers, consultants, or graphic designers to preserve their routines, code, and other useful info.</a:t>
            </a:r>
            <a:endParaRPr lang="en-US" sz="2000" dirty="0">
              <a:cs typeface="Calibri"/>
            </a:endParaRPr>
          </a:p>
          <a:p>
            <a:endParaRPr lang="en-US" sz="240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2DB4D1CB-F27C-4A1A-B56D-8C19ABFB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2" y="2114822"/>
            <a:ext cx="6096000" cy="29591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50F7B06A-1732-4A2C-88D6-4A0EBBB5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95" y="3712255"/>
            <a:ext cx="3741647" cy="249443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7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FC94DA-46EF-4250-87B7-A1FA58602CA3}"/>
              </a:ext>
            </a:extLst>
          </p:cNvPr>
          <p:cNvSpPr txBox="1"/>
          <p:nvPr/>
        </p:nvSpPr>
        <p:spPr>
          <a:xfrm>
            <a:off x="393220" y="375249"/>
            <a:ext cx="48207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Block 2: Value Propositions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9CCF582-F376-44B2-BDCF-15FE46B5E9C0}"/>
              </a:ext>
            </a:extLst>
          </p:cNvPr>
          <p:cNvSpPr txBox="1">
            <a:spLocks/>
          </p:cNvSpPr>
          <p:nvPr/>
        </p:nvSpPr>
        <p:spPr>
          <a:xfrm>
            <a:off x="6769290" y="1895971"/>
            <a:ext cx="5252871" cy="4786538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Categorized Intake Process</a:t>
            </a:r>
          </a:p>
          <a:p>
            <a:pPr lvl="1"/>
            <a:r>
              <a:rPr lang="en-US" sz="1800" dirty="0"/>
              <a:t>Interface stores timestamp, project, team, role, key words, and context on documents.</a:t>
            </a:r>
            <a:endParaRPr lang="en-US" sz="1800" dirty="0">
              <a:cs typeface="Calibri"/>
            </a:endParaRPr>
          </a:p>
          <a:p>
            <a:pPr lvl="1"/>
            <a:r>
              <a:rPr lang="en-US" sz="1800" dirty="0"/>
              <a:t>Document is submitted and stored with crucial info attached in the intake system.</a:t>
            </a:r>
          </a:p>
          <a:p>
            <a:pPr lvl="1"/>
            <a:endParaRPr lang="en-US" sz="90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Email Reminder Integration</a:t>
            </a:r>
            <a:endParaRPr lang="en-US" sz="2400" b="1" dirty="0">
              <a:cs typeface="Calibri"/>
            </a:endParaRPr>
          </a:p>
          <a:p>
            <a:pPr lvl="1"/>
            <a:r>
              <a:rPr lang="en-US" sz="1800" dirty="0"/>
              <a:t>Firm sets cadence (weekly, monthly, quarterly).</a:t>
            </a:r>
            <a:endParaRPr lang="en-US" sz="1800" dirty="0">
              <a:cs typeface="Calibri"/>
            </a:endParaRPr>
          </a:p>
          <a:p>
            <a:pPr lvl="1"/>
            <a:r>
              <a:rPr lang="en-US" sz="1800" dirty="0"/>
              <a:t>Emails employees a reminder to submit and preserve work for the vault on timely basis.</a:t>
            </a:r>
            <a:endParaRPr lang="en-US" sz="1800" dirty="0">
              <a:cs typeface="Calibri"/>
            </a:endParaRPr>
          </a:p>
          <a:p>
            <a:pPr marL="457200" lvl="1" indent="0">
              <a:buNone/>
            </a:pPr>
            <a:endParaRPr lang="en-US" sz="110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Intuitive Search functions</a:t>
            </a:r>
            <a:endParaRPr lang="en-US" sz="2400" b="1" dirty="0">
              <a:cs typeface="Calibri"/>
            </a:endParaRPr>
          </a:p>
          <a:p>
            <a:pPr lvl="1"/>
            <a:r>
              <a:rPr lang="en-US" sz="1800" dirty="0"/>
              <a:t>Detailed search page for all intake form categories.</a:t>
            </a:r>
            <a:endParaRPr lang="en-US" sz="1800" dirty="0">
              <a:cs typeface="Calibri"/>
            </a:endParaRPr>
          </a:p>
          <a:p>
            <a:pPr lvl="1"/>
            <a:r>
              <a:rPr lang="en-US" sz="1800" dirty="0"/>
              <a:t>AI can “learn” and pull documents that it expects users to need based on search criteria.</a:t>
            </a:r>
            <a:endParaRPr lang="en-US" sz="1800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10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Cloud Storage</a:t>
            </a:r>
            <a:endParaRPr lang="en-US" sz="2400" b="1" dirty="0">
              <a:cs typeface="Calibri"/>
            </a:endParaRPr>
          </a:p>
          <a:p>
            <a:pPr lvl="1"/>
            <a:r>
              <a:rPr lang="en-US" sz="1800" dirty="0"/>
              <a:t>Easy to implement storage available via the Azure framework for existing MS customers.</a:t>
            </a:r>
            <a:endParaRPr lang="en-US" sz="2400" dirty="0"/>
          </a:p>
          <a:p>
            <a:pPr lvl="1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93C1B-56E0-4D58-ABA5-210C4A9731B4}"/>
              </a:ext>
            </a:extLst>
          </p:cNvPr>
          <p:cNvSpPr txBox="1"/>
          <p:nvPr/>
        </p:nvSpPr>
        <p:spPr>
          <a:xfrm>
            <a:off x="1933433" y="1210872"/>
            <a:ext cx="83251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What Do We Deliver to the Customer?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7372168-0E70-43FE-9C60-9320D4068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65" y="2236448"/>
            <a:ext cx="6029655" cy="393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C120EDCE-F433-469C-8235-2334B0B2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25" y="2310844"/>
            <a:ext cx="5676395" cy="37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1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FC94DA-46EF-4250-87B7-A1FA58602CA3}"/>
              </a:ext>
            </a:extLst>
          </p:cNvPr>
          <p:cNvSpPr txBox="1"/>
          <p:nvPr/>
        </p:nvSpPr>
        <p:spPr>
          <a:xfrm>
            <a:off x="393220" y="375249"/>
            <a:ext cx="48207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Block 3: Channels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51E98-F8B5-4579-BCC3-D9BDEB362D94}"/>
              </a:ext>
            </a:extLst>
          </p:cNvPr>
          <p:cNvSpPr txBox="1"/>
          <p:nvPr/>
        </p:nvSpPr>
        <p:spPr>
          <a:xfrm>
            <a:off x="1639019" y="1210872"/>
            <a:ext cx="890022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Through Which Channels Do Our Customers Want to Be Reached?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6CC98-BAD2-4024-93E6-808206FE96A6}"/>
              </a:ext>
            </a:extLst>
          </p:cNvPr>
          <p:cNvSpPr txBox="1"/>
          <p:nvPr/>
        </p:nvSpPr>
        <p:spPr>
          <a:xfrm>
            <a:off x="442823" y="2065666"/>
            <a:ext cx="3846662" cy="57708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00" b="1"/>
              <a:t>Retail</a:t>
            </a:r>
            <a:endParaRPr lang="en-US" sz="1900" b="1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>
                <a:cs typeface="Calibri"/>
              </a:rPr>
              <a:t>Customers leveraged through existing SaaS consumer markets.</a:t>
            </a:r>
          </a:p>
          <a:p>
            <a:pPr marL="285750" indent="-285750">
              <a:buFont typeface="Arial"/>
              <a:buChar char="•"/>
            </a:pPr>
            <a:r>
              <a:rPr lang="en-US" sz="1900" b="1">
                <a:cs typeface="Calibri"/>
              </a:rPr>
              <a:t>MSN Web Portal </a:t>
            </a:r>
            <a:endParaRPr lang="en-US" sz="19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>
                <a:cs typeface="Calibri"/>
              </a:rPr>
              <a:t>Utilize MSN portal to connect customers with Microsoft Store.</a:t>
            </a:r>
            <a:endParaRPr lang="en-US" sz="1600" b="1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>
                <a:cs typeface="Calibri"/>
              </a:rPr>
              <a:t>Offer innovative enterprise solution via storefront.</a:t>
            </a:r>
          </a:p>
          <a:p>
            <a:pPr marL="285750" indent="-285750">
              <a:buFont typeface="Arial"/>
              <a:buChar char="•"/>
            </a:pPr>
            <a:r>
              <a:rPr lang="en-US" sz="1900" b="1">
                <a:cs typeface="Calibri"/>
              </a:rPr>
              <a:t>Microsoft Partner Network (MPN)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cs typeface="Calibri"/>
              </a:rPr>
              <a:t>Community-driven network allows existing Microsoft customers to easily integrate "Vault".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cs typeface="Calibri"/>
              </a:rPr>
              <a:t>MPN introduces engaging environment that supports service integration and business growth.</a:t>
            </a:r>
          </a:p>
          <a:p>
            <a:pPr marL="742950" lvl="1" indent="-285750">
              <a:buFont typeface="Arial"/>
              <a:buChar char="•"/>
            </a:pPr>
            <a:endParaRPr lang="en-US" sz="19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sz="19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sz="1900" b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9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sz="2200" b="1">
              <a:cs typeface="Calibri"/>
            </a:endParaRPr>
          </a:p>
        </p:txBody>
      </p:sp>
      <p:pic>
        <p:nvPicPr>
          <p:cNvPr id="11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F8282C64-8642-4176-A71E-5433864CC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99" y="1931992"/>
            <a:ext cx="3828690" cy="1789911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4C32D625-3F42-443A-A5C4-A73A30871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978" y="3721872"/>
            <a:ext cx="5273615" cy="3091806"/>
          </a:xfrm>
          <a:prstGeom prst="rect">
            <a:avLst/>
          </a:prstGeom>
        </p:spPr>
      </p:pic>
      <p:pic>
        <p:nvPicPr>
          <p:cNvPr id="14" name="Picture 14" descr="A picture containing toy&#10;&#10;Description automatically generated">
            <a:extLst>
              <a:ext uri="{FF2B5EF4-FFF2-40B4-BE49-F238E27FC236}">
                <a16:creationId xmlns:a16="http://schemas.microsoft.com/office/drawing/2014/main" id="{EEC54FB9-C425-4716-BF88-C20C89FFF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0319" y="2005025"/>
            <a:ext cx="2924175" cy="19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1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FC94DA-46EF-4250-87B7-A1FA58602CA3}"/>
              </a:ext>
            </a:extLst>
          </p:cNvPr>
          <p:cNvSpPr txBox="1"/>
          <p:nvPr/>
        </p:nvSpPr>
        <p:spPr>
          <a:xfrm>
            <a:off x="393220" y="375249"/>
            <a:ext cx="59120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Block 4: Customer Relationships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C94CA-0A7A-4D71-A497-EF14D63A8505}"/>
              </a:ext>
            </a:extLst>
          </p:cNvPr>
          <p:cNvSpPr txBox="1"/>
          <p:nvPr/>
        </p:nvSpPr>
        <p:spPr>
          <a:xfrm>
            <a:off x="1121434" y="1210872"/>
            <a:ext cx="994977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What Relationship Do Customers Expect to be Established and Maintained?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135E1-C50B-4EA5-AF9B-0E2DD9F1FD43}"/>
              </a:ext>
            </a:extLst>
          </p:cNvPr>
          <p:cNvSpPr txBox="1"/>
          <p:nvPr/>
        </p:nvSpPr>
        <p:spPr>
          <a:xfrm>
            <a:off x="6866104" y="1634134"/>
            <a:ext cx="3759199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 b="1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Service Integration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Vault's innovative solutions integrate into existing Microsoft platforms.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Automated Services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Workflow processes automate storage and preservation.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Crafted to each customer's preferences and organizational structure.</a:t>
            </a:r>
          </a:p>
          <a:p>
            <a:pPr marL="285750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160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en-US" sz="1600">
              <a:ea typeface="+mn-lt"/>
              <a:cs typeface="+mn-lt"/>
            </a:endParaRPr>
          </a:p>
          <a:p>
            <a:pPr marL="742950" lvl="1" indent="-285750" algn="l">
              <a:buFont typeface="Arial,Sans-Serif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DCC53-7B23-489A-9423-6666685C3AFD}"/>
              </a:ext>
            </a:extLst>
          </p:cNvPr>
          <p:cNvSpPr txBox="1"/>
          <p:nvPr/>
        </p:nvSpPr>
        <p:spPr>
          <a:xfrm>
            <a:off x="6867615" y="4027009"/>
            <a:ext cx="3872900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Co-Creation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Feedback driven iterative process given to Vault solution.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Similar to MPN network.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Specific organizational needs supported.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Platform Support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Users able to continue using existing cloud services alongside Vault.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Microsoft 365</a:t>
            </a:r>
          </a:p>
          <a:p>
            <a:pPr marL="1200150" lvl="2" indent="-285750" algn="l">
              <a:buFont typeface="Arial,Sans-Serif"/>
              <a:buChar char="•"/>
            </a:pPr>
            <a:r>
              <a:rPr lang="en-US" sz="1400">
                <a:cs typeface="Calibri"/>
              </a:rPr>
              <a:t>Azure</a:t>
            </a:r>
          </a:p>
          <a:p>
            <a:pPr marL="1200150" lvl="2" indent="-285750">
              <a:buFont typeface="Arial,Sans-Serif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0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E9729061-F482-4BA3-A75E-692622C83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8" y="1949387"/>
            <a:ext cx="5553074" cy="3206876"/>
          </a:xfrm>
          <a:prstGeom prst="rect">
            <a:avLst/>
          </a:prstGeom>
        </p:spPr>
      </p:pic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5739A684-70A7-4C29-8618-F6E1A084C5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" t="26981" r="2279" b="27195"/>
          <a:stretch/>
        </p:blipFill>
        <p:spPr>
          <a:xfrm>
            <a:off x="282111" y="5301577"/>
            <a:ext cx="4494682" cy="14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FC94DA-46EF-4250-87B7-A1FA58602CA3}"/>
              </a:ext>
            </a:extLst>
          </p:cNvPr>
          <p:cNvSpPr txBox="1"/>
          <p:nvPr/>
        </p:nvSpPr>
        <p:spPr>
          <a:xfrm>
            <a:off x="393220" y="375249"/>
            <a:ext cx="48207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Block 5: Revenue Streams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6278B-432C-425F-8833-A10779A7FC0A}"/>
              </a:ext>
            </a:extLst>
          </p:cNvPr>
          <p:cNvSpPr txBox="1"/>
          <p:nvPr/>
        </p:nvSpPr>
        <p:spPr>
          <a:xfrm>
            <a:off x="1933433" y="1210872"/>
            <a:ext cx="83251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How and For What are Customers Willing to Pay?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43D52-3ECF-4A78-977D-14A779D70B0E}"/>
              </a:ext>
            </a:extLst>
          </p:cNvPr>
          <p:cNvSpPr txBox="1"/>
          <p:nvPr/>
        </p:nvSpPr>
        <p:spPr>
          <a:xfrm>
            <a:off x="131233" y="1623484"/>
            <a:ext cx="741045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Download Sales </a:t>
            </a:r>
            <a:endParaRPr lang="en-US" sz="2200" b="1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From accessing the Vault features.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Annual Subscription</a:t>
            </a:r>
            <a:r>
              <a:rPr lang="en-US" b="1" dirty="0">
                <a:ea typeface="+mn-lt"/>
                <a:cs typeface="+mn-lt"/>
              </a:rPr>
              <a:t> </a:t>
            </a:r>
            <a:endParaRPr lang="en-US" b="1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per-user fee, monthly or annually, during the subscription term.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Operating System Upgrade Trial </a:t>
            </a:r>
            <a:endParaRPr lang="en-US" sz="2200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From acquisition of upgrades by key users.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Advertising Fees</a:t>
            </a:r>
            <a:r>
              <a:rPr lang="en-US" sz="2200" dirty="0">
                <a:ea typeface="+mn-lt"/>
                <a:cs typeface="+mn-lt"/>
              </a:rPr>
              <a:t> </a:t>
            </a:r>
            <a:endParaRPr lang="en-US" sz="2200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Allowing organizations to use the interface for advertising.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Licensing </a:t>
            </a:r>
            <a:endParaRPr lang="en-US" sz="2200" b="1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One time purchase with indefinite rights for customers.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3" name="Picture 7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8FFFD598-449B-46BF-8D8C-0A59BE7F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875" y="1828268"/>
            <a:ext cx="4425951" cy="2122364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FB8070AD-BB22-439F-8AB0-186FA7A87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17" y="4674415"/>
            <a:ext cx="4891616" cy="2060004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5836A35A-0633-488A-AB85-92EDE7139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192" y="4895122"/>
            <a:ext cx="3331075" cy="169826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4683EA0-F6CD-45C2-BDFE-7612D2638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733" y="3952550"/>
            <a:ext cx="2552700" cy="25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FC94DA-46EF-4250-87B7-A1FA58602CA3}"/>
              </a:ext>
            </a:extLst>
          </p:cNvPr>
          <p:cNvSpPr txBox="1"/>
          <p:nvPr/>
        </p:nvSpPr>
        <p:spPr>
          <a:xfrm>
            <a:off x="393220" y="375249"/>
            <a:ext cx="48207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Block 6: Key Resources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1B969-A66E-443E-8735-A545D8DA45AD}"/>
              </a:ext>
            </a:extLst>
          </p:cNvPr>
          <p:cNvSpPr txBox="1"/>
          <p:nvPr/>
        </p:nvSpPr>
        <p:spPr>
          <a:xfrm>
            <a:off x="1933433" y="1210872"/>
            <a:ext cx="832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What Key Resources Do Our Value Propositions Require?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FF2EAAB-F5CD-4900-9D61-F69DF280F4B4}"/>
              </a:ext>
            </a:extLst>
          </p:cNvPr>
          <p:cNvSpPr txBox="1">
            <a:spLocks/>
          </p:cNvSpPr>
          <p:nvPr/>
        </p:nvSpPr>
        <p:spPr>
          <a:xfrm>
            <a:off x="5728665" y="2019987"/>
            <a:ext cx="6310831" cy="46177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IT infrastructure and developers</a:t>
            </a:r>
          </a:p>
          <a:p>
            <a:pPr lvl="1"/>
            <a:r>
              <a:rPr lang="en-US"/>
              <a:t>Using IT resources and developers to build the front-end interfaces, back-end storage, and AI (MS Azure) integration.</a:t>
            </a:r>
          </a:p>
          <a:p>
            <a:pPr lvl="1"/>
            <a:endParaRPr lang="en-US"/>
          </a:p>
          <a:p>
            <a:r>
              <a:rPr lang="en-US" b="1"/>
              <a:t>Microsoft Economies of Scale</a:t>
            </a:r>
          </a:p>
          <a:p>
            <a:pPr lvl="1"/>
            <a:r>
              <a:rPr lang="en-US"/>
              <a:t>Large liquid capital resources already allocated to new development work.</a:t>
            </a:r>
          </a:p>
          <a:p>
            <a:pPr lvl="1"/>
            <a:r>
              <a:rPr lang="en-US"/>
              <a:t>Business partnerships to leverage, from a customer and distribution standpoint.</a:t>
            </a:r>
          </a:p>
          <a:p>
            <a:pPr lvl="1"/>
            <a:endParaRPr lang="en-US"/>
          </a:p>
          <a:p>
            <a:r>
              <a:rPr lang="en-US" b="1"/>
              <a:t>Microsoft Suite Framework</a:t>
            </a:r>
          </a:p>
          <a:p>
            <a:pPr lvl="1"/>
            <a:r>
              <a:rPr lang="en-US"/>
              <a:t>Ease of implementation by including in the MS Suite line of products.</a:t>
            </a:r>
          </a:p>
          <a:p>
            <a:pPr lvl="1"/>
            <a:r>
              <a:rPr lang="en-US"/>
              <a:t>Easily added or dropped by customers to new or existing Suite contracts.</a:t>
            </a:r>
          </a:p>
          <a:p>
            <a:pPr lvl="1"/>
            <a:r>
              <a:rPr lang="en-US"/>
              <a:t>Payment management interface already intuitively designed with needs in mind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200F4223-5CBC-43AB-95AD-535E5B328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8" y="2432064"/>
            <a:ext cx="5302157" cy="35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0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text, computer, vector graphics&#10;&#10;Description automatically generated">
            <a:extLst>
              <a:ext uri="{FF2B5EF4-FFF2-40B4-BE49-F238E27FC236}">
                <a16:creationId xmlns:a16="http://schemas.microsoft.com/office/drawing/2014/main" id="{EE2F5D98-4ED9-4D0C-A157-1A8651AF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27" y="2165334"/>
            <a:ext cx="3390181" cy="205287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FC94DA-46EF-4250-87B7-A1FA58602CA3}"/>
              </a:ext>
            </a:extLst>
          </p:cNvPr>
          <p:cNvSpPr txBox="1"/>
          <p:nvPr/>
        </p:nvSpPr>
        <p:spPr>
          <a:xfrm>
            <a:off x="393220" y="375249"/>
            <a:ext cx="48207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Building Block 7: Key Activities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FC23E-F9BC-4D3B-A10D-D53EEACFE6CF}"/>
              </a:ext>
            </a:extLst>
          </p:cNvPr>
          <p:cNvSpPr txBox="1"/>
          <p:nvPr/>
        </p:nvSpPr>
        <p:spPr>
          <a:xfrm>
            <a:off x="1926566" y="1210872"/>
            <a:ext cx="83251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What Key Activities Does Our Value Proposition Require?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99CA4B4-59A7-4713-BB16-941F8D7CD9D9}"/>
              </a:ext>
            </a:extLst>
          </p:cNvPr>
          <p:cNvSpPr txBox="1">
            <a:spLocks/>
          </p:cNvSpPr>
          <p:nvPr/>
        </p:nvSpPr>
        <p:spPr>
          <a:xfrm>
            <a:off x="6476" y="1718062"/>
            <a:ext cx="6310831" cy="292118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>
                <a:ea typeface="+mn-lt"/>
                <a:cs typeface="+mn-lt"/>
              </a:rPr>
              <a:t>Design</a:t>
            </a:r>
            <a:endParaRPr lang="en-US" sz="2200">
              <a:ea typeface="+mn-lt"/>
              <a:cs typeface="+mn-lt"/>
            </a:endParaRPr>
          </a:p>
          <a:p>
            <a:pPr lvl="1"/>
            <a:r>
              <a:rPr lang="en-US" sz="1900">
                <a:ea typeface="+mn-lt"/>
                <a:cs typeface="+mn-lt"/>
              </a:rPr>
              <a:t>Define and develop application requirements and architecture.</a:t>
            </a:r>
            <a:endParaRPr lang="en-US" sz="1900"/>
          </a:p>
          <a:p>
            <a:r>
              <a:rPr lang="en-US" sz="2200" b="1">
                <a:cs typeface="Calibri"/>
              </a:rPr>
              <a:t>Software Development</a:t>
            </a:r>
            <a:endParaRPr lang="en-US"/>
          </a:p>
          <a:p>
            <a:pPr lvl="1"/>
            <a:r>
              <a:rPr lang="en-US" sz="1900">
                <a:cs typeface="Calibri"/>
              </a:rPr>
              <a:t>Plan, design, test, implement, deploy and maintain.</a:t>
            </a:r>
          </a:p>
          <a:p>
            <a:r>
              <a:rPr lang="en-US" sz="2200" b="1"/>
              <a:t>Support</a:t>
            </a:r>
            <a:endParaRPr lang="en-US" sz="2200" b="1">
              <a:cs typeface="Calibri"/>
            </a:endParaRPr>
          </a:p>
          <a:p>
            <a:pPr lvl="1"/>
            <a:r>
              <a:rPr lang="en-US" sz="1900">
                <a:cs typeface="Calibri"/>
              </a:rPr>
              <a:t>Technical support; remote troubleshooting; application guides.</a:t>
            </a: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C23D9CE7-736A-4139-9518-8979FAB86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36" y="4803476"/>
            <a:ext cx="1923691" cy="1923691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5D64AD11-4CDB-41E5-8EB5-307F9B39F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645" y="1568568"/>
            <a:ext cx="3692106" cy="3706483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69B2672B-ADAB-4A1D-A4D6-D46BAF8B8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1117" y="4914641"/>
            <a:ext cx="5115463" cy="1701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500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Week 8 Assignment 1 – First Run Business Model &amp; 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69</cp:revision>
  <dcterms:created xsi:type="dcterms:W3CDTF">2013-07-15T20:26:40Z</dcterms:created>
  <dcterms:modified xsi:type="dcterms:W3CDTF">2021-07-03T23:14:55Z</dcterms:modified>
</cp:coreProperties>
</file>