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79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Maher" initials="VM" lastIdx="9" clrIdx="0">
    <p:extLst>
      <p:ext uri="{19B8F6BF-5375-455C-9EA6-DF929625EA0E}">
        <p15:presenceInfo xmlns:p15="http://schemas.microsoft.com/office/powerpoint/2012/main" userId="2d2cc1441dcd44d4" providerId="Windows Live"/>
      </p:ext>
    </p:extLst>
  </p:cmAuthor>
  <p:cmAuthor id="2" name="RUTH NGIENDO" initials="RN" lastIdx="2" clrIdx="1">
    <p:extLst>
      <p:ext uri="{19B8F6BF-5375-455C-9EA6-DF929625EA0E}">
        <p15:presenceInfo xmlns:p15="http://schemas.microsoft.com/office/powerpoint/2012/main" userId="ec1c5ea570c8e2df" providerId="Windows Live"/>
      </p:ext>
    </p:extLst>
  </p:cmAuthor>
  <p:cmAuthor id="3" name="Kyle Frizol" initials="KF" lastIdx="6" clrIdx="2">
    <p:extLst>
      <p:ext uri="{19B8F6BF-5375-455C-9EA6-DF929625EA0E}">
        <p15:presenceInfo xmlns:p15="http://schemas.microsoft.com/office/powerpoint/2012/main" userId="93751314632ae04f" providerId="Windows Live"/>
      </p:ext>
    </p:extLst>
  </p:cmAuthor>
  <p:cmAuthor id="4" name="Matthew Pearce" initials="MP" lastIdx="3" clrIdx="3">
    <p:extLst>
      <p:ext uri="{19B8F6BF-5375-455C-9EA6-DF929625EA0E}">
        <p15:presenceInfo xmlns:p15="http://schemas.microsoft.com/office/powerpoint/2012/main" userId="3f6bfb10dca97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71606-0BDB-46F2-BA75-A1D5CAF17CA7}" v="53" dt="2021-07-31T21:49:30.454"/>
    <p1510:client id="{0EFD7774-C190-42A5-98EB-CFCF81C6F896}" v="87" dt="2021-07-23T02:25:10.918"/>
    <p1510:client id="{18BD73AE-2D49-48E2-AAF3-815690FBF5BD}" v="501" dt="2021-07-29T19:52:52.864"/>
    <p1510:client id="{200EBC87-96E4-4FBF-B8F5-5DDC47B36825}" v="50" dt="2021-07-31T22:44:56.084"/>
    <p1510:client id="{22EBB5B3-F34A-4ED4-9E97-43A5BFE99CA3}" v="412" dt="2021-07-23T20:14:51.275"/>
    <p1510:client id="{312F36BF-9B75-49AB-A372-36BFA5C1231C}" v="340" dt="2021-07-31T04:03:05.512"/>
    <p1510:client id="{365AFAAA-98FB-40CB-BD98-F782EB089189}" v="4" dt="2021-07-23T02:01:49.031"/>
    <p1510:client id="{3816004F-F360-4625-A6D1-1B30B9356731}" v="22" dt="2021-08-01T00:31:25.520"/>
    <p1510:client id="{3B981328-B6DA-4A0E-A098-8F25B9A25323}" v="55" dt="2021-07-23T20:57:10.911"/>
    <p1510:client id="{63359CBC-893A-49B6-95F8-BC8259AB469A}" v="18" dt="2021-07-31T23:42:58.250"/>
    <p1510:client id="{680CFEBC-99A4-4F58-83AA-68FFBCBFA597}" v="70" dt="2021-07-23T20:23:50.609"/>
    <p1510:client id="{6EC55CE1-6218-41ED-A560-FFDC59C301E7}" v="1" dt="2021-08-01T00:11:54.927"/>
    <p1510:client id="{7BB18AE2-A0D7-4096-9244-7CB3322863BA}" v="29" dt="2021-07-28T01:45:56.581"/>
    <p1510:client id="{86616D69-796C-4AD2-9856-CE3DB0AAA2B2}" v="26" dt="2021-07-23T02:21:01.824"/>
    <p1510:client id="{8D4AA22F-5D80-43D9-B062-B6D8EBFD6320}" v="170" dt="2021-07-28T02:52:34.789"/>
    <p1510:client id="{9629E8B5-1283-4C39-9897-8F50BF261EC1}" v="8" dt="2021-07-23T00:53:46.545"/>
    <p1510:client id="{9C5C1F58-D433-4B3F-AFD5-E08E12F69DF6}" v="73" dt="2021-07-31T04:46:25.234"/>
    <p1510:client id="{9DFEE119-3195-4A47-A605-2BE47F70BB48}" v="247" dt="2021-07-22T21:25:54.671"/>
    <p1510:client id="{A37CD193-855F-4164-9DC0-844DF77876C0}" v="146" dt="2021-07-31T05:48:52.456"/>
    <p1510:client id="{B5EFDB9D-9F01-4BA3-935E-3264A7882727}" v="26" dt="2021-07-23T02:16:05.270"/>
    <p1510:client id="{C087A794-E2A1-481E-8057-9C94593165A7}" v="174" dt="2021-07-29T20:14:45.006"/>
    <p1510:client id="{C40A31A1-22CE-41DA-BED2-1A02B797BBD8}" v="294" dt="2021-07-29T16:08:44.675"/>
    <p1510:client id="{C5936554-D309-4A3F-BA05-69CC68B7FF7F}" v="4" dt="2021-07-24T04:42:01.317"/>
    <p1510:client id="{CF078068-3894-4BF8-9392-083E0E15AF3C}" v="115" dt="2021-07-23T21:06:48.055"/>
    <p1510:client id="{FC8D80BE-58E3-41FD-BFBE-D8A574A00E43}" v="11" dt="2021-07-28T01:43:5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arce" userId="3f6bfb10dca97ecb" providerId="Windows Live" clId="Web-{8D4AA22F-5D80-43D9-B062-B6D8EBFD6320}"/>
    <pc:docChg chg="modSld">
      <pc:chgData name="Matthew Pearce" userId="3f6bfb10dca97ecb" providerId="Windows Live" clId="Web-{8D4AA22F-5D80-43D9-B062-B6D8EBFD6320}" dt="2021-07-28T02:52:33.414" v="164" actId="20577"/>
      <pc:docMkLst>
        <pc:docMk/>
      </pc:docMkLst>
      <pc:sldChg chg="modSp">
        <pc:chgData name="Matthew Pearce" userId="3f6bfb10dca97ecb" providerId="Windows Live" clId="Web-{8D4AA22F-5D80-43D9-B062-B6D8EBFD6320}" dt="2021-07-28T02:52:33.414" v="164" actId="20577"/>
        <pc:sldMkLst>
          <pc:docMk/>
          <pc:sldMk cId="2156623782" sldId="281"/>
        </pc:sldMkLst>
        <pc:spChg chg="mod">
          <ac:chgData name="Matthew Pearce" userId="3f6bfb10dca97ecb" providerId="Windows Live" clId="Web-{8D4AA22F-5D80-43D9-B062-B6D8EBFD6320}" dt="2021-07-28T02:47:11.217" v="47" actId="20577"/>
          <ac:spMkLst>
            <pc:docMk/>
            <pc:sldMk cId="2156623782" sldId="281"/>
            <ac:spMk id="23" creationId="{CF49E236-3EEB-4F19-8D4B-8CEC4F77093F}"/>
          </ac:spMkLst>
        </pc:spChg>
        <pc:spChg chg="mod">
          <ac:chgData name="Matthew Pearce" userId="3f6bfb10dca97ecb" providerId="Windows Live" clId="Web-{8D4AA22F-5D80-43D9-B062-B6D8EBFD6320}" dt="2021-07-28T02:50:31.239" v="117" actId="20577"/>
          <ac:spMkLst>
            <pc:docMk/>
            <pc:sldMk cId="2156623782" sldId="281"/>
            <ac:spMk id="24" creationId="{C2D66CAD-8632-46FB-B31F-9895141556F6}"/>
          </ac:spMkLst>
        </pc:spChg>
        <pc:spChg chg="mod">
          <ac:chgData name="Matthew Pearce" userId="3f6bfb10dca97ecb" providerId="Windows Live" clId="Web-{8D4AA22F-5D80-43D9-B062-B6D8EBFD6320}" dt="2021-07-28T02:48:52.314" v="77" actId="20577"/>
          <ac:spMkLst>
            <pc:docMk/>
            <pc:sldMk cId="2156623782" sldId="281"/>
            <ac:spMk id="25" creationId="{AB28BC47-935E-4A8E-B4CF-9EF92899BDE6}"/>
          </ac:spMkLst>
        </pc:spChg>
        <pc:spChg chg="mod">
          <ac:chgData name="Matthew Pearce" userId="3f6bfb10dca97ecb" providerId="Windows Live" clId="Web-{8D4AA22F-5D80-43D9-B062-B6D8EBFD6320}" dt="2021-07-28T02:52:33.414" v="164" actId="20577"/>
          <ac:spMkLst>
            <pc:docMk/>
            <pc:sldMk cId="2156623782" sldId="281"/>
            <ac:spMk id="26" creationId="{9E1CE1AD-C855-47FB-A5C5-4E85648BA34B}"/>
          </ac:spMkLst>
        </pc:spChg>
        <pc:spChg chg="mod">
          <ac:chgData name="Matthew Pearce" userId="3f6bfb10dca97ecb" providerId="Windows Live" clId="Web-{8D4AA22F-5D80-43D9-B062-B6D8EBFD6320}" dt="2021-07-28T02:48:11.281" v="56" actId="20577"/>
          <ac:spMkLst>
            <pc:docMk/>
            <pc:sldMk cId="2156623782" sldId="281"/>
            <ac:spMk id="28" creationId="{7E75A39E-8F87-4ACE-8844-7C71D59B36B3}"/>
          </ac:spMkLst>
        </pc:spChg>
        <pc:spChg chg="mod">
          <ac:chgData name="Matthew Pearce" userId="3f6bfb10dca97ecb" providerId="Windows Live" clId="Web-{8D4AA22F-5D80-43D9-B062-B6D8EBFD6320}" dt="2021-07-28T02:49:18.846" v="89" actId="20577"/>
          <ac:spMkLst>
            <pc:docMk/>
            <pc:sldMk cId="2156623782" sldId="281"/>
            <ac:spMk id="29" creationId="{596A204B-C280-4D37-AF54-B338952AE1DF}"/>
          </ac:spMkLst>
        </pc:spChg>
      </pc:sldChg>
    </pc:docChg>
  </pc:docChgLst>
  <pc:docChgLst>
    <pc:chgData name="Kyle Frizol" userId="93751314632ae04f" providerId="Windows Live" clId="Web-{680CFEBC-99A4-4F58-83AA-68FFBCBFA597}"/>
    <pc:docChg chg="modSld">
      <pc:chgData name="Kyle Frizol" userId="93751314632ae04f" providerId="Windows Live" clId="Web-{680CFEBC-99A4-4F58-83AA-68FFBCBFA597}" dt="2021-07-23T20:23:50.609" v="67" actId="1076"/>
      <pc:docMkLst>
        <pc:docMk/>
      </pc:docMkLst>
      <pc:sldChg chg="modSp">
        <pc:chgData name="Kyle Frizol" userId="93751314632ae04f" providerId="Windows Live" clId="Web-{680CFEBC-99A4-4F58-83AA-68FFBCBFA597}" dt="2021-07-23T20:23:50.609" v="67" actId="1076"/>
        <pc:sldMkLst>
          <pc:docMk/>
          <pc:sldMk cId="3628009239" sldId="279"/>
        </pc:sldMkLst>
        <pc:spChg chg="mod">
          <ac:chgData name="Kyle Frizol" userId="93751314632ae04f" providerId="Windows Live" clId="Web-{680CFEBC-99A4-4F58-83AA-68FFBCBFA597}" dt="2021-07-23T20:19:40.514" v="7" actId="14100"/>
          <ac:spMkLst>
            <pc:docMk/>
            <pc:sldMk cId="3628009239" sldId="279"/>
            <ac:spMk id="30" creationId="{27C82BA2-B7F2-4F1C-B945-1B2D51C692B0}"/>
          </ac:spMkLst>
        </pc:spChg>
        <pc:spChg chg="mod">
          <ac:chgData name="Kyle Frizol" userId="93751314632ae04f" providerId="Windows Live" clId="Web-{680CFEBC-99A4-4F58-83AA-68FFBCBFA597}" dt="2021-07-23T20:19:34.827" v="6" actId="14100"/>
          <ac:spMkLst>
            <pc:docMk/>
            <pc:sldMk cId="3628009239" sldId="279"/>
            <ac:spMk id="32" creationId="{80932285-B6E5-440B-8106-07A217078F5E}"/>
          </ac:spMkLst>
        </pc:spChg>
        <pc:spChg chg="mod">
          <ac:chgData name="Kyle Frizol" userId="93751314632ae04f" providerId="Windows Live" clId="Web-{680CFEBC-99A4-4F58-83AA-68FFBCBFA597}" dt="2021-07-23T20:19:55.608" v="9" actId="1076"/>
          <ac:spMkLst>
            <pc:docMk/>
            <pc:sldMk cId="3628009239" sldId="279"/>
            <ac:spMk id="33" creationId="{5EB84BCE-A8FF-4EDD-BE91-65EDC4BFF9CA}"/>
          </ac:spMkLst>
        </pc:spChg>
        <pc:spChg chg="mod">
          <ac:chgData name="Kyle Frizol" userId="93751314632ae04f" providerId="Windows Live" clId="Web-{680CFEBC-99A4-4F58-83AA-68FFBCBFA597}" dt="2021-07-23T20:19:29.483" v="5" actId="14100"/>
          <ac:spMkLst>
            <pc:docMk/>
            <pc:sldMk cId="3628009239" sldId="279"/>
            <ac:spMk id="34" creationId="{9BC83366-0176-402D-B650-9B08522B6CEA}"/>
          </ac:spMkLst>
        </pc:spChg>
        <pc:spChg chg="mod">
          <ac:chgData name="Kyle Frizol" userId="93751314632ae04f" providerId="Windows Live" clId="Web-{680CFEBC-99A4-4F58-83AA-68FFBCBFA597}" dt="2021-07-23T20:22:42.984" v="51" actId="14100"/>
          <ac:spMkLst>
            <pc:docMk/>
            <pc:sldMk cId="3628009239" sldId="279"/>
            <ac:spMk id="35" creationId="{BCF8C707-464C-4F44-B662-32AF8A89B229}"/>
          </ac:spMkLst>
        </pc:spChg>
        <pc:spChg chg="mod">
          <ac:chgData name="Kyle Frizol" userId="93751314632ae04f" providerId="Windows Live" clId="Web-{680CFEBC-99A4-4F58-83AA-68FFBCBFA597}" dt="2021-07-23T20:23:37.797" v="64" actId="1076"/>
          <ac:spMkLst>
            <pc:docMk/>
            <pc:sldMk cId="3628009239" sldId="279"/>
            <ac:spMk id="36" creationId="{CFF50653-38C2-475A-8DC7-9A81FB2762F1}"/>
          </ac:spMkLst>
        </pc:spChg>
        <pc:spChg chg="mod">
          <ac:chgData name="Kyle Frizol" userId="93751314632ae04f" providerId="Windows Live" clId="Web-{680CFEBC-99A4-4F58-83AA-68FFBCBFA597}" dt="2021-07-23T20:23:50.609" v="67" actId="1076"/>
          <ac:spMkLst>
            <pc:docMk/>
            <pc:sldMk cId="3628009239" sldId="279"/>
            <ac:spMk id="37" creationId="{0521E8F6-4AE4-4001-9DFA-823749F1416B}"/>
          </ac:spMkLst>
        </pc:spChg>
        <pc:spChg chg="mod">
          <ac:chgData name="Kyle Frizol" userId="93751314632ae04f" providerId="Windows Live" clId="Web-{680CFEBC-99A4-4F58-83AA-68FFBCBFA597}" dt="2021-07-23T20:23:27" v="60" actId="14100"/>
          <ac:spMkLst>
            <pc:docMk/>
            <pc:sldMk cId="3628009239" sldId="279"/>
            <ac:spMk id="38" creationId="{27510AD7-80FB-43C0-AD40-3AD22D4EB56D}"/>
          </ac:spMkLst>
        </pc:spChg>
        <pc:spChg chg="mod">
          <ac:chgData name="Kyle Frizol" userId="93751314632ae04f" providerId="Windows Live" clId="Web-{680CFEBC-99A4-4F58-83AA-68FFBCBFA597}" dt="2021-07-23T20:23:44.469" v="65" actId="1076"/>
          <ac:spMkLst>
            <pc:docMk/>
            <pc:sldMk cId="3628009239" sldId="279"/>
            <ac:spMk id="39" creationId="{EC4BAE80-3DE5-4D67-ADDF-5D816C5B8817}"/>
          </ac:spMkLst>
        </pc:spChg>
        <pc:spChg chg="mod">
          <ac:chgData name="Kyle Frizol" userId="93751314632ae04f" providerId="Windows Live" clId="Web-{680CFEBC-99A4-4F58-83AA-68FFBCBFA597}" dt="2021-07-23T20:23:45.687" v="66" actId="1076"/>
          <ac:spMkLst>
            <pc:docMk/>
            <pc:sldMk cId="3628009239" sldId="279"/>
            <ac:spMk id="40" creationId="{D417D07E-45E7-44D2-B684-E76C2F43A38B}"/>
          </ac:spMkLst>
        </pc:spChg>
      </pc:sldChg>
    </pc:docChg>
  </pc:docChgLst>
  <pc:docChgLst>
    <pc:chgData name="RUTH NGIENDO" userId="ec1c5ea570c8e2df" providerId="Windows Live" clId="Web-{2F7F5D8B-3A86-467B-8608-A03C42A369EE}"/>
    <pc:docChg chg="modSld">
      <pc:chgData name="RUTH NGIENDO" userId="ec1c5ea570c8e2df" providerId="Windows Live" clId="Web-{2F7F5D8B-3A86-467B-8608-A03C42A369EE}" dt="2021-07-21T20:20:44.078" v="56" actId="14100"/>
      <pc:docMkLst>
        <pc:docMk/>
      </pc:docMkLst>
      <pc:sldChg chg="addSp modSp">
        <pc:chgData name="RUTH NGIENDO" userId="ec1c5ea570c8e2df" providerId="Windows Live" clId="Web-{2F7F5D8B-3A86-467B-8608-A03C42A369EE}" dt="2021-07-21T20:20:44.078" v="56" actId="14100"/>
        <pc:sldMkLst>
          <pc:docMk/>
          <pc:sldMk cId="3628009239" sldId="279"/>
        </pc:sldMkLst>
        <pc:spChg chg="mod">
          <ac:chgData name="RUTH NGIENDO" userId="ec1c5ea570c8e2df" providerId="Windows Live" clId="Web-{2F7F5D8B-3A86-467B-8608-A03C42A369EE}" dt="2021-07-21T20:10:57.396" v="23" actId="20577"/>
          <ac:spMkLst>
            <pc:docMk/>
            <pc:sldMk cId="3628009239" sldId="279"/>
            <ac:spMk id="2" creationId="{DFAD6B48-3F91-4FE1-842A-4C4C1CA4C975}"/>
          </ac:spMkLst>
        </pc:spChg>
        <pc:spChg chg="add mod">
          <ac:chgData name="RUTH NGIENDO" userId="ec1c5ea570c8e2df" providerId="Windows Live" clId="Web-{2F7F5D8B-3A86-467B-8608-A03C42A369EE}" dt="2021-07-21T20:11:37.335" v="26" actId="20577"/>
          <ac:spMkLst>
            <pc:docMk/>
            <pc:sldMk cId="3628009239" sldId="279"/>
            <ac:spMk id="4" creationId="{B936A733-2E11-43D0-B88D-9236A968E3D2}"/>
          </ac:spMkLst>
        </pc:spChg>
        <pc:spChg chg="add mod">
          <ac:chgData name="RUTH NGIENDO" userId="ec1c5ea570c8e2df" providerId="Windows Live" clId="Web-{2F7F5D8B-3A86-467B-8608-A03C42A369EE}" dt="2021-07-21T20:20:44.078" v="56" actId="14100"/>
          <ac:spMkLst>
            <pc:docMk/>
            <pc:sldMk cId="3628009239" sldId="279"/>
            <ac:spMk id="5" creationId="{7A812825-705C-4F6F-829D-F0296BC66FA9}"/>
          </ac:spMkLst>
        </pc:spChg>
        <pc:spChg chg="add mod">
          <ac:chgData name="RUTH NGIENDO" userId="ec1c5ea570c8e2df" providerId="Windows Live" clId="Web-{2F7F5D8B-3A86-467B-8608-A03C42A369EE}" dt="2021-07-21T20:13:42.524" v="32" actId="20577"/>
          <ac:spMkLst>
            <pc:docMk/>
            <pc:sldMk cId="3628009239" sldId="279"/>
            <ac:spMk id="8" creationId="{D95F9210-B3CF-4B1D-B58B-FDA547730FD5}"/>
          </ac:spMkLst>
        </pc:spChg>
        <pc:spChg chg="add mod">
          <ac:chgData name="RUTH NGIENDO" userId="ec1c5ea570c8e2df" providerId="Windows Live" clId="Web-{2F7F5D8B-3A86-467B-8608-A03C42A369EE}" dt="2021-07-21T20:15:24.557" v="38" actId="14100"/>
          <ac:spMkLst>
            <pc:docMk/>
            <pc:sldMk cId="3628009239" sldId="279"/>
            <ac:spMk id="11" creationId="{5D4F38F6-DA1F-4598-94C3-7B29CE389B59}"/>
          </ac:spMkLst>
        </pc:spChg>
        <pc:spChg chg="add mod">
          <ac:chgData name="RUTH NGIENDO" userId="ec1c5ea570c8e2df" providerId="Windows Live" clId="Web-{2F7F5D8B-3A86-467B-8608-A03C42A369EE}" dt="2021-07-21T20:14:23.947" v="34" actId="20577"/>
          <ac:spMkLst>
            <pc:docMk/>
            <pc:sldMk cId="3628009239" sldId="279"/>
            <ac:spMk id="12" creationId="{18E7DFD0-1AE9-43EB-863D-3C3FD79E9547}"/>
          </ac:spMkLst>
        </pc:spChg>
        <pc:spChg chg="add mod">
          <ac:chgData name="RUTH NGIENDO" userId="ec1c5ea570c8e2df" providerId="Windows Live" clId="Web-{2F7F5D8B-3A86-467B-8608-A03C42A369EE}" dt="2021-07-21T20:18:21.497" v="48" actId="20577"/>
          <ac:spMkLst>
            <pc:docMk/>
            <pc:sldMk cId="3628009239" sldId="279"/>
            <ac:spMk id="13" creationId="{CB22AFBD-8F56-4ED5-BDCC-2FEF7C6D6E04}"/>
          </ac:spMkLst>
        </pc:spChg>
        <pc:spChg chg="add mod">
          <ac:chgData name="RUTH NGIENDO" userId="ec1c5ea570c8e2df" providerId="Windows Live" clId="Web-{2F7F5D8B-3A86-467B-8608-A03C42A369EE}" dt="2021-07-21T20:18:37.748" v="49" actId="20577"/>
          <ac:spMkLst>
            <pc:docMk/>
            <pc:sldMk cId="3628009239" sldId="279"/>
            <ac:spMk id="14" creationId="{FFEF64C2-BCE5-473B-81FE-9CBF81EBBD69}"/>
          </ac:spMkLst>
        </pc:spChg>
        <pc:spChg chg="add mod">
          <ac:chgData name="RUTH NGIENDO" userId="ec1c5ea570c8e2df" providerId="Windows Live" clId="Web-{2F7F5D8B-3A86-467B-8608-A03C42A369EE}" dt="2021-07-21T20:18:01.903" v="45" actId="20577"/>
          <ac:spMkLst>
            <pc:docMk/>
            <pc:sldMk cId="3628009239" sldId="279"/>
            <ac:spMk id="15" creationId="{75E3787A-975D-4556-9B32-F4DA450A9C8F}"/>
          </ac:spMkLst>
        </pc:spChg>
      </pc:sldChg>
    </pc:docChg>
  </pc:docChgLst>
  <pc:docChgLst>
    <pc:chgData name="Kyle Frizol" userId="93751314632ae04f" providerId="Windows Live" clId="Web-{22EBB5B3-F34A-4ED4-9E97-43A5BFE99CA3}"/>
    <pc:docChg chg="modSld">
      <pc:chgData name="Kyle Frizol" userId="93751314632ae04f" providerId="Windows Live" clId="Web-{22EBB5B3-F34A-4ED4-9E97-43A5BFE99CA3}" dt="2021-07-23T20:14:50.916" v="400" actId="20577"/>
      <pc:docMkLst>
        <pc:docMk/>
      </pc:docMkLst>
      <pc:sldChg chg="addSp delSp modSp">
        <pc:chgData name="Kyle Frizol" userId="93751314632ae04f" providerId="Windows Live" clId="Web-{22EBB5B3-F34A-4ED4-9E97-43A5BFE99CA3}" dt="2021-07-23T20:14:50.916" v="400" actId="20577"/>
        <pc:sldMkLst>
          <pc:docMk/>
          <pc:sldMk cId="3628009239" sldId="279"/>
        </pc:sldMkLst>
        <pc:spChg chg="del">
          <ac:chgData name="Kyle Frizol" userId="93751314632ae04f" providerId="Windows Live" clId="Web-{22EBB5B3-F34A-4ED4-9E97-43A5BFE99CA3}" dt="2021-07-23T20:09:49.570" v="0"/>
          <ac:spMkLst>
            <pc:docMk/>
            <pc:sldMk cId="3628009239" sldId="279"/>
            <ac:spMk id="7" creationId="{8F81193A-A5E6-4E8C-96AB-86F4CF86BD6B}"/>
          </ac:spMkLst>
        </pc:spChg>
        <pc:spChg chg="add mod">
          <ac:chgData name="Kyle Frizol" userId="93751314632ae04f" providerId="Windows Live" clId="Web-{22EBB5B3-F34A-4ED4-9E97-43A5BFE99CA3}" dt="2021-07-23T20:10:15.071" v="19" actId="1076"/>
          <ac:spMkLst>
            <pc:docMk/>
            <pc:sldMk cId="3628009239" sldId="279"/>
            <ac:spMk id="30" creationId="{27C82BA2-B7F2-4F1C-B945-1B2D51C692B0}"/>
          </ac:spMkLst>
        </pc:spChg>
        <pc:spChg chg="add del mod">
          <ac:chgData name="Kyle Frizol" userId="93751314632ae04f" providerId="Windows Live" clId="Web-{22EBB5B3-F34A-4ED4-9E97-43A5BFE99CA3}" dt="2021-07-23T20:10:43.698" v="22"/>
          <ac:spMkLst>
            <pc:docMk/>
            <pc:sldMk cId="3628009239" sldId="279"/>
            <ac:spMk id="31" creationId="{1D61EB30-7E3A-47F4-9733-2C20F1094B9F}"/>
          </ac:spMkLst>
        </pc:spChg>
        <pc:spChg chg="add mod">
          <ac:chgData name="Kyle Frizol" userId="93751314632ae04f" providerId="Windows Live" clId="Web-{22EBB5B3-F34A-4ED4-9E97-43A5BFE99CA3}" dt="2021-07-23T20:10:57.371" v="36" actId="20577"/>
          <ac:spMkLst>
            <pc:docMk/>
            <pc:sldMk cId="3628009239" sldId="279"/>
            <ac:spMk id="32" creationId="{80932285-B6E5-440B-8106-07A217078F5E}"/>
          </ac:spMkLst>
        </pc:spChg>
        <pc:spChg chg="add mod">
          <ac:chgData name="Kyle Frizol" userId="93751314632ae04f" providerId="Windows Live" clId="Web-{22EBB5B3-F34A-4ED4-9E97-43A5BFE99CA3}" dt="2021-07-23T20:11:12.731" v="58" actId="20577"/>
          <ac:spMkLst>
            <pc:docMk/>
            <pc:sldMk cId="3628009239" sldId="279"/>
            <ac:spMk id="33" creationId="{5EB84BCE-A8FF-4EDD-BE91-65EDC4BFF9CA}"/>
          </ac:spMkLst>
        </pc:spChg>
        <pc:spChg chg="add mod">
          <ac:chgData name="Kyle Frizol" userId="93751314632ae04f" providerId="Windows Live" clId="Web-{22EBB5B3-F34A-4ED4-9E97-43A5BFE99CA3}" dt="2021-07-23T20:11:53.171" v="109" actId="20577"/>
          <ac:spMkLst>
            <pc:docMk/>
            <pc:sldMk cId="3628009239" sldId="279"/>
            <ac:spMk id="34" creationId="{9BC83366-0176-402D-B650-9B08522B6CEA}"/>
          </ac:spMkLst>
        </pc:spChg>
        <pc:spChg chg="add mod">
          <ac:chgData name="Kyle Frizol" userId="93751314632ae04f" providerId="Windows Live" clId="Web-{22EBB5B3-F34A-4ED4-9E97-43A5BFE99CA3}" dt="2021-07-23T20:14:30.008" v="351" actId="1076"/>
          <ac:spMkLst>
            <pc:docMk/>
            <pc:sldMk cId="3628009239" sldId="279"/>
            <ac:spMk id="35" creationId="{BCF8C707-464C-4F44-B662-32AF8A89B229}"/>
          </ac:spMkLst>
        </pc:spChg>
        <pc:spChg chg="add mod">
          <ac:chgData name="Kyle Frizol" userId="93751314632ae04f" providerId="Windows Live" clId="Web-{22EBB5B3-F34A-4ED4-9E97-43A5BFE99CA3}" dt="2021-07-23T20:14:26.946" v="350" actId="1076"/>
          <ac:spMkLst>
            <pc:docMk/>
            <pc:sldMk cId="3628009239" sldId="279"/>
            <ac:spMk id="36" creationId="{CFF50653-38C2-475A-8DC7-9A81FB2762F1}"/>
          </ac:spMkLst>
        </pc:spChg>
        <pc:spChg chg="add mod">
          <ac:chgData name="Kyle Frizol" userId="93751314632ae04f" providerId="Windows Live" clId="Web-{22EBB5B3-F34A-4ED4-9E97-43A5BFE99CA3}" dt="2021-07-23T20:14:32.055" v="352" actId="1076"/>
          <ac:spMkLst>
            <pc:docMk/>
            <pc:sldMk cId="3628009239" sldId="279"/>
            <ac:spMk id="37" creationId="{0521E8F6-4AE4-4001-9DFA-823749F1416B}"/>
          </ac:spMkLst>
        </pc:spChg>
        <pc:spChg chg="add mod">
          <ac:chgData name="Kyle Frizol" userId="93751314632ae04f" providerId="Windows Live" clId="Web-{22EBB5B3-F34A-4ED4-9E97-43A5BFE99CA3}" dt="2021-07-23T20:14:34.118" v="353" actId="1076"/>
          <ac:spMkLst>
            <pc:docMk/>
            <pc:sldMk cId="3628009239" sldId="279"/>
            <ac:spMk id="38" creationId="{27510AD7-80FB-43C0-AD40-3AD22D4EB56D}"/>
          </ac:spMkLst>
        </pc:spChg>
        <pc:spChg chg="add mod">
          <ac:chgData name="Kyle Frizol" userId="93751314632ae04f" providerId="Windows Live" clId="Web-{22EBB5B3-F34A-4ED4-9E97-43A5BFE99CA3}" dt="2021-07-23T20:14:36.118" v="354" actId="1076"/>
          <ac:spMkLst>
            <pc:docMk/>
            <pc:sldMk cId="3628009239" sldId="279"/>
            <ac:spMk id="39" creationId="{EC4BAE80-3DE5-4D67-ADDF-5D816C5B8817}"/>
          </ac:spMkLst>
        </pc:spChg>
        <pc:spChg chg="add mod">
          <ac:chgData name="Kyle Frizol" userId="93751314632ae04f" providerId="Windows Live" clId="Web-{22EBB5B3-F34A-4ED4-9E97-43A5BFE99CA3}" dt="2021-07-23T20:14:50.916" v="400" actId="20577"/>
          <ac:spMkLst>
            <pc:docMk/>
            <pc:sldMk cId="3628009239" sldId="279"/>
            <ac:spMk id="40" creationId="{D417D07E-45E7-44D2-B684-E76C2F43A38B}"/>
          </ac:spMkLst>
        </pc:spChg>
        <pc:picChg chg="mod">
          <ac:chgData name="Kyle Frizol" userId="93751314632ae04f" providerId="Windows Live" clId="Web-{22EBB5B3-F34A-4ED4-9E97-43A5BFE99CA3}" dt="2021-07-23T20:12:35.955" v="178" actId="1076"/>
          <ac:picMkLst>
            <pc:docMk/>
            <pc:sldMk cId="3628009239" sldId="279"/>
            <ac:picMk id="17" creationId="{CEB23776-0DA1-449B-8D3A-9344356F6B7C}"/>
          </ac:picMkLst>
        </pc:picChg>
      </pc:sldChg>
    </pc:docChg>
  </pc:docChgLst>
  <pc:docChgLst>
    <pc:chgData name="Kyle Frizol" userId="93751314632ae04f" providerId="Windows Live" clId="Web-{CF078068-3894-4BF8-9392-083E0E15AF3C}"/>
    <pc:docChg chg="modSld">
      <pc:chgData name="Kyle Frizol" userId="93751314632ae04f" providerId="Windows Live" clId="Web-{CF078068-3894-4BF8-9392-083E0E15AF3C}" dt="2021-07-23T21:06:48.055" v="107" actId="1076"/>
      <pc:docMkLst>
        <pc:docMk/>
      </pc:docMkLst>
      <pc:sldChg chg="modSp">
        <pc:chgData name="Kyle Frizol" userId="93751314632ae04f" providerId="Windows Live" clId="Web-{CF078068-3894-4BF8-9392-083E0E15AF3C}" dt="2021-07-23T21:06:48.055" v="107" actId="1076"/>
        <pc:sldMkLst>
          <pc:docMk/>
          <pc:sldMk cId="3628009239" sldId="279"/>
        </pc:sldMkLst>
        <pc:spChg chg="mod">
          <ac:chgData name="Kyle Frizol" userId="93751314632ae04f" providerId="Windows Live" clId="Web-{CF078068-3894-4BF8-9392-083E0E15AF3C}" dt="2021-07-23T21:06:27.649" v="103" actId="20577"/>
          <ac:spMkLst>
            <pc:docMk/>
            <pc:sldMk cId="3628009239" sldId="279"/>
            <ac:spMk id="30" creationId="{27C82BA2-B7F2-4F1C-B945-1B2D51C692B0}"/>
          </ac:spMkLst>
        </pc:spChg>
        <pc:spChg chg="mod">
          <ac:chgData name="Kyle Frizol" userId="93751314632ae04f" providerId="Windows Live" clId="Web-{CF078068-3894-4BF8-9392-083E0E15AF3C}" dt="2021-07-23T21:06:33.368" v="104" actId="20577"/>
          <ac:spMkLst>
            <pc:docMk/>
            <pc:sldMk cId="3628009239" sldId="279"/>
            <ac:spMk id="32" creationId="{80932285-B6E5-440B-8106-07A217078F5E}"/>
          </ac:spMkLst>
        </pc:spChg>
        <pc:spChg chg="mod">
          <ac:chgData name="Kyle Frizol" userId="93751314632ae04f" providerId="Windows Live" clId="Web-{CF078068-3894-4BF8-9392-083E0E15AF3C}" dt="2021-07-23T21:06:48.055" v="107" actId="1076"/>
          <ac:spMkLst>
            <pc:docMk/>
            <pc:sldMk cId="3628009239" sldId="279"/>
            <ac:spMk id="33" creationId="{5EB84BCE-A8FF-4EDD-BE91-65EDC4BFF9CA}"/>
          </ac:spMkLst>
        </pc:spChg>
        <pc:spChg chg="mod">
          <ac:chgData name="Kyle Frizol" userId="93751314632ae04f" providerId="Windows Live" clId="Web-{CF078068-3894-4BF8-9392-083E0E15AF3C}" dt="2021-07-23T21:06:42.555" v="106" actId="20577"/>
          <ac:spMkLst>
            <pc:docMk/>
            <pc:sldMk cId="3628009239" sldId="279"/>
            <ac:spMk id="34" creationId="{9BC83366-0176-402D-B650-9B08522B6CEA}"/>
          </ac:spMkLst>
        </pc:spChg>
        <pc:spChg chg="mod">
          <ac:chgData name="Kyle Frizol" userId="93751314632ae04f" providerId="Windows Live" clId="Web-{CF078068-3894-4BF8-9392-083E0E15AF3C}" dt="2021-07-23T20:59:59.538" v="33" actId="20577"/>
          <ac:spMkLst>
            <pc:docMk/>
            <pc:sldMk cId="3628009239" sldId="279"/>
            <ac:spMk id="35" creationId="{BCF8C707-464C-4F44-B662-32AF8A89B229}"/>
          </ac:spMkLst>
        </pc:spChg>
        <pc:spChg chg="mod">
          <ac:chgData name="Kyle Frizol" userId="93751314632ae04f" providerId="Windows Live" clId="Web-{CF078068-3894-4BF8-9392-083E0E15AF3C}" dt="2021-07-23T21:00:06.210" v="37" actId="20577"/>
          <ac:spMkLst>
            <pc:docMk/>
            <pc:sldMk cId="3628009239" sldId="279"/>
            <ac:spMk id="36" creationId="{CFF50653-38C2-475A-8DC7-9A81FB2762F1}"/>
          </ac:spMkLst>
        </pc:spChg>
        <pc:spChg chg="mod">
          <ac:chgData name="Kyle Frizol" userId="93751314632ae04f" providerId="Windows Live" clId="Web-{CF078068-3894-4BF8-9392-083E0E15AF3C}" dt="2021-07-23T20:59:52.522" v="32" actId="20577"/>
          <ac:spMkLst>
            <pc:docMk/>
            <pc:sldMk cId="3628009239" sldId="279"/>
            <ac:spMk id="37" creationId="{0521E8F6-4AE4-4001-9DFA-823749F1416B}"/>
          </ac:spMkLst>
        </pc:spChg>
        <pc:spChg chg="mod">
          <ac:chgData name="Kyle Frizol" userId="93751314632ae04f" providerId="Windows Live" clId="Web-{CF078068-3894-4BF8-9392-083E0E15AF3C}" dt="2021-07-23T21:00:31.725" v="63" actId="20577"/>
          <ac:spMkLst>
            <pc:docMk/>
            <pc:sldMk cId="3628009239" sldId="279"/>
            <ac:spMk id="39" creationId="{EC4BAE80-3DE5-4D67-ADDF-5D816C5B8817}"/>
          </ac:spMkLst>
        </pc:spChg>
        <pc:spChg chg="mod">
          <ac:chgData name="Kyle Frizol" userId="93751314632ae04f" providerId="Windows Live" clId="Web-{CF078068-3894-4BF8-9392-083E0E15AF3C}" dt="2021-07-23T20:59:31.350" v="19" actId="20577"/>
          <ac:spMkLst>
            <pc:docMk/>
            <pc:sldMk cId="3628009239" sldId="279"/>
            <ac:spMk id="40" creationId="{D417D07E-45E7-44D2-B684-E76C2F43A38B}"/>
          </ac:spMkLst>
        </pc:spChg>
      </pc:sldChg>
    </pc:docChg>
  </pc:docChgLst>
  <pc:docChgLst>
    <pc:chgData name="Matthew Pearce" userId="3f6bfb10dca97ecb" providerId="Windows Live" clId="Web-{63359CBC-893A-49B6-95F8-BC8259AB469A}"/>
    <pc:docChg chg="modSld">
      <pc:chgData name="Matthew Pearce" userId="3f6bfb10dca97ecb" providerId="Windows Live" clId="Web-{63359CBC-893A-49B6-95F8-BC8259AB469A}" dt="2021-07-31T23:42:56.390" v="8" actId="20577"/>
      <pc:docMkLst>
        <pc:docMk/>
      </pc:docMkLst>
      <pc:sldChg chg="modSp">
        <pc:chgData name="Matthew Pearce" userId="3f6bfb10dca97ecb" providerId="Windows Live" clId="Web-{63359CBC-893A-49B6-95F8-BC8259AB469A}" dt="2021-07-31T23:42:56.390" v="8" actId="20577"/>
        <pc:sldMkLst>
          <pc:docMk/>
          <pc:sldMk cId="2156623782" sldId="281"/>
        </pc:sldMkLst>
        <pc:spChg chg="mod">
          <ac:chgData name="Matthew Pearce" userId="3f6bfb10dca97ecb" providerId="Windows Live" clId="Web-{63359CBC-893A-49B6-95F8-BC8259AB469A}" dt="2021-07-31T23:42:25.172" v="2" actId="20577"/>
          <ac:spMkLst>
            <pc:docMk/>
            <pc:sldMk cId="2156623782" sldId="281"/>
            <ac:spMk id="2" creationId="{DFAD6B48-3F91-4FE1-842A-4C4C1CA4C975}"/>
          </ac:spMkLst>
        </pc:spChg>
        <pc:spChg chg="mod">
          <ac:chgData name="Matthew Pearce" userId="3f6bfb10dca97ecb" providerId="Windows Live" clId="Web-{63359CBC-893A-49B6-95F8-BC8259AB469A}" dt="2021-07-31T23:42:22.625" v="1" actId="20577"/>
          <ac:spMkLst>
            <pc:docMk/>
            <pc:sldMk cId="2156623782" sldId="281"/>
            <ac:spMk id="4" creationId="{B936A733-2E11-43D0-B88D-9236A968E3D2}"/>
          </ac:spMkLst>
        </pc:spChg>
        <pc:spChg chg="mod">
          <ac:chgData name="Matthew Pearce" userId="3f6bfb10dca97ecb" providerId="Windows Live" clId="Web-{63359CBC-893A-49B6-95F8-BC8259AB469A}" dt="2021-07-31T23:42:17.782" v="0" actId="20577"/>
          <ac:spMkLst>
            <pc:docMk/>
            <pc:sldMk cId="2156623782" sldId="281"/>
            <ac:spMk id="5" creationId="{7A812825-705C-4F6F-829D-F0296BC66FA9}"/>
          </ac:spMkLst>
        </pc:spChg>
        <pc:spChg chg="mod">
          <ac:chgData name="Matthew Pearce" userId="3f6bfb10dca97ecb" providerId="Windows Live" clId="Web-{63359CBC-893A-49B6-95F8-BC8259AB469A}" dt="2021-07-31T23:42:44.516" v="5" actId="20577"/>
          <ac:spMkLst>
            <pc:docMk/>
            <pc:sldMk cId="2156623782" sldId="281"/>
            <ac:spMk id="8" creationId="{D95F9210-B3CF-4B1D-B58B-FDA547730FD5}"/>
          </ac:spMkLst>
        </pc:spChg>
        <pc:spChg chg="mod">
          <ac:chgData name="Matthew Pearce" userId="3f6bfb10dca97ecb" providerId="Windows Live" clId="Web-{63359CBC-893A-49B6-95F8-BC8259AB469A}" dt="2021-07-31T23:42:35.453" v="3" actId="20577"/>
          <ac:spMkLst>
            <pc:docMk/>
            <pc:sldMk cId="2156623782" sldId="281"/>
            <ac:spMk id="11" creationId="{5D4F38F6-DA1F-4598-94C3-7B29CE389B59}"/>
          </ac:spMkLst>
        </pc:spChg>
        <pc:spChg chg="mod">
          <ac:chgData name="Matthew Pearce" userId="3f6bfb10dca97ecb" providerId="Windows Live" clId="Web-{63359CBC-893A-49B6-95F8-BC8259AB469A}" dt="2021-07-31T23:42:37.953" v="4" actId="20577"/>
          <ac:spMkLst>
            <pc:docMk/>
            <pc:sldMk cId="2156623782" sldId="281"/>
            <ac:spMk id="12" creationId="{18E7DFD0-1AE9-43EB-863D-3C3FD79E9547}"/>
          </ac:spMkLst>
        </pc:spChg>
        <pc:spChg chg="mod">
          <ac:chgData name="Matthew Pearce" userId="3f6bfb10dca97ecb" providerId="Windows Live" clId="Web-{63359CBC-893A-49B6-95F8-BC8259AB469A}" dt="2021-07-31T23:42:52.640" v="7" actId="20577"/>
          <ac:spMkLst>
            <pc:docMk/>
            <pc:sldMk cId="2156623782" sldId="281"/>
            <ac:spMk id="13" creationId="{CB22AFBD-8F56-4ED5-BDCC-2FEF7C6D6E04}"/>
          </ac:spMkLst>
        </pc:spChg>
        <pc:spChg chg="mod">
          <ac:chgData name="Matthew Pearce" userId="3f6bfb10dca97ecb" providerId="Windows Live" clId="Web-{63359CBC-893A-49B6-95F8-BC8259AB469A}" dt="2021-07-31T23:42:56.390" v="8" actId="20577"/>
          <ac:spMkLst>
            <pc:docMk/>
            <pc:sldMk cId="2156623782" sldId="281"/>
            <ac:spMk id="14" creationId="{FFEF64C2-BCE5-473B-81FE-9CBF81EBBD69}"/>
          </ac:spMkLst>
        </pc:spChg>
        <pc:spChg chg="mod">
          <ac:chgData name="Matthew Pearce" userId="3f6bfb10dca97ecb" providerId="Windows Live" clId="Web-{63359CBC-893A-49B6-95F8-BC8259AB469A}" dt="2021-07-31T23:42:48.297" v="6" actId="20577"/>
          <ac:spMkLst>
            <pc:docMk/>
            <pc:sldMk cId="2156623782" sldId="281"/>
            <ac:spMk id="15" creationId="{75E3787A-975D-4556-9B32-F4DA450A9C8F}"/>
          </ac:spMkLst>
        </pc:spChg>
      </pc:sldChg>
    </pc:docChg>
  </pc:docChgLst>
  <pc:docChgLst>
    <pc:chgData name="Matthew Pearce" userId="3f6bfb10dca97ecb" providerId="Windows Live" clId="Web-{9629E8B5-1283-4C39-9897-8F50BF261EC1}"/>
    <pc:docChg chg="modSld">
      <pc:chgData name="Matthew Pearce" userId="3f6bfb10dca97ecb" providerId="Windows Live" clId="Web-{9629E8B5-1283-4C39-9897-8F50BF261EC1}" dt="2021-07-23T00:53:45.201" v="2" actId="20577"/>
      <pc:docMkLst>
        <pc:docMk/>
      </pc:docMkLst>
      <pc:sldChg chg="modSp">
        <pc:chgData name="Matthew Pearce" userId="3f6bfb10dca97ecb" providerId="Windows Live" clId="Web-{9629E8B5-1283-4C39-9897-8F50BF261EC1}" dt="2021-07-23T00:53:45.201" v="2" actId="20577"/>
        <pc:sldMkLst>
          <pc:docMk/>
          <pc:sldMk cId="311992659" sldId="268"/>
        </pc:sldMkLst>
        <pc:spChg chg="mod">
          <ac:chgData name="Matthew Pearce" userId="3f6bfb10dca97ecb" providerId="Windows Live" clId="Web-{9629E8B5-1283-4C39-9897-8F50BF261EC1}" dt="2021-07-23T00:53:41.670" v="1" actId="20577"/>
          <ac:spMkLst>
            <pc:docMk/>
            <pc:sldMk cId="311992659" sldId="268"/>
            <ac:spMk id="2" creationId="{00000000-0000-0000-0000-000000000000}"/>
          </ac:spMkLst>
        </pc:spChg>
        <pc:spChg chg="mod">
          <ac:chgData name="Matthew Pearce" userId="3f6bfb10dca97ecb" providerId="Windows Live" clId="Web-{9629E8B5-1283-4C39-9897-8F50BF261EC1}" dt="2021-07-23T00:53:45.201" v="2" actId="20577"/>
          <ac:spMkLst>
            <pc:docMk/>
            <pc:sldMk cId="311992659" sldId="268"/>
            <ac:spMk id="3" creationId="{00000000-0000-0000-0000-000000000000}"/>
          </ac:spMkLst>
        </pc:spChg>
      </pc:sldChg>
    </pc:docChg>
  </pc:docChgLst>
  <pc:docChgLst>
    <pc:chgData name="Matthew Pearce" userId="3f6bfb10dca97ecb" providerId="Windows Live" clId="Web-{0EFD7774-C190-42A5-98EB-CFCF81C6F896}"/>
    <pc:docChg chg="modSld">
      <pc:chgData name="Matthew Pearce" userId="3f6bfb10dca97ecb" providerId="Windows Live" clId="Web-{0EFD7774-C190-42A5-98EB-CFCF81C6F896}" dt="2021-07-23T02:25:09.434" v="83" actId="20577"/>
      <pc:docMkLst>
        <pc:docMk/>
      </pc:docMkLst>
      <pc:sldChg chg="addSp delSp modSp">
        <pc:chgData name="Matthew Pearce" userId="3f6bfb10dca97ecb" providerId="Windows Live" clId="Web-{0EFD7774-C190-42A5-98EB-CFCF81C6F896}" dt="2021-07-23T02:25:09.434" v="83" actId="20577"/>
        <pc:sldMkLst>
          <pc:docMk/>
          <pc:sldMk cId="3628009239" sldId="279"/>
        </pc:sldMkLst>
        <pc:spChg chg="mod">
          <ac:chgData name="Matthew Pearce" userId="3f6bfb10dca97ecb" providerId="Windows Live" clId="Web-{0EFD7774-C190-42A5-98EB-CFCF81C6F896}" dt="2021-07-23T02:23:50.038" v="43" actId="20577"/>
          <ac:spMkLst>
            <pc:docMk/>
            <pc:sldMk cId="3628009239" sldId="279"/>
            <ac:spMk id="13" creationId="{CB22AFBD-8F56-4ED5-BDCC-2FEF7C6D6E04}"/>
          </ac:spMkLst>
        </pc:spChg>
        <pc:spChg chg="add mod">
          <ac:chgData name="Matthew Pearce" userId="3f6bfb10dca97ecb" providerId="Windows Live" clId="Web-{0EFD7774-C190-42A5-98EB-CFCF81C6F896}" dt="2021-07-23T02:22:42.581" v="41" actId="20577"/>
          <ac:spMkLst>
            <pc:docMk/>
            <pc:sldMk cId="3628009239" sldId="279"/>
            <ac:spMk id="27" creationId="{496128C3-D53A-47CA-AB0C-920E3D983888}"/>
          </ac:spMkLst>
        </pc:spChg>
        <pc:spChg chg="add mod">
          <ac:chgData name="Matthew Pearce" userId="3f6bfb10dca97ecb" providerId="Windows Live" clId="Web-{0EFD7774-C190-42A5-98EB-CFCF81C6F896}" dt="2021-07-23T02:24:14.383" v="61" actId="20577"/>
          <ac:spMkLst>
            <pc:docMk/>
            <pc:sldMk cId="3628009239" sldId="279"/>
            <ac:spMk id="28" creationId="{7E75A39E-8F87-4ACE-8844-7C71D59B36B3}"/>
          </ac:spMkLst>
        </pc:spChg>
        <pc:spChg chg="add mod">
          <ac:chgData name="Matthew Pearce" userId="3f6bfb10dca97ecb" providerId="Windows Live" clId="Web-{0EFD7774-C190-42A5-98EB-CFCF81C6F896}" dt="2021-07-23T02:25:09.434" v="83" actId="20577"/>
          <ac:spMkLst>
            <pc:docMk/>
            <pc:sldMk cId="3628009239" sldId="279"/>
            <ac:spMk id="29" creationId="{596A204B-C280-4D37-AF54-B338952AE1DF}"/>
          </ac:spMkLst>
        </pc:spChg>
        <pc:picChg chg="del">
          <ac:chgData name="Matthew Pearce" userId="3f6bfb10dca97ecb" providerId="Windows Live" clId="Web-{0EFD7774-C190-42A5-98EB-CFCF81C6F896}" dt="2021-07-23T02:21:56.625" v="0"/>
          <ac:picMkLst>
            <pc:docMk/>
            <pc:sldMk cId="3628009239" sldId="279"/>
            <ac:picMk id="6" creationId="{D81D29D4-9147-4CBA-A3B3-D422EDB5589B}"/>
          </ac:picMkLst>
        </pc:picChg>
      </pc:sldChg>
    </pc:docChg>
  </pc:docChgLst>
  <pc:docChgLst>
    <pc:chgData name="Matthew Pearce" userId="3f6bfb10dca97ecb" providerId="Windows Live" clId="Web-{FC8D80BE-58E3-41FD-BFBE-D8A574A00E43}"/>
    <pc:docChg chg="modSld">
      <pc:chgData name="Matthew Pearce" userId="3f6bfb10dca97ecb" providerId="Windows Live" clId="Web-{FC8D80BE-58E3-41FD-BFBE-D8A574A00E43}" dt="2021-07-28T01:43:50.130" v="3" actId="20577"/>
      <pc:docMkLst>
        <pc:docMk/>
      </pc:docMkLst>
      <pc:sldChg chg="modSp">
        <pc:chgData name="Matthew Pearce" userId="3f6bfb10dca97ecb" providerId="Windows Live" clId="Web-{FC8D80BE-58E3-41FD-BFBE-D8A574A00E43}" dt="2021-07-28T01:43:50.130" v="3" actId="20577"/>
        <pc:sldMkLst>
          <pc:docMk/>
          <pc:sldMk cId="311992659" sldId="268"/>
        </pc:sldMkLst>
        <pc:spChg chg="mod">
          <ac:chgData name="Matthew Pearce" userId="3f6bfb10dca97ecb" providerId="Windows Live" clId="Web-{FC8D80BE-58E3-41FD-BFBE-D8A574A00E43}" dt="2021-07-28T01:42:25.627" v="1" actId="20577"/>
          <ac:spMkLst>
            <pc:docMk/>
            <pc:sldMk cId="311992659" sldId="268"/>
            <ac:spMk id="2" creationId="{00000000-0000-0000-0000-000000000000}"/>
          </ac:spMkLst>
        </pc:spChg>
        <pc:spChg chg="mod">
          <ac:chgData name="Matthew Pearce" userId="3f6bfb10dca97ecb" providerId="Windows Live" clId="Web-{FC8D80BE-58E3-41FD-BFBE-D8A574A00E43}" dt="2021-07-28T01:43:50.130" v="3" actId="20577"/>
          <ac:spMkLst>
            <pc:docMk/>
            <pc:sldMk cId="311992659" sldId="268"/>
            <ac:spMk id="3" creationId="{00000000-0000-0000-0000-000000000000}"/>
          </ac:spMkLst>
        </pc:spChg>
      </pc:sldChg>
    </pc:docChg>
  </pc:docChgLst>
  <pc:docChgLst>
    <pc:chgData name="Matthew Pearce" userId="3f6bfb10dca97ecb" providerId="Windows Live" clId="Web-{86616D69-796C-4AD2-9856-CE3DB0AAA2B2}"/>
    <pc:docChg chg="modSld">
      <pc:chgData name="Matthew Pearce" userId="3f6bfb10dca97ecb" providerId="Windows Live" clId="Web-{86616D69-796C-4AD2-9856-CE3DB0AAA2B2}" dt="2021-07-23T02:21:01.824" v="22" actId="1076"/>
      <pc:docMkLst>
        <pc:docMk/>
      </pc:docMkLst>
      <pc:sldChg chg="addSp modSp">
        <pc:chgData name="Matthew Pearce" userId="3f6bfb10dca97ecb" providerId="Windows Live" clId="Web-{86616D69-796C-4AD2-9856-CE3DB0AAA2B2}" dt="2021-07-23T02:21:01.824" v="22" actId="1076"/>
        <pc:sldMkLst>
          <pc:docMk/>
          <pc:sldMk cId="3628009239" sldId="279"/>
        </pc:sldMkLst>
        <pc:spChg chg="mod">
          <ac:chgData name="Matthew Pearce" userId="3f6bfb10dca97ecb" providerId="Windows Live" clId="Web-{86616D69-796C-4AD2-9856-CE3DB0AAA2B2}" dt="2021-07-23T02:20:53.199" v="20" actId="1076"/>
          <ac:spMkLst>
            <pc:docMk/>
            <pc:sldMk cId="3628009239" sldId="279"/>
            <ac:spMk id="23" creationId="{CF49E236-3EEB-4F19-8D4B-8CEC4F77093F}"/>
          </ac:spMkLst>
        </pc:spChg>
        <pc:spChg chg="mod">
          <ac:chgData name="Matthew Pearce" userId="3f6bfb10dca97ecb" providerId="Windows Live" clId="Web-{86616D69-796C-4AD2-9856-CE3DB0AAA2B2}" dt="2021-07-23T02:20:45.167" v="19" actId="1076"/>
          <ac:spMkLst>
            <pc:docMk/>
            <pc:sldMk cId="3628009239" sldId="279"/>
            <ac:spMk id="24" creationId="{C2D66CAD-8632-46FB-B31F-9895141556F6}"/>
          </ac:spMkLst>
        </pc:spChg>
        <pc:picChg chg="add mod">
          <ac:chgData name="Matthew Pearce" userId="3f6bfb10dca97ecb" providerId="Windows Live" clId="Web-{86616D69-796C-4AD2-9856-CE3DB0AAA2B2}" dt="2021-07-23T02:21:01.824" v="22" actId="1076"/>
          <ac:picMkLst>
            <pc:docMk/>
            <pc:sldMk cId="3628009239" sldId="279"/>
            <ac:picMk id="6" creationId="{D81D29D4-9147-4CBA-A3B3-D422EDB5589B}"/>
          </ac:picMkLst>
        </pc:picChg>
      </pc:sldChg>
    </pc:docChg>
  </pc:docChgLst>
  <pc:docChgLst>
    <pc:chgData name="Matthew Pearce" userId="3f6bfb10dca97ecb" providerId="Windows Live" clId="Web-{B5EFDB9D-9F01-4BA3-935E-3264A7882727}"/>
    <pc:docChg chg="modSld">
      <pc:chgData name="Matthew Pearce" userId="3f6bfb10dca97ecb" providerId="Windows Live" clId="Web-{B5EFDB9D-9F01-4BA3-935E-3264A7882727}" dt="2021-07-23T02:16:04.129" v="11" actId="20577"/>
      <pc:docMkLst>
        <pc:docMk/>
      </pc:docMkLst>
      <pc:sldChg chg="modSp">
        <pc:chgData name="Matthew Pearce" userId="3f6bfb10dca97ecb" providerId="Windows Live" clId="Web-{B5EFDB9D-9F01-4BA3-935E-3264A7882727}" dt="2021-07-23T02:16:04.129" v="11" actId="20577"/>
        <pc:sldMkLst>
          <pc:docMk/>
          <pc:sldMk cId="311992659" sldId="268"/>
        </pc:sldMkLst>
        <pc:spChg chg="mod">
          <ac:chgData name="Matthew Pearce" userId="3f6bfb10dca97ecb" providerId="Windows Live" clId="Web-{B5EFDB9D-9F01-4BA3-935E-3264A7882727}" dt="2021-07-23T02:16:04.129" v="11" actId="20577"/>
          <ac:spMkLst>
            <pc:docMk/>
            <pc:sldMk cId="311992659" sldId="268"/>
            <ac:spMk id="2" creationId="{00000000-0000-0000-0000-000000000000}"/>
          </ac:spMkLst>
        </pc:spChg>
      </pc:sldChg>
    </pc:docChg>
  </pc:docChgLst>
  <pc:docChgLst>
    <pc:chgData name="Vincent 6" userId="2d2cc1441dcd44d4" providerId="Windows Live" clId="Web-{9DFEE119-3195-4A47-A605-2BE47F70BB48}"/>
    <pc:docChg chg="modSld">
      <pc:chgData name="Vincent 6" userId="2d2cc1441dcd44d4" providerId="Windows Live" clId="Web-{9DFEE119-3195-4A47-A605-2BE47F70BB48}" dt="2021-07-22T21:25:54.671" v="237" actId="1076"/>
      <pc:docMkLst>
        <pc:docMk/>
      </pc:docMkLst>
      <pc:sldChg chg="addSp modSp">
        <pc:chgData name="Vincent 6" userId="2d2cc1441dcd44d4" providerId="Windows Live" clId="Web-{9DFEE119-3195-4A47-A605-2BE47F70BB48}" dt="2021-07-22T21:25:54.671" v="237" actId="1076"/>
        <pc:sldMkLst>
          <pc:docMk/>
          <pc:sldMk cId="3628009239" sldId="279"/>
        </pc:sldMkLst>
        <pc:spChg chg="mod">
          <ac:chgData name="Vincent 6" userId="2d2cc1441dcd44d4" providerId="Windows Live" clId="Web-{9DFEE119-3195-4A47-A605-2BE47F70BB48}" dt="2021-07-22T21:02:25.147" v="58" actId="20577"/>
          <ac:spMkLst>
            <pc:docMk/>
            <pc:sldMk cId="3628009239" sldId="279"/>
            <ac:spMk id="3" creationId="{0C22AE4E-089D-4434-B68C-1CD26A33474C}"/>
          </ac:spMkLst>
        </pc:spChg>
        <pc:spChg chg="mod">
          <ac:chgData name="Vincent 6" userId="2d2cc1441dcd44d4" providerId="Windows Live" clId="Web-{9DFEE119-3195-4A47-A605-2BE47F70BB48}" dt="2021-07-22T20:48:16.756" v="4" actId="20577"/>
          <ac:spMkLst>
            <pc:docMk/>
            <pc:sldMk cId="3628009239" sldId="279"/>
            <ac:spMk id="5" creationId="{7A812825-705C-4F6F-829D-F0296BC66FA9}"/>
          </ac:spMkLst>
        </pc:spChg>
        <pc:spChg chg="mod">
          <ac:chgData name="Vincent 6" userId="2d2cc1441dcd44d4" providerId="Windows Live" clId="Web-{9DFEE119-3195-4A47-A605-2BE47F70BB48}" dt="2021-07-22T21:25:54.671" v="237" actId="1076"/>
          <ac:spMkLst>
            <pc:docMk/>
            <pc:sldMk cId="3628009239" sldId="279"/>
            <ac:spMk id="7" creationId="{8F81193A-A5E6-4E8C-96AB-86F4CF86BD6B}"/>
          </ac:spMkLst>
        </pc:spChg>
        <pc:spChg chg="mod">
          <ac:chgData name="Vincent 6" userId="2d2cc1441dcd44d4" providerId="Windows Live" clId="Web-{9DFEE119-3195-4A47-A605-2BE47F70BB48}" dt="2021-07-22T21:17:19.615" v="162" actId="20577"/>
          <ac:spMkLst>
            <pc:docMk/>
            <pc:sldMk cId="3628009239" sldId="279"/>
            <ac:spMk id="10" creationId="{0F0A4540-C6A9-4143-802C-E98420B963CD}"/>
          </ac:spMkLst>
        </pc:spChg>
        <pc:spChg chg="add mod">
          <ac:chgData name="Vincent 6" userId="2d2cc1441dcd44d4" providerId="Windows Live" clId="Web-{9DFEE119-3195-4A47-A605-2BE47F70BB48}" dt="2021-07-22T21:16:25.349" v="116" actId="20577"/>
          <ac:spMkLst>
            <pc:docMk/>
            <pc:sldMk cId="3628009239" sldId="279"/>
            <ac:spMk id="19" creationId="{51E24BEA-4948-460D-B229-2EF1FE08CC0D}"/>
          </ac:spMkLst>
        </pc:spChg>
        <pc:spChg chg="add mod">
          <ac:chgData name="Vincent 6" userId="2d2cc1441dcd44d4" providerId="Windows Live" clId="Web-{9DFEE119-3195-4A47-A605-2BE47F70BB48}" dt="2021-07-22T21:15:31.176" v="92" actId="1076"/>
          <ac:spMkLst>
            <pc:docMk/>
            <pc:sldMk cId="3628009239" sldId="279"/>
            <ac:spMk id="20" creationId="{8563348D-2B8C-4614-915C-270075D56641}"/>
          </ac:spMkLst>
        </pc:spChg>
        <pc:spChg chg="add mod">
          <ac:chgData name="Vincent 6" userId="2d2cc1441dcd44d4" providerId="Windows Live" clId="Web-{9DFEE119-3195-4A47-A605-2BE47F70BB48}" dt="2021-07-22T21:25:35.561" v="236" actId="20577"/>
          <ac:spMkLst>
            <pc:docMk/>
            <pc:sldMk cId="3628009239" sldId="279"/>
            <ac:spMk id="21" creationId="{A7A66004-168C-40CB-9D40-F251905C4B72}"/>
          </ac:spMkLst>
        </pc:spChg>
        <pc:spChg chg="add mod">
          <ac:chgData name="Vincent 6" userId="2d2cc1441dcd44d4" providerId="Windows Live" clId="Web-{9DFEE119-3195-4A47-A605-2BE47F70BB48}" dt="2021-07-22T21:24:36.217" v="195" actId="20577"/>
          <ac:spMkLst>
            <pc:docMk/>
            <pc:sldMk cId="3628009239" sldId="279"/>
            <ac:spMk id="22" creationId="{57470234-6C85-48FD-90AF-3605A09D4D24}"/>
          </ac:spMkLst>
        </pc:spChg>
      </pc:sldChg>
    </pc:docChg>
  </pc:docChgLst>
  <pc:docChgLst>
    <pc:chgData name="Matthew" userId="3f6bfb10dca97ecb" providerId="LiveId" clId="{68341C33-33FC-43AA-8890-7EB0DFAD64AC}"/>
    <pc:docChg chg="custSel delSld modSld">
      <pc:chgData name="Matthew" userId="3f6bfb10dca97ecb" providerId="LiveId" clId="{68341C33-33FC-43AA-8890-7EB0DFAD64AC}" dt="2021-07-16T03:09:28.763" v="539" actId="1592"/>
      <pc:docMkLst>
        <pc:docMk/>
      </pc:docMkLst>
      <pc:sldChg chg="modSp mod">
        <pc:chgData name="Matthew" userId="3f6bfb10dca97ecb" providerId="LiveId" clId="{68341C33-33FC-43AA-8890-7EB0DFAD64AC}" dt="2021-07-16T02:50:30.379" v="23" actId="20577"/>
        <pc:sldMkLst>
          <pc:docMk/>
          <pc:sldMk cId="311992659" sldId="268"/>
        </pc:sldMkLst>
        <pc:spChg chg="mod">
          <ac:chgData name="Matthew" userId="3f6bfb10dca97ecb" providerId="LiveId" clId="{68341C33-33FC-43AA-8890-7EB0DFAD64AC}" dt="2021-07-16T02:50:16.348" v="18" actId="20577"/>
          <ac:spMkLst>
            <pc:docMk/>
            <pc:sldMk cId="311992659" sldId="268"/>
            <ac:spMk id="2" creationId="{00000000-0000-0000-0000-000000000000}"/>
          </ac:spMkLst>
        </pc:spChg>
        <pc:spChg chg="mod">
          <ac:chgData name="Matthew" userId="3f6bfb10dca97ecb" providerId="LiveId" clId="{68341C33-33FC-43AA-8890-7EB0DFAD64AC}" dt="2021-07-16T02:50:30.379" v="23" actId="20577"/>
          <ac:spMkLst>
            <pc:docMk/>
            <pc:sldMk cId="311992659" sldId="268"/>
            <ac:spMk id="3" creationId="{00000000-0000-0000-0000-000000000000}"/>
          </ac:spMkLst>
        </pc:spChg>
      </pc:sldChg>
      <pc:sldChg chg="addSp delSp modSp mod addCm delCm modNotesTx">
        <pc:chgData name="Matthew" userId="3f6bfb10dca97ecb" providerId="LiveId" clId="{68341C33-33FC-43AA-8890-7EB0DFAD64AC}" dt="2021-07-16T03:09:28.763" v="539" actId="1592"/>
        <pc:sldMkLst>
          <pc:docMk/>
          <pc:sldMk cId="3628009239" sldId="279"/>
        </pc:sldMkLst>
        <pc:spChg chg="add del mod">
          <ac:chgData name="Matthew" userId="3f6bfb10dca97ecb" providerId="LiveId" clId="{68341C33-33FC-43AA-8890-7EB0DFAD64AC}" dt="2021-07-16T02:58:16.807" v="335" actId="478"/>
          <ac:spMkLst>
            <pc:docMk/>
            <pc:sldMk cId="3628009239" sldId="279"/>
            <ac:spMk id="2" creationId="{A1AEF943-95CB-4222-B0C2-C21172121407}"/>
          </ac:spMkLst>
        </pc:spChg>
        <pc:spChg chg="add del mod">
          <ac:chgData name="Matthew" userId="3f6bfb10dca97ecb" providerId="LiveId" clId="{68341C33-33FC-43AA-8890-7EB0DFAD64AC}" dt="2021-07-16T02:58:18.954" v="336" actId="478"/>
          <ac:spMkLst>
            <pc:docMk/>
            <pc:sldMk cId="3628009239" sldId="279"/>
            <ac:spMk id="3" creationId="{7CCC6836-99AD-40F9-B6F8-ACC3B60B0C49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" creationId="{E3153BB0-48F6-4F3E-9298-4A4BDB01C3ED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" creationId="{5C160FC1-ECD4-4918-812B-1D543F5B4E00}"/>
          </ac:spMkLst>
        </pc:spChg>
        <pc:spChg chg="add del mod">
          <ac:chgData name="Matthew" userId="3f6bfb10dca97ecb" providerId="LiveId" clId="{68341C33-33FC-43AA-8890-7EB0DFAD64AC}" dt="2021-07-16T02:58:22.487" v="337" actId="478"/>
          <ac:spMkLst>
            <pc:docMk/>
            <pc:sldMk cId="3628009239" sldId="279"/>
            <ac:spMk id="10" creationId="{08CA4E6B-C29F-473A-8C0A-3C67757327CF}"/>
          </ac:spMkLst>
        </pc:spChg>
        <pc:spChg chg="add del mod">
          <ac:chgData name="Matthew" userId="3f6bfb10dca97ecb" providerId="LiveId" clId="{68341C33-33FC-43AA-8890-7EB0DFAD64AC}" dt="2021-07-16T02:58:24.454" v="338" actId="478"/>
          <ac:spMkLst>
            <pc:docMk/>
            <pc:sldMk cId="3628009239" sldId="279"/>
            <ac:spMk id="11" creationId="{1512600C-6BBD-4A0D-8560-B0F4B5E264E7}"/>
          </ac:spMkLst>
        </pc:spChg>
        <pc:spChg chg="add del mod">
          <ac:chgData name="Matthew" userId="3f6bfb10dca97ecb" providerId="LiveId" clId="{68341C33-33FC-43AA-8890-7EB0DFAD64AC}" dt="2021-07-16T02:58:28.323" v="339" actId="478"/>
          <ac:spMkLst>
            <pc:docMk/>
            <pc:sldMk cId="3628009239" sldId="279"/>
            <ac:spMk id="12" creationId="{4F73D433-4900-4D81-94CD-79572EB9239E}"/>
          </ac:spMkLst>
        </pc:spChg>
        <pc:spChg chg="add mod">
          <ac:chgData name="Matthew" userId="3f6bfb10dca97ecb" providerId="LiveId" clId="{68341C33-33FC-43AA-8890-7EB0DFAD64AC}" dt="2021-07-16T03:08:56.830" v="537" actId="1036"/>
          <ac:spMkLst>
            <pc:docMk/>
            <pc:sldMk cId="3628009239" sldId="279"/>
            <ac:spMk id="18" creationId="{52D17A09-FB3C-4769-8E17-8D7421AA815E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38" creationId="{A242AFFC-59F1-4FBD-8E70-B11CEC3F5F0F}"/>
          </ac:spMkLst>
        </pc:spChg>
        <pc:spChg chg="del">
          <ac:chgData name="Matthew" userId="3f6bfb10dca97ecb" providerId="LiveId" clId="{68341C33-33FC-43AA-8890-7EB0DFAD64AC}" dt="2021-07-16T02:51:07.365" v="27" actId="478"/>
          <ac:spMkLst>
            <pc:docMk/>
            <pc:sldMk cId="3628009239" sldId="279"/>
            <ac:spMk id="43" creationId="{49C04200-58D7-485F-AEF9-A803801FE938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4" creationId="{AE59D870-1DB2-40BB-9661-055EE5A1BA8B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5" creationId="{D7E6BE24-8A7C-4612-99A9-CC55B35C344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6" creationId="{A6B93A82-D7BF-453F-823D-D57B7CCE32A6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7" creationId="{F96A3BE4-6506-43C0-A7D6-A9378A9D1550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8" creationId="{5D104E98-BC3E-42D7-BC1F-BC24F3381EB9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49" creationId="{D682CA07-8236-4A3D-AE77-AAD648AD931E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51" creationId="{C095DA5C-2E3A-47B1-B139-7F540CFAA1C9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0" creationId="{F6AB77E0-2676-4F7F-BC90-A04945350512}"/>
          </ac:spMkLst>
        </pc:spChg>
        <pc:spChg chg="del">
          <ac:chgData name="Matthew" userId="3f6bfb10dca97ecb" providerId="LiveId" clId="{68341C33-33FC-43AA-8890-7EB0DFAD64AC}" dt="2021-07-16T02:51:07.365" v="27" actId="478"/>
          <ac:spMkLst>
            <pc:docMk/>
            <pc:sldMk cId="3628009239" sldId="279"/>
            <ac:spMk id="61" creationId="{D9CBB173-6CF0-469B-A68E-A1FB362C21C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2" creationId="{80E2749B-AE1F-4C5E-BF2F-5F6B6388218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3" creationId="{B32F7F9F-4279-489D-8493-57C12BE7A559}"/>
          </ac:spMkLst>
        </pc:spChg>
        <pc:spChg chg="del">
          <ac:chgData name="Matthew" userId="3f6bfb10dca97ecb" providerId="LiveId" clId="{68341C33-33FC-43AA-8890-7EB0DFAD64AC}" dt="2021-07-16T02:51:07.365" v="27" actId="478"/>
          <ac:spMkLst>
            <pc:docMk/>
            <pc:sldMk cId="3628009239" sldId="279"/>
            <ac:spMk id="64" creationId="{E9C88A81-D6DF-43FE-BBF5-7BFC353B6A77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5" creationId="{FA360EA2-8C69-4A1A-80CA-86C5EA84E263}"/>
          </ac:spMkLst>
        </pc:spChg>
        <pc:spChg chg="del">
          <ac:chgData name="Matthew" userId="3f6bfb10dca97ecb" providerId="LiveId" clId="{68341C33-33FC-43AA-8890-7EB0DFAD64AC}" dt="2021-07-16T02:51:07.365" v="27" actId="478"/>
          <ac:spMkLst>
            <pc:docMk/>
            <pc:sldMk cId="3628009239" sldId="279"/>
            <ac:spMk id="66" creationId="{92CE50A2-BC8C-490D-97D6-BF6F15112619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7" creationId="{E9621FF1-9896-466B-83F8-E838BC2CC170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68" creationId="{AC8B680B-AD68-4962-8993-F4F819405DDA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0" creationId="{3886F418-989D-41D0-8624-8070037CB36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1" creationId="{7BCFC428-756C-4944-AD59-4FFFEAAE00B1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2" creationId="{2250EA70-6151-465C-8585-BE50614281BE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3" creationId="{65193AB9-36A3-4755-9E82-EE2AB77174B3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4" creationId="{636BC63B-5F96-4CF4-84A4-1418C3914A53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6" creationId="{50DFF97F-0C56-4F2B-8449-D0DE592AC115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7" creationId="{F64FE000-7CC9-40E3-96E5-B4AEBE8916A6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8" creationId="{684835CB-C4F4-4BA2-B437-20682B821676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79" creationId="{15F343A7-82D8-4215-9435-294295A50F6C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0" creationId="{76A9D816-6A55-40FB-AD47-351273D78215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4" creationId="{AAD872BC-2364-47A8-A05C-F03E39946127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5" creationId="{0E330AB7-3F33-4E06-AD58-2845939A8D5A}"/>
          </ac:spMkLst>
        </pc:spChg>
        <pc:spChg chg="del">
          <ac:chgData name="Matthew" userId="3f6bfb10dca97ecb" providerId="LiveId" clId="{68341C33-33FC-43AA-8890-7EB0DFAD64AC}" dt="2021-07-16T02:51:07.365" v="27" actId="478"/>
          <ac:spMkLst>
            <pc:docMk/>
            <pc:sldMk cId="3628009239" sldId="279"/>
            <ac:spMk id="86" creationId="{44D92BBA-F103-4F80-803D-2C5E1187A0EE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7" creationId="{C1DC8B15-B38C-4463-8025-CE0DAEF661D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89" creationId="{729BAD29-015D-4F03-A8AC-B084EC60FAAF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90" creationId="{07EA0501-5EED-4470-9819-2E2B585B4840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91" creationId="{F7C7FF61-F239-4F16-83A2-D0CB2D0867D1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92" creationId="{016A041C-BE4B-4AE7-891C-908444250A3D}"/>
          </ac:spMkLst>
        </pc:spChg>
        <pc:spChg chg="del">
          <ac:chgData name="Matthew" userId="3f6bfb10dca97ecb" providerId="LiveId" clId="{68341C33-33FC-43AA-8890-7EB0DFAD64AC}" dt="2021-07-16T02:50:50.533" v="26" actId="478"/>
          <ac:spMkLst>
            <pc:docMk/>
            <pc:sldMk cId="3628009239" sldId="279"/>
            <ac:spMk id="93" creationId="{3418D99C-F94A-4C73-8392-B1E06E404409}"/>
          </ac:spMkLst>
        </pc:spChg>
        <pc:grpChg chg="del mod">
          <ac:chgData name="Matthew" userId="3f6bfb10dca97ecb" providerId="LiveId" clId="{68341C33-33FC-43AA-8890-7EB0DFAD64AC}" dt="2021-07-16T02:58:34.204" v="340" actId="478"/>
          <ac:grpSpMkLst>
            <pc:docMk/>
            <pc:sldMk cId="3628009239" sldId="279"/>
            <ac:grpSpMk id="5" creationId="{00000000-0000-0000-0000-000000000000}"/>
          </ac:grpSpMkLst>
        </pc:grpChg>
        <pc:grpChg chg="del">
          <ac:chgData name="Matthew" userId="3f6bfb10dca97ecb" providerId="LiveId" clId="{68341C33-33FC-43AA-8890-7EB0DFAD64AC}" dt="2021-07-16T02:50:40.997" v="24" actId="478"/>
          <ac:grpSpMkLst>
            <pc:docMk/>
            <pc:sldMk cId="3628009239" sldId="279"/>
            <ac:grpSpMk id="23" creationId="{483608F8-6D4E-4684-84C6-70764C8D2C0E}"/>
          </ac:grpSpMkLst>
        </pc:grpChg>
        <pc:picChg chg="del">
          <ac:chgData name="Matthew" userId="3f6bfb10dca97ecb" providerId="LiveId" clId="{68341C33-33FC-43AA-8890-7EB0DFAD64AC}" dt="2021-07-16T02:50:42.745" v="25" actId="478"/>
          <ac:picMkLst>
            <pc:docMk/>
            <pc:sldMk cId="3628009239" sldId="279"/>
            <ac:picMk id="13" creationId="{CEFE3A07-B450-468D-A06E-5AC1434D01D6}"/>
          </ac:picMkLst>
        </pc:picChg>
        <pc:picChg chg="add del mod">
          <ac:chgData name="Matthew" userId="3f6bfb10dca97ecb" providerId="LiveId" clId="{68341C33-33FC-43AA-8890-7EB0DFAD64AC}" dt="2021-07-16T03:02:03.748" v="346" actId="478"/>
          <ac:picMkLst>
            <pc:docMk/>
            <pc:sldMk cId="3628009239" sldId="279"/>
            <ac:picMk id="15" creationId="{890832D4-6FAA-4E63-BAB9-FAB56A29CA9C}"/>
          </ac:picMkLst>
        </pc:picChg>
        <pc:picChg chg="add mod">
          <ac:chgData name="Matthew" userId="3f6bfb10dca97ecb" providerId="LiveId" clId="{68341C33-33FC-43AA-8890-7EB0DFAD64AC}" dt="2021-07-16T03:08:11.338" v="533" actId="1076"/>
          <ac:picMkLst>
            <pc:docMk/>
            <pc:sldMk cId="3628009239" sldId="279"/>
            <ac:picMk id="17" creationId="{CEB23776-0DA1-449B-8D3A-9344356F6B7C}"/>
          </ac:picMkLst>
        </pc:picChg>
      </pc:sldChg>
      <pc:sldChg chg="del">
        <pc:chgData name="Matthew" userId="3f6bfb10dca97ecb" providerId="LiveId" clId="{68341C33-33FC-43AA-8890-7EB0DFAD64AC}" dt="2021-07-16T02:51:12.551" v="28" actId="47"/>
        <pc:sldMkLst>
          <pc:docMk/>
          <pc:sldMk cId="2328879682" sldId="280"/>
        </pc:sldMkLst>
      </pc:sldChg>
      <pc:sldChg chg="del">
        <pc:chgData name="Matthew" userId="3f6bfb10dca97ecb" providerId="LiveId" clId="{68341C33-33FC-43AA-8890-7EB0DFAD64AC}" dt="2021-07-16T02:51:12.909" v="29" actId="47"/>
        <pc:sldMkLst>
          <pc:docMk/>
          <pc:sldMk cId="4270513723" sldId="281"/>
        </pc:sldMkLst>
      </pc:sldChg>
      <pc:sldChg chg="del">
        <pc:chgData name="Matthew" userId="3f6bfb10dca97ecb" providerId="LiveId" clId="{68341C33-33FC-43AA-8890-7EB0DFAD64AC}" dt="2021-07-16T02:51:13.322" v="30" actId="47"/>
        <pc:sldMkLst>
          <pc:docMk/>
          <pc:sldMk cId="635619509" sldId="282"/>
        </pc:sldMkLst>
      </pc:sldChg>
      <pc:sldChg chg="del">
        <pc:chgData name="Matthew" userId="3f6bfb10dca97ecb" providerId="LiveId" clId="{68341C33-33FC-43AA-8890-7EB0DFAD64AC}" dt="2021-07-16T02:51:13.684" v="31" actId="47"/>
        <pc:sldMkLst>
          <pc:docMk/>
          <pc:sldMk cId="325640659" sldId="283"/>
        </pc:sldMkLst>
      </pc:sldChg>
      <pc:sldChg chg="del">
        <pc:chgData name="Matthew" userId="3f6bfb10dca97ecb" providerId="LiveId" clId="{68341C33-33FC-43AA-8890-7EB0DFAD64AC}" dt="2021-07-16T02:51:14.135" v="32" actId="47"/>
        <pc:sldMkLst>
          <pc:docMk/>
          <pc:sldMk cId="59065047" sldId="284"/>
        </pc:sldMkLst>
      </pc:sldChg>
      <pc:sldChg chg="del">
        <pc:chgData name="Matthew" userId="3f6bfb10dca97ecb" providerId="LiveId" clId="{68341C33-33FC-43AA-8890-7EB0DFAD64AC}" dt="2021-07-16T02:51:14.877" v="34" actId="47"/>
        <pc:sldMkLst>
          <pc:docMk/>
          <pc:sldMk cId="585004196" sldId="286"/>
        </pc:sldMkLst>
      </pc:sldChg>
      <pc:sldChg chg="del">
        <pc:chgData name="Matthew" userId="3f6bfb10dca97ecb" providerId="LiveId" clId="{68341C33-33FC-43AA-8890-7EB0DFAD64AC}" dt="2021-07-16T02:51:15.308" v="35" actId="47"/>
        <pc:sldMkLst>
          <pc:docMk/>
          <pc:sldMk cId="2671022931" sldId="287"/>
        </pc:sldMkLst>
      </pc:sldChg>
      <pc:sldChg chg="del">
        <pc:chgData name="Matthew" userId="3f6bfb10dca97ecb" providerId="LiveId" clId="{68341C33-33FC-43AA-8890-7EB0DFAD64AC}" dt="2021-07-16T02:51:15.644" v="36" actId="47"/>
        <pc:sldMkLst>
          <pc:docMk/>
          <pc:sldMk cId="37408938" sldId="288"/>
        </pc:sldMkLst>
      </pc:sldChg>
      <pc:sldChg chg="del">
        <pc:chgData name="Matthew" userId="3f6bfb10dca97ecb" providerId="LiveId" clId="{68341C33-33FC-43AA-8890-7EB0DFAD64AC}" dt="2021-07-16T02:51:14.469" v="33" actId="47"/>
        <pc:sldMkLst>
          <pc:docMk/>
          <pc:sldMk cId="2735505300" sldId="289"/>
        </pc:sldMkLst>
      </pc:sldChg>
      <pc:sldChg chg="del">
        <pc:chgData name="Matthew" userId="3f6bfb10dca97ecb" providerId="LiveId" clId="{68341C33-33FC-43AA-8890-7EB0DFAD64AC}" dt="2021-07-16T02:51:15.922" v="37" actId="47"/>
        <pc:sldMkLst>
          <pc:docMk/>
          <pc:sldMk cId="1644048337" sldId="290"/>
        </pc:sldMkLst>
      </pc:sldChg>
      <pc:sldChg chg="del">
        <pc:chgData name="Matthew" userId="3f6bfb10dca97ecb" providerId="LiveId" clId="{68341C33-33FC-43AA-8890-7EB0DFAD64AC}" dt="2021-07-16T02:51:17.059" v="39" actId="47"/>
        <pc:sldMkLst>
          <pc:docMk/>
          <pc:sldMk cId="2057999530" sldId="292"/>
        </pc:sldMkLst>
      </pc:sldChg>
      <pc:sldChg chg="del">
        <pc:chgData name="Matthew" userId="3f6bfb10dca97ecb" providerId="LiveId" clId="{68341C33-33FC-43AA-8890-7EB0DFAD64AC}" dt="2021-07-16T02:51:16.514" v="38" actId="47"/>
        <pc:sldMkLst>
          <pc:docMk/>
          <pc:sldMk cId="1244170112" sldId="295"/>
        </pc:sldMkLst>
      </pc:sldChg>
    </pc:docChg>
  </pc:docChgLst>
  <pc:docChgLst>
    <pc:chgData name="RUTH NGIENDO" userId="ec1c5ea570c8e2df" providerId="Windows Live" clId="Web-{3816004F-F360-4625-A6D1-1B30B9356731}"/>
    <pc:docChg chg="modSld">
      <pc:chgData name="RUTH NGIENDO" userId="ec1c5ea570c8e2df" providerId="Windows Live" clId="Web-{3816004F-F360-4625-A6D1-1B30B9356731}" dt="2021-08-01T00:31:25.520" v="21" actId="20577"/>
      <pc:docMkLst>
        <pc:docMk/>
      </pc:docMkLst>
      <pc:sldChg chg="modSp">
        <pc:chgData name="RUTH NGIENDO" userId="ec1c5ea570c8e2df" providerId="Windows Live" clId="Web-{3816004F-F360-4625-A6D1-1B30B9356731}" dt="2021-08-01T00:31:25.520" v="21" actId="20577"/>
        <pc:sldMkLst>
          <pc:docMk/>
          <pc:sldMk cId="2156623782" sldId="281"/>
        </pc:sldMkLst>
        <pc:spChg chg="mod">
          <ac:chgData name="RUTH NGIENDO" userId="ec1c5ea570c8e2df" providerId="Windows Live" clId="Web-{3816004F-F360-4625-A6D1-1B30B9356731}" dt="2021-08-01T00:24:25.175" v="1" actId="20577"/>
          <ac:spMkLst>
            <pc:docMk/>
            <pc:sldMk cId="2156623782" sldId="281"/>
            <ac:spMk id="12" creationId="{18E7DFD0-1AE9-43EB-863D-3C3FD79E9547}"/>
          </ac:spMkLst>
        </pc:spChg>
        <pc:spChg chg="mod">
          <ac:chgData name="RUTH NGIENDO" userId="ec1c5ea570c8e2df" providerId="Windows Live" clId="Web-{3816004F-F360-4625-A6D1-1B30B9356731}" dt="2021-08-01T00:31:25.520" v="21" actId="20577"/>
          <ac:spMkLst>
            <pc:docMk/>
            <pc:sldMk cId="2156623782" sldId="281"/>
            <ac:spMk id="25" creationId="{AB28BC47-935E-4A8E-B4CF-9EF92899BDE6}"/>
          </ac:spMkLst>
        </pc:spChg>
      </pc:sldChg>
    </pc:docChg>
  </pc:docChgLst>
  <pc:docChgLst>
    <pc:chgData name="Matthew" userId="3f6bfb10dca97ecb" providerId="LiveId" clId="{365AFAAA-98FB-40CB-BD98-F782EB089189}"/>
    <pc:docChg chg="custSel modSld">
      <pc:chgData name="Matthew" userId="3f6bfb10dca97ecb" providerId="LiveId" clId="{365AFAAA-98FB-40CB-BD98-F782EB089189}" dt="2021-07-23T02:04:41.797" v="474" actId="20577"/>
      <pc:docMkLst>
        <pc:docMk/>
      </pc:docMkLst>
      <pc:sldChg chg="addSp delSp modSp mod">
        <pc:chgData name="Matthew" userId="3f6bfb10dca97ecb" providerId="LiveId" clId="{365AFAAA-98FB-40CB-BD98-F782EB089189}" dt="2021-07-23T02:04:41.797" v="474" actId="20577"/>
        <pc:sldMkLst>
          <pc:docMk/>
          <pc:sldMk cId="3628009239" sldId="279"/>
        </pc:sldMkLst>
        <pc:spChg chg="mod">
          <ac:chgData name="Matthew" userId="3f6bfb10dca97ecb" providerId="LiveId" clId="{365AFAAA-98FB-40CB-BD98-F782EB089189}" dt="2021-07-23T02:01:09.524" v="295" actId="14100"/>
          <ac:spMkLst>
            <pc:docMk/>
            <pc:sldMk cId="3628009239" sldId="279"/>
            <ac:spMk id="2" creationId="{DFAD6B48-3F91-4FE1-842A-4C4C1CA4C975}"/>
          </ac:spMkLst>
        </pc:spChg>
        <pc:spChg chg="mod">
          <ac:chgData name="Matthew" userId="3f6bfb10dca97ecb" providerId="LiveId" clId="{365AFAAA-98FB-40CB-BD98-F782EB089189}" dt="2021-07-23T01:58:32.162" v="240" actId="1076"/>
          <ac:spMkLst>
            <pc:docMk/>
            <pc:sldMk cId="3628009239" sldId="279"/>
            <ac:spMk id="3" creationId="{0C22AE4E-089D-4434-B68C-1CD26A33474C}"/>
          </ac:spMkLst>
        </pc:spChg>
        <pc:spChg chg="mod">
          <ac:chgData name="Matthew" userId="3f6bfb10dca97ecb" providerId="LiveId" clId="{365AFAAA-98FB-40CB-BD98-F782EB089189}" dt="2021-07-23T02:01:12.188" v="296" actId="14100"/>
          <ac:spMkLst>
            <pc:docMk/>
            <pc:sldMk cId="3628009239" sldId="279"/>
            <ac:spMk id="4" creationId="{B936A733-2E11-43D0-B88D-9236A968E3D2}"/>
          </ac:spMkLst>
        </pc:spChg>
        <pc:spChg chg="mod">
          <ac:chgData name="Matthew" userId="3f6bfb10dca97ecb" providerId="LiveId" clId="{365AFAAA-98FB-40CB-BD98-F782EB089189}" dt="2021-07-23T02:01:14.606" v="297" actId="14100"/>
          <ac:spMkLst>
            <pc:docMk/>
            <pc:sldMk cId="3628009239" sldId="279"/>
            <ac:spMk id="5" creationId="{7A812825-705C-4F6F-829D-F0296BC66FA9}"/>
          </ac:spMkLst>
        </pc:spChg>
        <pc:spChg chg="del mod">
          <ac:chgData name="Matthew" userId="3f6bfb10dca97ecb" providerId="LiveId" clId="{365AFAAA-98FB-40CB-BD98-F782EB089189}" dt="2021-07-23T00:58:24.982" v="1" actId="478"/>
          <ac:spMkLst>
            <pc:docMk/>
            <pc:sldMk cId="3628009239" sldId="279"/>
            <ac:spMk id="6" creationId="{1266B774-D608-4365-892A-45B6F321882C}"/>
          </ac:spMkLst>
        </pc:spChg>
        <pc:spChg chg="mod">
          <ac:chgData name="Matthew" userId="3f6bfb10dca97ecb" providerId="LiveId" clId="{365AFAAA-98FB-40CB-BD98-F782EB089189}" dt="2021-07-23T02:00:51.701" v="293" actId="14100"/>
          <ac:spMkLst>
            <pc:docMk/>
            <pc:sldMk cId="3628009239" sldId="279"/>
            <ac:spMk id="11" creationId="{5D4F38F6-DA1F-4598-94C3-7B29CE389B59}"/>
          </ac:spMkLst>
        </pc:spChg>
        <pc:spChg chg="mod">
          <ac:chgData name="Matthew" userId="3f6bfb10dca97ecb" providerId="LiveId" clId="{365AFAAA-98FB-40CB-BD98-F782EB089189}" dt="2021-07-23T01:57:30.411" v="214" actId="1076"/>
          <ac:spMkLst>
            <pc:docMk/>
            <pc:sldMk cId="3628009239" sldId="279"/>
            <ac:spMk id="14" creationId="{FFEF64C2-BCE5-473B-81FE-9CBF81EBBD69}"/>
          </ac:spMkLst>
        </pc:spChg>
        <pc:spChg chg="mod">
          <ac:chgData name="Matthew" userId="3f6bfb10dca97ecb" providerId="LiveId" clId="{365AFAAA-98FB-40CB-BD98-F782EB089189}" dt="2021-07-23T02:00:44.291" v="292" actId="14100"/>
          <ac:spMkLst>
            <pc:docMk/>
            <pc:sldMk cId="3628009239" sldId="279"/>
            <ac:spMk id="15" creationId="{75E3787A-975D-4556-9B32-F4DA450A9C8F}"/>
          </ac:spMkLst>
        </pc:spChg>
        <pc:spChg chg="mod">
          <ac:chgData name="Matthew" userId="3f6bfb10dca97ecb" providerId="LiveId" clId="{365AFAAA-98FB-40CB-BD98-F782EB089189}" dt="2021-07-23T01:58:13.980" v="238" actId="1035"/>
          <ac:spMkLst>
            <pc:docMk/>
            <pc:sldMk cId="3628009239" sldId="279"/>
            <ac:spMk id="18" creationId="{52D17A09-FB3C-4769-8E17-8D7421AA815E}"/>
          </ac:spMkLst>
        </pc:spChg>
        <pc:spChg chg="mod">
          <ac:chgData name="Matthew" userId="3f6bfb10dca97ecb" providerId="LiveId" clId="{365AFAAA-98FB-40CB-BD98-F782EB089189}" dt="2021-07-23T02:00:59.821" v="294" actId="14100"/>
          <ac:spMkLst>
            <pc:docMk/>
            <pc:sldMk cId="3628009239" sldId="279"/>
            <ac:spMk id="19" creationId="{51E24BEA-4948-460D-B229-2EF1FE08CC0D}"/>
          </ac:spMkLst>
        </pc:spChg>
        <pc:spChg chg="mod">
          <ac:chgData name="Matthew" userId="3f6bfb10dca97ecb" providerId="LiveId" clId="{365AFAAA-98FB-40CB-BD98-F782EB089189}" dt="2021-07-23T01:58:22.687" v="239" actId="1076"/>
          <ac:spMkLst>
            <pc:docMk/>
            <pc:sldMk cId="3628009239" sldId="279"/>
            <ac:spMk id="20" creationId="{8563348D-2B8C-4614-915C-270075D56641}"/>
          </ac:spMkLst>
        </pc:spChg>
        <pc:spChg chg="add mod">
          <ac:chgData name="Matthew" userId="3f6bfb10dca97ecb" providerId="LiveId" clId="{365AFAAA-98FB-40CB-BD98-F782EB089189}" dt="2021-07-23T01:52:48.498" v="184" actId="20577"/>
          <ac:spMkLst>
            <pc:docMk/>
            <pc:sldMk cId="3628009239" sldId="279"/>
            <ac:spMk id="23" creationId="{CF49E236-3EEB-4F19-8D4B-8CEC4F77093F}"/>
          </ac:spMkLst>
        </pc:spChg>
        <pc:spChg chg="add mod">
          <ac:chgData name="Matthew" userId="3f6bfb10dca97ecb" providerId="LiveId" clId="{365AFAAA-98FB-40CB-BD98-F782EB089189}" dt="2021-07-23T01:55:01.243" v="211" actId="20577"/>
          <ac:spMkLst>
            <pc:docMk/>
            <pc:sldMk cId="3628009239" sldId="279"/>
            <ac:spMk id="24" creationId="{C2D66CAD-8632-46FB-B31F-9895141556F6}"/>
          </ac:spMkLst>
        </pc:spChg>
        <pc:spChg chg="add mod">
          <ac:chgData name="Matthew" userId="3f6bfb10dca97ecb" providerId="LiveId" clId="{365AFAAA-98FB-40CB-BD98-F782EB089189}" dt="2021-07-23T02:04:41.797" v="474" actId="20577"/>
          <ac:spMkLst>
            <pc:docMk/>
            <pc:sldMk cId="3628009239" sldId="279"/>
            <ac:spMk id="25" creationId="{AB28BC47-935E-4A8E-B4CF-9EF92899BDE6}"/>
          </ac:spMkLst>
        </pc:spChg>
        <pc:spChg chg="add mod">
          <ac:chgData name="Matthew" userId="3f6bfb10dca97ecb" providerId="LiveId" clId="{365AFAAA-98FB-40CB-BD98-F782EB089189}" dt="2021-07-23T02:02:44.810" v="401" actId="20577"/>
          <ac:spMkLst>
            <pc:docMk/>
            <pc:sldMk cId="3628009239" sldId="279"/>
            <ac:spMk id="26" creationId="{9E1CE1AD-C855-47FB-A5C5-4E85648BA34B}"/>
          </ac:spMkLst>
        </pc:spChg>
      </pc:sldChg>
    </pc:docChg>
  </pc:docChgLst>
  <pc:docChgLst>
    <pc:chgData name="Vincent 6" userId="2d2cc1441dcd44d4" providerId="Windows Live" clId="Web-{7BB18AE2-A0D7-4096-9244-7CB3322863BA}"/>
    <pc:docChg chg="addSld modSld">
      <pc:chgData name="Vincent 6" userId="2d2cc1441dcd44d4" providerId="Windows Live" clId="Web-{7BB18AE2-A0D7-4096-9244-7CB3322863BA}" dt="2021-07-28T01:45:56.581" v="17"/>
      <pc:docMkLst>
        <pc:docMk/>
      </pc:docMkLst>
      <pc:sldChg chg="addSp modSp add replId">
        <pc:chgData name="Vincent 6" userId="2d2cc1441dcd44d4" providerId="Windows Live" clId="Web-{7BB18AE2-A0D7-4096-9244-7CB3322863BA}" dt="2021-07-28T01:45:56.581" v="17"/>
        <pc:sldMkLst>
          <pc:docMk/>
          <pc:sldMk cId="2156623782" sldId="281"/>
        </pc:sldMkLst>
        <pc:spChg chg="add mod">
          <ac:chgData name="Vincent 6" userId="2d2cc1441dcd44d4" providerId="Windows Live" clId="Web-{7BB18AE2-A0D7-4096-9244-7CB3322863BA}" dt="2021-07-28T01:40:07.305" v="16" actId="1076"/>
          <ac:spMkLst>
            <pc:docMk/>
            <pc:sldMk cId="2156623782" sldId="281"/>
            <ac:spMk id="6" creationId="{DFFFAC9A-15E2-4C5B-849B-68C460CF929E}"/>
          </ac:spMkLst>
        </pc:spChg>
        <pc:spChg chg="add">
          <ac:chgData name="Vincent 6" userId="2d2cc1441dcd44d4" providerId="Windows Live" clId="Web-{7BB18AE2-A0D7-4096-9244-7CB3322863BA}" dt="2021-07-28T01:45:56.581" v="17"/>
          <ac:spMkLst>
            <pc:docMk/>
            <pc:sldMk cId="2156623782" sldId="281"/>
            <ac:spMk id="7" creationId="{5A1226A1-220B-46B6-89C0-E1416F88B621}"/>
          </ac:spMkLst>
        </pc:spChg>
      </pc:sldChg>
    </pc:docChg>
  </pc:docChgLst>
  <pc:docChgLst>
    <pc:chgData name="Matthew Pearce" userId="3f6bfb10dca97ecb" providerId="Windows Live" clId="Web-{200EBC87-96E4-4FBF-B8F5-5DDC47B36825}"/>
    <pc:docChg chg="modSld">
      <pc:chgData name="Matthew Pearce" userId="3f6bfb10dca97ecb" providerId="Windows Live" clId="Web-{200EBC87-96E4-4FBF-B8F5-5DDC47B36825}" dt="2021-07-31T22:44:56.084" v="49" actId="14100"/>
      <pc:docMkLst>
        <pc:docMk/>
      </pc:docMkLst>
      <pc:sldChg chg="modSp">
        <pc:chgData name="Matthew Pearce" userId="3f6bfb10dca97ecb" providerId="Windows Live" clId="Web-{200EBC87-96E4-4FBF-B8F5-5DDC47B36825}" dt="2021-07-31T22:44:56.084" v="49" actId="14100"/>
        <pc:sldMkLst>
          <pc:docMk/>
          <pc:sldMk cId="2156623782" sldId="281"/>
        </pc:sldMkLst>
        <pc:spChg chg="mod">
          <ac:chgData name="Matthew Pearce" userId="3f6bfb10dca97ecb" providerId="Windows Live" clId="Web-{200EBC87-96E4-4FBF-B8F5-5DDC47B36825}" dt="2021-07-31T22:44:56.084" v="49" actId="14100"/>
          <ac:spMkLst>
            <pc:docMk/>
            <pc:sldMk cId="2156623782" sldId="281"/>
            <ac:spMk id="23" creationId="{CF49E236-3EEB-4F19-8D4B-8CEC4F77093F}"/>
          </ac:spMkLst>
        </pc:spChg>
        <pc:spChg chg="mod">
          <ac:chgData name="Matthew Pearce" userId="3f6bfb10dca97ecb" providerId="Windows Live" clId="Web-{200EBC87-96E4-4FBF-B8F5-5DDC47B36825}" dt="2021-07-31T22:44:51.584" v="48" actId="1076"/>
          <ac:spMkLst>
            <pc:docMk/>
            <pc:sldMk cId="2156623782" sldId="281"/>
            <ac:spMk id="24" creationId="{C2D66CAD-8632-46FB-B31F-9895141556F6}"/>
          </ac:spMkLst>
        </pc:spChg>
      </pc:sldChg>
    </pc:docChg>
  </pc:docChgLst>
  <pc:docChgLst>
    <pc:chgData name="Kyle Frizol" userId="93751314632ae04f" providerId="Windows Live" clId="Web-{312F36BF-9B75-49AB-A372-36BFA5C1231C}"/>
    <pc:docChg chg="modSld">
      <pc:chgData name="Kyle Frizol" userId="93751314632ae04f" providerId="Windows Live" clId="Web-{312F36BF-9B75-49AB-A372-36BFA5C1231C}" dt="2021-07-31T04:03:05.512" v="330" actId="20577"/>
      <pc:docMkLst>
        <pc:docMk/>
      </pc:docMkLst>
      <pc:sldChg chg="modSp">
        <pc:chgData name="Kyle Frizol" userId="93751314632ae04f" providerId="Windows Live" clId="Web-{312F36BF-9B75-49AB-A372-36BFA5C1231C}" dt="2021-07-31T04:03:05.512" v="330" actId="20577"/>
        <pc:sldMkLst>
          <pc:docMk/>
          <pc:sldMk cId="2156623782" sldId="281"/>
        </pc:sldMkLst>
        <pc:spChg chg="mod">
          <ac:chgData name="Kyle Frizol" userId="93751314632ae04f" providerId="Windows Live" clId="Web-{312F36BF-9B75-49AB-A372-36BFA5C1231C}" dt="2021-07-31T03:59:05.743" v="231" actId="20577"/>
          <ac:spMkLst>
            <pc:docMk/>
            <pc:sldMk cId="2156623782" sldId="281"/>
            <ac:spMk id="30" creationId="{27C82BA2-B7F2-4F1C-B945-1B2D51C692B0}"/>
          </ac:spMkLst>
        </pc:spChg>
        <pc:spChg chg="mod">
          <ac:chgData name="Kyle Frizol" userId="93751314632ae04f" providerId="Windows Live" clId="Web-{312F36BF-9B75-49AB-A372-36BFA5C1231C}" dt="2021-07-31T03:54:55.947" v="111" actId="14100"/>
          <ac:spMkLst>
            <pc:docMk/>
            <pc:sldMk cId="2156623782" sldId="281"/>
            <ac:spMk id="32" creationId="{80932285-B6E5-440B-8106-07A217078F5E}"/>
          </ac:spMkLst>
        </pc:spChg>
        <pc:spChg chg="mod">
          <ac:chgData name="Kyle Frizol" userId="93751314632ae04f" providerId="Windows Live" clId="Web-{312F36BF-9B75-49AB-A372-36BFA5C1231C}" dt="2021-07-31T03:57:05.205" v="140" actId="20577"/>
          <ac:spMkLst>
            <pc:docMk/>
            <pc:sldMk cId="2156623782" sldId="281"/>
            <ac:spMk id="33" creationId="{5EB84BCE-A8FF-4EDD-BE91-65EDC4BFF9CA}"/>
          </ac:spMkLst>
        </pc:spChg>
        <pc:spChg chg="mod">
          <ac:chgData name="Kyle Frizol" userId="93751314632ae04f" providerId="Windows Live" clId="Web-{312F36BF-9B75-49AB-A372-36BFA5C1231C}" dt="2021-07-31T03:57:17.221" v="162" actId="20577"/>
          <ac:spMkLst>
            <pc:docMk/>
            <pc:sldMk cId="2156623782" sldId="281"/>
            <ac:spMk id="34" creationId="{9BC83366-0176-402D-B650-9B08522B6CEA}"/>
          </ac:spMkLst>
        </pc:spChg>
        <pc:spChg chg="mod">
          <ac:chgData name="Kyle Frizol" userId="93751314632ae04f" providerId="Windows Live" clId="Web-{312F36BF-9B75-49AB-A372-36BFA5C1231C}" dt="2021-07-31T03:59:12.450" v="235" actId="20577"/>
          <ac:spMkLst>
            <pc:docMk/>
            <pc:sldMk cId="2156623782" sldId="281"/>
            <ac:spMk id="35" creationId="{BCF8C707-464C-4F44-B662-32AF8A89B229}"/>
          </ac:spMkLst>
        </pc:spChg>
        <pc:spChg chg="mod">
          <ac:chgData name="Kyle Frizol" userId="93751314632ae04f" providerId="Windows Live" clId="Web-{312F36BF-9B75-49AB-A372-36BFA5C1231C}" dt="2021-07-31T03:59:19.310" v="240" actId="20577"/>
          <ac:spMkLst>
            <pc:docMk/>
            <pc:sldMk cId="2156623782" sldId="281"/>
            <ac:spMk id="36" creationId="{CFF50653-38C2-475A-8DC7-9A81FB2762F1}"/>
          </ac:spMkLst>
        </pc:spChg>
        <pc:spChg chg="mod">
          <ac:chgData name="Kyle Frizol" userId="93751314632ae04f" providerId="Windows Live" clId="Web-{312F36BF-9B75-49AB-A372-36BFA5C1231C}" dt="2021-07-31T03:59:04.134" v="228" actId="20577"/>
          <ac:spMkLst>
            <pc:docMk/>
            <pc:sldMk cId="2156623782" sldId="281"/>
            <ac:spMk id="37" creationId="{0521E8F6-4AE4-4001-9DFA-823749F1416B}"/>
          </ac:spMkLst>
        </pc:spChg>
        <pc:spChg chg="mod">
          <ac:chgData name="Kyle Frizol" userId="93751314632ae04f" providerId="Windows Live" clId="Web-{312F36BF-9B75-49AB-A372-36BFA5C1231C}" dt="2021-07-31T03:59:34.139" v="253" actId="20577"/>
          <ac:spMkLst>
            <pc:docMk/>
            <pc:sldMk cId="2156623782" sldId="281"/>
            <ac:spMk id="38" creationId="{27510AD7-80FB-43C0-AD40-3AD22D4EB56D}"/>
          </ac:spMkLst>
        </pc:spChg>
        <pc:spChg chg="mod">
          <ac:chgData name="Kyle Frizol" userId="93751314632ae04f" providerId="Windows Live" clId="Web-{312F36BF-9B75-49AB-A372-36BFA5C1231C}" dt="2021-07-31T04:03:05.512" v="330" actId="20577"/>
          <ac:spMkLst>
            <pc:docMk/>
            <pc:sldMk cId="2156623782" sldId="281"/>
            <ac:spMk id="39" creationId="{EC4BAE80-3DE5-4D67-ADDF-5D816C5B8817}"/>
          </ac:spMkLst>
        </pc:spChg>
        <pc:spChg chg="mod">
          <ac:chgData name="Kyle Frizol" userId="93751314632ae04f" providerId="Windows Live" clId="Web-{312F36BF-9B75-49AB-A372-36BFA5C1231C}" dt="2021-07-31T04:01:18.317" v="328" actId="20577"/>
          <ac:spMkLst>
            <pc:docMk/>
            <pc:sldMk cId="2156623782" sldId="281"/>
            <ac:spMk id="40" creationId="{D417D07E-45E7-44D2-B684-E76C2F43A38B}"/>
          </ac:spMkLst>
        </pc:spChg>
      </pc:sldChg>
    </pc:docChg>
  </pc:docChgLst>
  <pc:docChgLst>
    <pc:chgData name="Vincent 6" userId="2d2cc1441dcd44d4" providerId="Windows Live" clId="Web-{E78F6431-817C-46CA-91D4-36BB23EAB28C}"/>
    <pc:docChg chg="modSld">
      <pc:chgData name="Vincent 6" userId="2d2cc1441dcd44d4" providerId="Windows Live" clId="Web-{E78F6431-817C-46CA-91D4-36BB23EAB28C}" dt="2021-07-17T22:31:36.010" v="1" actId="20577"/>
      <pc:docMkLst>
        <pc:docMk/>
      </pc:docMkLst>
      <pc:sldChg chg="modSp">
        <pc:chgData name="Vincent 6" userId="2d2cc1441dcd44d4" providerId="Windows Live" clId="Web-{E78F6431-817C-46CA-91D4-36BB23EAB28C}" dt="2021-07-17T22:31:36.010" v="1" actId="20577"/>
        <pc:sldMkLst>
          <pc:docMk/>
          <pc:sldMk cId="311992659" sldId="268"/>
        </pc:sldMkLst>
        <pc:spChg chg="mod">
          <ac:chgData name="Vincent 6" userId="2d2cc1441dcd44d4" providerId="Windows Live" clId="Web-{E78F6431-817C-46CA-91D4-36BB23EAB28C}" dt="2021-07-17T22:31:36.010" v="1" actId="20577"/>
          <ac:spMkLst>
            <pc:docMk/>
            <pc:sldMk cId="311992659" sldId="268"/>
            <ac:spMk id="2" creationId="{00000000-0000-0000-0000-000000000000}"/>
          </ac:spMkLst>
        </pc:spChg>
      </pc:sldChg>
    </pc:docChg>
  </pc:docChgLst>
  <pc:docChgLst>
    <pc:chgData name="Kyle Frizol" userId="93751314632ae04f" providerId="Windows Live" clId="Web-{A37CD193-855F-4164-9DC0-844DF77876C0}"/>
    <pc:docChg chg="modSld">
      <pc:chgData name="Kyle Frizol" userId="93751314632ae04f" providerId="Windows Live" clId="Web-{A37CD193-855F-4164-9DC0-844DF77876C0}" dt="2021-07-31T05:48:52.456" v="137" actId="20577"/>
      <pc:docMkLst>
        <pc:docMk/>
      </pc:docMkLst>
      <pc:sldChg chg="modSp">
        <pc:chgData name="Kyle Frizol" userId="93751314632ae04f" providerId="Windows Live" clId="Web-{A37CD193-855F-4164-9DC0-844DF77876C0}" dt="2021-07-31T05:48:52.456" v="137" actId="20577"/>
        <pc:sldMkLst>
          <pc:docMk/>
          <pc:sldMk cId="2156623782" sldId="281"/>
        </pc:sldMkLst>
        <pc:spChg chg="mod">
          <ac:chgData name="Kyle Frizol" userId="93751314632ae04f" providerId="Windows Live" clId="Web-{A37CD193-855F-4164-9DC0-844DF77876C0}" dt="2021-07-31T05:38:00.036" v="47" actId="20577"/>
          <ac:spMkLst>
            <pc:docMk/>
            <pc:sldMk cId="2156623782" sldId="281"/>
            <ac:spMk id="30" creationId="{27C82BA2-B7F2-4F1C-B945-1B2D51C692B0}"/>
          </ac:spMkLst>
        </pc:spChg>
        <pc:spChg chg="mod">
          <ac:chgData name="Kyle Frizol" userId="93751314632ae04f" providerId="Windows Live" clId="Web-{A37CD193-855F-4164-9DC0-844DF77876C0}" dt="2021-07-31T05:29:24.393" v="27" actId="20577"/>
          <ac:spMkLst>
            <pc:docMk/>
            <pc:sldMk cId="2156623782" sldId="281"/>
            <ac:spMk id="32" creationId="{80932285-B6E5-440B-8106-07A217078F5E}"/>
          </ac:spMkLst>
        </pc:spChg>
        <pc:spChg chg="mod">
          <ac:chgData name="Kyle Frizol" userId="93751314632ae04f" providerId="Windows Live" clId="Web-{A37CD193-855F-4164-9DC0-844DF77876C0}" dt="2021-07-31T05:28:56.422" v="20" actId="1076"/>
          <ac:spMkLst>
            <pc:docMk/>
            <pc:sldMk cId="2156623782" sldId="281"/>
            <ac:spMk id="33" creationId="{5EB84BCE-A8FF-4EDD-BE91-65EDC4BFF9CA}"/>
          </ac:spMkLst>
        </pc:spChg>
        <pc:spChg chg="mod">
          <ac:chgData name="Kyle Frizol" userId="93751314632ae04f" providerId="Windows Live" clId="Web-{A37CD193-855F-4164-9DC0-844DF77876C0}" dt="2021-07-31T05:30:41.569" v="30" actId="20577"/>
          <ac:spMkLst>
            <pc:docMk/>
            <pc:sldMk cId="2156623782" sldId="281"/>
            <ac:spMk id="34" creationId="{9BC83366-0176-402D-B650-9B08522B6CEA}"/>
          </ac:spMkLst>
        </pc:spChg>
        <pc:spChg chg="mod">
          <ac:chgData name="Kyle Frizol" userId="93751314632ae04f" providerId="Windows Live" clId="Web-{A37CD193-855F-4164-9DC0-844DF77876C0}" dt="2021-07-31T05:44:02.767" v="92" actId="20577"/>
          <ac:spMkLst>
            <pc:docMk/>
            <pc:sldMk cId="2156623782" sldId="281"/>
            <ac:spMk id="35" creationId="{BCF8C707-464C-4F44-B662-32AF8A89B229}"/>
          </ac:spMkLst>
        </pc:spChg>
        <pc:spChg chg="mod">
          <ac:chgData name="Kyle Frizol" userId="93751314632ae04f" providerId="Windows Live" clId="Web-{A37CD193-855F-4164-9DC0-844DF77876C0}" dt="2021-07-31T05:44:33.659" v="98" actId="14100"/>
          <ac:spMkLst>
            <pc:docMk/>
            <pc:sldMk cId="2156623782" sldId="281"/>
            <ac:spMk id="36" creationId="{CFF50653-38C2-475A-8DC7-9A81FB2762F1}"/>
          </ac:spMkLst>
        </pc:spChg>
        <pc:spChg chg="mod">
          <ac:chgData name="Kyle Frizol" userId="93751314632ae04f" providerId="Windows Live" clId="Web-{A37CD193-855F-4164-9DC0-844DF77876C0}" dt="2021-07-31T05:25:44.832" v="9" actId="20577"/>
          <ac:spMkLst>
            <pc:docMk/>
            <pc:sldMk cId="2156623782" sldId="281"/>
            <ac:spMk id="37" creationId="{0521E8F6-4AE4-4001-9DFA-823749F1416B}"/>
          </ac:spMkLst>
        </pc:spChg>
        <pc:spChg chg="mod">
          <ac:chgData name="Kyle Frizol" userId="93751314632ae04f" providerId="Windows Live" clId="Web-{A37CD193-855F-4164-9DC0-844DF77876C0}" dt="2021-07-31T05:48:52.456" v="137" actId="20577"/>
          <ac:spMkLst>
            <pc:docMk/>
            <pc:sldMk cId="2156623782" sldId="281"/>
            <ac:spMk id="38" creationId="{27510AD7-80FB-43C0-AD40-3AD22D4EB56D}"/>
          </ac:spMkLst>
        </pc:spChg>
        <pc:spChg chg="mod">
          <ac:chgData name="Kyle Frizol" userId="93751314632ae04f" providerId="Windows Live" clId="Web-{A37CD193-855F-4164-9DC0-844DF77876C0}" dt="2021-07-31T05:44:53.457" v="101" actId="14100"/>
          <ac:spMkLst>
            <pc:docMk/>
            <pc:sldMk cId="2156623782" sldId="281"/>
            <ac:spMk id="39" creationId="{EC4BAE80-3DE5-4D67-ADDF-5D816C5B8817}"/>
          </ac:spMkLst>
        </pc:spChg>
        <pc:spChg chg="mod">
          <ac:chgData name="Kyle Frizol" userId="93751314632ae04f" providerId="Windows Live" clId="Web-{A37CD193-855F-4164-9DC0-844DF77876C0}" dt="2021-07-31T05:44:48.692" v="100" actId="14100"/>
          <ac:spMkLst>
            <pc:docMk/>
            <pc:sldMk cId="2156623782" sldId="281"/>
            <ac:spMk id="40" creationId="{D417D07E-45E7-44D2-B684-E76C2F43A38B}"/>
          </ac:spMkLst>
        </pc:spChg>
      </pc:sldChg>
    </pc:docChg>
  </pc:docChgLst>
  <pc:docChgLst>
    <pc:chgData name="RUTH NGIENDO" userId="ec1c5ea570c8e2df" providerId="Windows Live" clId="Web-{C087A794-E2A1-481E-8057-9C94593165A7}"/>
    <pc:docChg chg="modSld">
      <pc:chgData name="RUTH NGIENDO" userId="ec1c5ea570c8e2df" providerId="Windows Live" clId="Web-{C087A794-E2A1-481E-8057-9C94593165A7}" dt="2021-07-29T20:14:45.006" v="168" actId="1076"/>
      <pc:docMkLst>
        <pc:docMk/>
      </pc:docMkLst>
      <pc:sldChg chg="modSp">
        <pc:chgData name="RUTH NGIENDO" userId="ec1c5ea570c8e2df" providerId="Windows Live" clId="Web-{C087A794-E2A1-481E-8057-9C94593165A7}" dt="2021-07-29T20:14:45.006" v="168" actId="1076"/>
        <pc:sldMkLst>
          <pc:docMk/>
          <pc:sldMk cId="2156623782" sldId="281"/>
        </pc:sldMkLst>
        <pc:spChg chg="mod">
          <ac:chgData name="RUTH NGIENDO" userId="ec1c5ea570c8e2df" providerId="Windows Live" clId="Web-{C087A794-E2A1-481E-8057-9C94593165A7}" dt="2021-07-29T20:04:48.680" v="65" actId="20577"/>
          <ac:spMkLst>
            <pc:docMk/>
            <pc:sldMk cId="2156623782" sldId="281"/>
            <ac:spMk id="2" creationId="{DFAD6B48-3F91-4FE1-842A-4C4C1CA4C975}"/>
          </ac:spMkLst>
        </pc:spChg>
        <pc:spChg chg="mod">
          <ac:chgData name="RUTH NGIENDO" userId="ec1c5ea570c8e2df" providerId="Windows Live" clId="Web-{C087A794-E2A1-481E-8057-9C94593165A7}" dt="2021-07-29T20:03:57.571" v="50" actId="14100"/>
          <ac:spMkLst>
            <pc:docMk/>
            <pc:sldMk cId="2156623782" sldId="281"/>
            <ac:spMk id="4" creationId="{B936A733-2E11-43D0-B88D-9236A968E3D2}"/>
          </ac:spMkLst>
        </pc:spChg>
        <pc:spChg chg="mod">
          <ac:chgData name="RUTH NGIENDO" userId="ec1c5ea570c8e2df" providerId="Windows Live" clId="Web-{C087A794-E2A1-481E-8057-9C94593165A7}" dt="2021-07-29T20:14:11.788" v="167" actId="14100"/>
          <ac:spMkLst>
            <pc:docMk/>
            <pc:sldMk cId="2156623782" sldId="281"/>
            <ac:spMk id="5" creationId="{7A812825-705C-4F6F-829D-F0296BC66FA9}"/>
          </ac:spMkLst>
        </pc:spChg>
        <pc:spChg chg="mod">
          <ac:chgData name="RUTH NGIENDO" userId="ec1c5ea570c8e2df" providerId="Windows Live" clId="Web-{C087A794-E2A1-481E-8057-9C94593165A7}" dt="2021-07-29T20:05:40.055" v="74" actId="20577"/>
          <ac:spMkLst>
            <pc:docMk/>
            <pc:sldMk cId="2156623782" sldId="281"/>
            <ac:spMk id="11" creationId="{5D4F38F6-DA1F-4598-94C3-7B29CE389B59}"/>
          </ac:spMkLst>
        </pc:spChg>
        <pc:spChg chg="mod">
          <ac:chgData name="RUTH NGIENDO" userId="ec1c5ea570c8e2df" providerId="Windows Live" clId="Web-{C087A794-E2A1-481E-8057-9C94593165A7}" dt="2021-07-29T20:08:20.179" v="82" actId="20577"/>
          <ac:spMkLst>
            <pc:docMk/>
            <pc:sldMk cId="2156623782" sldId="281"/>
            <ac:spMk id="12" creationId="{18E7DFD0-1AE9-43EB-863D-3C3FD79E9547}"/>
          </ac:spMkLst>
        </pc:spChg>
        <pc:spChg chg="mod">
          <ac:chgData name="RUTH NGIENDO" userId="ec1c5ea570c8e2df" providerId="Windows Live" clId="Web-{C087A794-E2A1-481E-8057-9C94593165A7}" dt="2021-07-29T20:09:55.929" v="111" actId="14100"/>
          <ac:spMkLst>
            <pc:docMk/>
            <pc:sldMk cId="2156623782" sldId="281"/>
            <ac:spMk id="13" creationId="{CB22AFBD-8F56-4ED5-BDCC-2FEF7C6D6E04}"/>
          </ac:spMkLst>
        </pc:spChg>
        <pc:spChg chg="mod">
          <ac:chgData name="RUTH NGIENDO" userId="ec1c5ea570c8e2df" providerId="Windows Live" clId="Web-{C087A794-E2A1-481E-8057-9C94593165A7}" dt="2021-07-29T20:11:17.523" v="135" actId="20577"/>
          <ac:spMkLst>
            <pc:docMk/>
            <pc:sldMk cId="2156623782" sldId="281"/>
            <ac:spMk id="14" creationId="{FFEF64C2-BCE5-473B-81FE-9CBF81EBBD69}"/>
          </ac:spMkLst>
        </pc:spChg>
        <pc:spChg chg="mod">
          <ac:chgData name="RUTH NGIENDO" userId="ec1c5ea570c8e2df" providerId="Windows Live" clId="Web-{C087A794-E2A1-481E-8057-9C94593165A7}" dt="2021-07-29T20:14:45.006" v="168" actId="1076"/>
          <ac:spMkLst>
            <pc:docMk/>
            <pc:sldMk cId="2156623782" sldId="281"/>
            <ac:spMk id="15" creationId="{75E3787A-975D-4556-9B32-F4DA450A9C8F}"/>
          </ac:spMkLst>
        </pc:spChg>
        <pc:spChg chg="mod">
          <ac:chgData name="RUTH NGIENDO" userId="ec1c5ea570c8e2df" providerId="Windows Live" clId="Web-{C087A794-E2A1-481E-8057-9C94593165A7}" dt="2021-07-29T20:09:45.335" v="109" actId="1076"/>
          <ac:spMkLst>
            <pc:docMk/>
            <pc:sldMk cId="2156623782" sldId="281"/>
            <ac:spMk id="51" creationId="{337A2C6B-5BDF-423B-8E62-3F5D5549FF07}"/>
          </ac:spMkLst>
        </pc:spChg>
      </pc:sldChg>
    </pc:docChg>
  </pc:docChgLst>
  <pc:docChgLst>
    <pc:chgData name="Vincent 6" userId="2d2cc1441dcd44d4" providerId="Windows Live" clId="Web-{0740D124-CA9E-4D34-88F2-7F408D9B7E05}"/>
    <pc:docChg chg="addSld modSld">
      <pc:chgData name="Vincent 6" userId="2d2cc1441dcd44d4" providerId="Windows Live" clId="Web-{0740D124-CA9E-4D34-88F2-7F408D9B7E05}" dt="2021-07-21T02:05:20.723" v="35" actId="20577"/>
      <pc:docMkLst>
        <pc:docMk/>
      </pc:docMkLst>
      <pc:sldChg chg="addSp modSp">
        <pc:chgData name="Vincent 6" userId="2d2cc1441dcd44d4" providerId="Windows Live" clId="Web-{0740D124-CA9E-4D34-88F2-7F408D9B7E05}" dt="2021-07-21T01:54:49.599" v="29" actId="20577"/>
        <pc:sldMkLst>
          <pc:docMk/>
          <pc:sldMk cId="3628009239" sldId="279"/>
        </pc:sldMkLst>
        <pc:spChg chg="add mod">
          <ac:chgData name="Vincent 6" userId="2d2cc1441dcd44d4" providerId="Windows Live" clId="Web-{0740D124-CA9E-4D34-88F2-7F408D9B7E05}" dt="2021-07-21T01:54:34.599" v="22" actId="20577"/>
          <ac:spMkLst>
            <pc:docMk/>
            <pc:sldMk cId="3628009239" sldId="279"/>
            <ac:spMk id="2" creationId="{DFAD6B48-3F91-4FE1-842A-4C4C1CA4C975}"/>
          </ac:spMkLst>
        </pc:spChg>
        <pc:spChg chg="add mod">
          <ac:chgData name="Vincent 6" userId="2d2cc1441dcd44d4" providerId="Windows Live" clId="Web-{0740D124-CA9E-4D34-88F2-7F408D9B7E05}" dt="2021-07-21T01:54:00.475" v="18" actId="20577"/>
          <ac:spMkLst>
            <pc:docMk/>
            <pc:sldMk cId="3628009239" sldId="279"/>
            <ac:spMk id="3" creationId="{0C22AE4E-089D-4434-B68C-1CD26A33474C}"/>
          </ac:spMkLst>
        </pc:spChg>
        <pc:spChg chg="add mod">
          <ac:chgData name="Vincent 6" userId="2d2cc1441dcd44d4" providerId="Windows Live" clId="Web-{0740D124-CA9E-4D34-88F2-7F408D9B7E05}" dt="2021-07-21T01:54:49.599" v="29" actId="20577"/>
          <ac:spMkLst>
            <pc:docMk/>
            <pc:sldMk cId="3628009239" sldId="279"/>
            <ac:spMk id="6" creationId="{1266B774-D608-4365-892A-45B6F321882C}"/>
          </ac:spMkLst>
        </pc:spChg>
        <pc:spChg chg="add mod">
          <ac:chgData name="Vincent 6" userId="2d2cc1441dcd44d4" providerId="Windows Live" clId="Web-{0740D124-CA9E-4D34-88F2-7F408D9B7E05}" dt="2021-07-21T01:54:44.474" v="26" actId="20577"/>
          <ac:spMkLst>
            <pc:docMk/>
            <pc:sldMk cId="3628009239" sldId="279"/>
            <ac:spMk id="7" creationId="{8F81193A-A5E6-4E8C-96AB-86F4CF86BD6B}"/>
          </ac:spMkLst>
        </pc:spChg>
        <pc:spChg chg="add mod">
          <ac:chgData name="Vincent 6" userId="2d2cc1441dcd44d4" providerId="Windows Live" clId="Web-{0740D124-CA9E-4D34-88F2-7F408D9B7E05}" dt="2021-07-21T01:53:57.584" v="17" actId="20577"/>
          <ac:spMkLst>
            <pc:docMk/>
            <pc:sldMk cId="3628009239" sldId="279"/>
            <ac:spMk id="10" creationId="{0F0A4540-C6A9-4143-802C-E98420B963CD}"/>
          </ac:spMkLst>
        </pc:spChg>
      </pc:sldChg>
      <pc:sldChg chg="modSp new">
        <pc:chgData name="Vincent 6" userId="2d2cc1441dcd44d4" providerId="Windows Live" clId="Web-{0740D124-CA9E-4D34-88F2-7F408D9B7E05}" dt="2021-07-21T02:05:20.723" v="35" actId="20577"/>
        <pc:sldMkLst>
          <pc:docMk/>
          <pc:sldMk cId="3661923172" sldId="280"/>
        </pc:sldMkLst>
        <pc:spChg chg="mod">
          <ac:chgData name="Vincent 6" userId="2d2cc1441dcd44d4" providerId="Windows Live" clId="Web-{0740D124-CA9E-4D34-88F2-7F408D9B7E05}" dt="2021-07-21T02:05:20.723" v="35" actId="20577"/>
          <ac:spMkLst>
            <pc:docMk/>
            <pc:sldMk cId="3661923172" sldId="280"/>
            <ac:spMk id="2" creationId="{B0182391-237E-471F-8320-2E27FD294B28}"/>
          </ac:spMkLst>
        </pc:spChg>
      </pc:sldChg>
    </pc:docChg>
  </pc:docChgLst>
  <pc:docChgLst>
    <pc:chgData name="RUTH NGIENDO" userId="ec1c5ea570c8e2df" providerId="Windows Live" clId="Web-{6EC55CE1-6218-41ED-A560-FFDC59C301E7}"/>
    <pc:docChg chg="modSld">
      <pc:chgData name="RUTH NGIENDO" userId="ec1c5ea570c8e2df" providerId="Windows Live" clId="Web-{6EC55CE1-6218-41ED-A560-FFDC59C301E7}" dt="2021-08-01T00:11:54.927" v="0" actId="20577"/>
      <pc:docMkLst>
        <pc:docMk/>
      </pc:docMkLst>
      <pc:sldChg chg="modSp">
        <pc:chgData name="RUTH NGIENDO" userId="ec1c5ea570c8e2df" providerId="Windows Live" clId="Web-{6EC55CE1-6218-41ED-A560-FFDC59C301E7}" dt="2021-08-01T00:11:54.927" v="0" actId="20577"/>
        <pc:sldMkLst>
          <pc:docMk/>
          <pc:sldMk cId="2156623782" sldId="281"/>
        </pc:sldMkLst>
        <pc:spChg chg="mod">
          <ac:chgData name="RUTH NGIENDO" userId="ec1c5ea570c8e2df" providerId="Windows Live" clId="Web-{6EC55CE1-6218-41ED-A560-FFDC59C301E7}" dt="2021-08-01T00:11:54.927" v="0" actId="20577"/>
          <ac:spMkLst>
            <pc:docMk/>
            <pc:sldMk cId="2156623782" sldId="281"/>
            <ac:spMk id="12" creationId="{18E7DFD0-1AE9-43EB-863D-3C3FD79E9547}"/>
          </ac:spMkLst>
        </pc:spChg>
      </pc:sldChg>
    </pc:docChg>
  </pc:docChgLst>
  <pc:docChgLst>
    <pc:chgData name="Matthew Pearce" userId="3f6bfb10dca97ecb" providerId="Windows Live" clId="Web-{C5936554-D309-4A3F-BA05-69CC68B7FF7F}"/>
    <pc:docChg chg="modSld">
      <pc:chgData name="Matthew Pearce" userId="3f6bfb10dca97ecb" providerId="Windows Live" clId="Web-{C5936554-D309-4A3F-BA05-69CC68B7FF7F}" dt="2021-07-24T04:42:01.317" v="3" actId="14100"/>
      <pc:docMkLst>
        <pc:docMk/>
      </pc:docMkLst>
      <pc:sldChg chg="modSp">
        <pc:chgData name="Matthew Pearce" userId="3f6bfb10dca97ecb" providerId="Windows Live" clId="Web-{C5936554-D309-4A3F-BA05-69CC68B7FF7F}" dt="2021-07-24T04:42:01.317" v="3" actId="14100"/>
        <pc:sldMkLst>
          <pc:docMk/>
          <pc:sldMk cId="3628009239" sldId="279"/>
        </pc:sldMkLst>
        <pc:spChg chg="mod">
          <ac:chgData name="Matthew Pearce" userId="3f6bfb10dca97ecb" providerId="Windows Live" clId="Web-{C5936554-D309-4A3F-BA05-69CC68B7FF7F}" dt="2021-07-24T04:41:43.457" v="0" actId="14100"/>
          <ac:spMkLst>
            <pc:docMk/>
            <pc:sldMk cId="3628009239" sldId="279"/>
            <ac:spMk id="37" creationId="{0521E8F6-4AE4-4001-9DFA-823749F1416B}"/>
          </ac:spMkLst>
        </pc:spChg>
        <pc:spChg chg="mod">
          <ac:chgData name="Matthew Pearce" userId="3f6bfb10dca97ecb" providerId="Windows Live" clId="Web-{C5936554-D309-4A3F-BA05-69CC68B7FF7F}" dt="2021-07-24T04:42:01.317" v="3" actId="14100"/>
          <ac:spMkLst>
            <pc:docMk/>
            <pc:sldMk cId="3628009239" sldId="279"/>
            <ac:spMk id="39" creationId="{EC4BAE80-3DE5-4D67-ADDF-5D816C5B8817}"/>
          </ac:spMkLst>
        </pc:spChg>
        <pc:spChg chg="mod">
          <ac:chgData name="Matthew Pearce" userId="3f6bfb10dca97ecb" providerId="Windows Live" clId="Web-{C5936554-D309-4A3F-BA05-69CC68B7FF7F}" dt="2021-07-24T04:41:58.270" v="2" actId="14100"/>
          <ac:spMkLst>
            <pc:docMk/>
            <pc:sldMk cId="3628009239" sldId="279"/>
            <ac:spMk id="40" creationId="{D417D07E-45E7-44D2-B684-E76C2F43A38B}"/>
          </ac:spMkLst>
        </pc:spChg>
      </pc:sldChg>
    </pc:docChg>
  </pc:docChgLst>
  <pc:docChgLst>
    <pc:chgData name="Kyle Frizol" userId="93751314632ae04f" providerId="Windows Live" clId="Web-{02F71606-0BDB-46F2-BA75-A1D5CAF17CA7}"/>
    <pc:docChg chg="modSld">
      <pc:chgData name="Kyle Frizol" userId="93751314632ae04f" providerId="Windows Live" clId="Web-{02F71606-0BDB-46F2-BA75-A1D5CAF17CA7}" dt="2021-07-31T21:49:30.454" v="52" actId="20577"/>
      <pc:docMkLst>
        <pc:docMk/>
      </pc:docMkLst>
      <pc:sldChg chg="modSp">
        <pc:chgData name="Kyle Frizol" userId="93751314632ae04f" providerId="Windows Live" clId="Web-{02F71606-0BDB-46F2-BA75-A1D5CAF17CA7}" dt="2021-07-31T21:03:45.672" v="0" actId="1076"/>
        <pc:sldMkLst>
          <pc:docMk/>
          <pc:sldMk cId="3628009239" sldId="279"/>
        </pc:sldMkLst>
        <pc:spChg chg="mod">
          <ac:chgData name="Kyle Frizol" userId="93751314632ae04f" providerId="Windows Live" clId="Web-{02F71606-0BDB-46F2-BA75-A1D5CAF17CA7}" dt="2021-07-31T21:03:45.672" v="0" actId="1076"/>
          <ac:spMkLst>
            <pc:docMk/>
            <pc:sldMk cId="3628009239" sldId="279"/>
            <ac:spMk id="15" creationId="{75E3787A-975D-4556-9B32-F4DA450A9C8F}"/>
          </ac:spMkLst>
        </pc:spChg>
      </pc:sldChg>
      <pc:sldChg chg="modSp">
        <pc:chgData name="Kyle Frizol" userId="93751314632ae04f" providerId="Windows Live" clId="Web-{02F71606-0BDB-46F2-BA75-A1D5CAF17CA7}" dt="2021-07-31T21:49:30.454" v="52" actId="20577"/>
        <pc:sldMkLst>
          <pc:docMk/>
          <pc:sldMk cId="2156623782" sldId="281"/>
        </pc:sldMkLst>
        <pc:spChg chg="mod">
          <ac:chgData name="Kyle Frizol" userId="93751314632ae04f" providerId="Windows Live" clId="Web-{02F71606-0BDB-46F2-BA75-A1D5CAF17CA7}" dt="2021-07-31T21:22:32.037" v="43" actId="20577"/>
          <ac:spMkLst>
            <pc:docMk/>
            <pc:sldMk cId="2156623782" sldId="281"/>
            <ac:spMk id="30" creationId="{27C82BA2-B7F2-4F1C-B945-1B2D51C692B0}"/>
          </ac:spMkLst>
        </pc:spChg>
        <pc:spChg chg="mod">
          <ac:chgData name="Kyle Frizol" userId="93751314632ae04f" providerId="Windows Live" clId="Web-{02F71606-0BDB-46F2-BA75-A1D5CAF17CA7}" dt="2021-07-31T21:27:38.458" v="49" actId="20577"/>
          <ac:spMkLst>
            <pc:docMk/>
            <pc:sldMk cId="2156623782" sldId="281"/>
            <ac:spMk id="39" creationId="{EC4BAE80-3DE5-4D67-ADDF-5D816C5B8817}"/>
          </ac:spMkLst>
        </pc:spChg>
        <pc:spChg chg="mod">
          <ac:chgData name="Kyle Frizol" userId="93751314632ae04f" providerId="Windows Live" clId="Web-{02F71606-0BDB-46F2-BA75-A1D5CAF17CA7}" dt="2021-07-31T21:49:30.454" v="52" actId="20577"/>
          <ac:spMkLst>
            <pc:docMk/>
            <pc:sldMk cId="2156623782" sldId="281"/>
            <ac:spMk id="40" creationId="{D417D07E-45E7-44D2-B684-E76C2F43A38B}"/>
          </ac:spMkLst>
        </pc:spChg>
      </pc:sldChg>
    </pc:docChg>
  </pc:docChgLst>
  <pc:docChgLst>
    <pc:chgData name="Kyle Frizol" userId="93751314632ae04f" providerId="Windows Live" clId="Web-{3B981328-B6DA-4A0E-A098-8F25B9A25323}"/>
    <pc:docChg chg="modSld">
      <pc:chgData name="Kyle Frizol" userId="93751314632ae04f" providerId="Windows Live" clId="Web-{3B981328-B6DA-4A0E-A098-8F25B9A25323}" dt="2021-07-23T20:57:10.911" v="46" actId="1076"/>
      <pc:docMkLst>
        <pc:docMk/>
      </pc:docMkLst>
      <pc:sldChg chg="modSp">
        <pc:chgData name="Kyle Frizol" userId="93751314632ae04f" providerId="Windows Live" clId="Web-{3B981328-B6DA-4A0E-A098-8F25B9A25323}" dt="2021-07-23T20:57:10.911" v="46" actId="1076"/>
        <pc:sldMkLst>
          <pc:docMk/>
          <pc:sldMk cId="3628009239" sldId="279"/>
        </pc:sldMkLst>
        <pc:spChg chg="mod">
          <ac:chgData name="Kyle Frizol" userId="93751314632ae04f" providerId="Windows Live" clId="Web-{3B981328-B6DA-4A0E-A098-8F25B9A25323}" dt="2021-07-23T20:57:10.911" v="46" actId="1076"/>
          <ac:spMkLst>
            <pc:docMk/>
            <pc:sldMk cId="3628009239" sldId="279"/>
            <ac:spMk id="35" creationId="{BCF8C707-464C-4F44-B662-32AF8A89B229}"/>
          </ac:spMkLst>
        </pc:spChg>
        <pc:spChg chg="mod">
          <ac:chgData name="Kyle Frizol" userId="93751314632ae04f" providerId="Windows Live" clId="Web-{3B981328-B6DA-4A0E-A098-8F25B9A25323}" dt="2021-07-23T20:56:58.848" v="43" actId="1076"/>
          <ac:spMkLst>
            <pc:docMk/>
            <pc:sldMk cId="3628009239" sldId="279"/>
            <ac:spMk id="36" creationId="{CFF50653-38C2-475A-8DC7-9A81FB2762F1}"/>
          </ac:spMkLst>
        </pc:spChg>
        <pc:spChg chg="mod">
          <ac:chgData name="Kyle Frizol" userId="93751314632ae04f" providerId="Windows Live" clId="Web-{3B981328-B6DA-4A0E-A098-8F25B9A25323}" dt="2021-07-23T20:56:06.238" v="28" actId="1076"/>
          <ac:spMkLst>
            <pc:docMk/>
            <pc:sldMk cId="3628009239" sldId="279"/>
            <ac:spMk id="37" creationId="{0521E8F6-4AE4-4001-9DFA-823749F1416B}"/>
          </ac:spMkLst>
        </pc:spChg>
        <pc:spChg chg="mod">
          <ac:chgData name="Kyle Frizol" userId="93751314632ae04f" providerId="Windows Live" clId="Web-{3B981328-B6DA-4A0E-A098-8F25B9A25323}" dt="2021-07-23T20:56:18.332" v="31" actId="1076"/>
          <ac:spMkLst>
            <pc:docMk/>
            <pc:sldMk cId="3628009239" sldId="279"/>
            <ac:spMk id="38" creationId="{27510AD7-80FB-43C0-AD40-3AD22D4EB56D}"/>
          </ac:spMkLst>
        </pc:spChg>
        <pc:spChg chg="mod">
          <ac:chgData name="Kyle Frizol" userId="93751314632ae04f" providerId="Windows Live" clId="Web-{3B981328-B6DA-4A0E-A098-8F25B9A25323}" dt="2021-07-23T20:56:48.895" v="40" actId="1076"/>
          <ac:spMkLst>
            <pc:docMk/>
            <pc:sldMk cId="3628009239" sldId="279"/>
            <ac:spMk id="39" creationId="{EC4BAE80-3DE5-4D67-ADDF-5D816C5B8817}"/>
          </ac:spMkLst>
        </pc:spChg>
        <pc:spChg chg="mod">
          <ac:chgData name="Kyle Frizol" userId="93751314632ae04f" providerId="Windows Live" clId="Web-{3B981328-B6DA-4A0E-A098-8F25B9A25323}" dt="2021-07-23T20:56:32.660" v="35" actId="1076"/>
          <ac:spMkLst>
            <pc:docMk/>
            <pc:sldMk cId="3628009239" sldId="279"/>
            <ac:spMk id="40" creationId="{D417D07E-45E7-44D2-B684-E76C2F43A38B}"/>
          </ac:spMkLst>
        </pc:spChg>
        <pc:picChg chg="mod">
          <ac:chgData name="Kyle Frizol" userId="93751314632ae04f" providerId="Windows Live" clId="Web-{3B981328-B6DA-4A0E-A098-8F25B9A25323}" dt="2021-07-23T20:56:33.660" v="36" actId="1076"/>
          <ac:picMkLst>
            <pc:docMk/>
            <pc:sldMk cId="3628009239" sldId="279"/>
            <ac:picMk id="17" creationId="{CEB23776-0DA1-449B-8D3A-9344356F6B7C}"/>
          </ac:picMkLst>
        </pc:picChg>
      </pc:sldChg>
    </pc:docChg>
  </pc:docChgLst>
  <pc:docChgLst>
    <pc:chgData name="Vincent 6" userId="2d2cc1441dcd44d4" providerId="Windows Live" clId="Web-{C40A31A1-22CE-41DA-BED2-1A02B797BBD8}"/>
    <pc:docChg chg="modSld">
      <pc:chgData name="Vincent 6" userId="2d2cc1441dcd44d4" providerId="Windows Live" clId="Web-{C40A31A1-22CE-41DA-BED2-1A02B797BBD8}" dt="2021-07-29T16:08:44.659" v="197" actId="14100"/>
      <pc:docMkLst>
        <pc:docMk/>
      </pc:docMkLst>
      <pc:sldChg chg="delSp modSp">
        <pc:chgData name="Vincent 6" userId="2d2cc1441dcd44d4" providerId="Windows Live" clId="Web-{C40A31A1-22CE-41DA-BED2-1A02B797BBD8}" dt="2021-07-29T15:57:53.143" v="69" actId="1076"/>
        <pc:sldMkLst>
          <pc:docMk/>
          <pc:sldMk cId="3661923172" sldId="280"/>
        </pc:sldMkLst>
        <pc:spChg chg="mod">
          <ac:chgData name="Vincent 6" userId="2d2cc1441dcd44d4" providerId="Windows Live" clId="Web-{C40A31A1-22CE-41DA-BED2-1A02B797BBD8}" dt="2021-07-29T15:57:53.143" v="69" actId="1076"/>
          <ac:spMkLst>
            <pc:docMk/>
            <pc:sldMk cId="3661923172" sldId="280"/>
            <ac:spMk id="2" creationId="{B0182391-237E-471F-8320-2E27FD294B28}"/>
          </ac:spMkLst>
        </pc:spChg>
        <pc:spChg chg="del">
          <ac:chgData name="Vincent 6" userId="2d2cc1441dcd44d4" providerId="Windows Live" clId="Web-{C40A31A1-22CE-41DA-BED2-1A02B797BBD8}" dt="2021-07-29T15:57:50.659" v="68"/>
          <ac:spMkLst>
            <pc:docMk/>
            <pc:sldMk cId="3661923172" sldId="280"/>
            <ac:spMk id="3" creationId="{5CDFEA57-9C41-4035-B865-C530887BCF40}"/>
          </ac:spMkLst>
        </pc:spChg>
        <pc:spChg chg="del">
          <ac:chgData name="Vincent 6" userId="2d2cc1441dcd44d4" providerId="Windows Live" clId="Web-{C40A31A1-22CE-41DA-BED2-1A02B797BBD8}" dt="2021-07-29T15:57:49.690" v="67"/>
          <ac:spMkLst>
            <pc:docMk/>
            <pc:sldMk cId="3661923172" sldId="280"/>
            <ac:spMk id="4" creationId="{78BC760D-99B9-43F6-A170-8B4930EA803C}"/>
          </ac:spMkLst>
        </pc:spChg>
      </pc:sldChg>
      <pc:sldChg chg="addSp delSp modSp">
        <pc:chgData name="Vincent 6" userId="2d2cc1441dcd44d4" providerId="Windows Live" clId="Web-{C40A31A1-22CE-41DA-BED2-1A02B797BBD8}" dt="2021-07-29T16:08:44.659" v="197" actId="14100"/>
        <pc:sldMkLst>
          <pc:docMk/>
          <pc:sldMk cId="2156623782" sldId="281"/>
        </pc:sldMkLst>
        <pc:spChg chg="mod">
          <ac:chgData name="Vincent 6" userId="2d2cc1441dcd44d4" providerId="Windows Live" clId="Web-{C40A31A1-22CE-41DA-BED2-1A02B797BBD8}" dt="2021-07-29T15:54:46.252" v="61"/>
          <ac:spMkLst>
            <pc:docMk/>
            <pc:sldMk cId="2156623782" sldId="281"/>
            <ac:spMk id="3" creationId="{0C22AE4E-089D-4434-B68C-1CD26A33474C}"/>
          </ac:spMkLst>
        </pc:spChg>
        <pc:spChg chg="mod">
          <ac:chgData name="Vincent 6" userId="2d2cc1441dcd44d4" providerId="Windows Live" clId="Web-{C40A31A1-22CE-41DA-BED2-1A02B797BBD8}" dt="2021-07-29T15:59:17.831" v="70" actId="1076"/>
          <ac:spMkLst>
            <pc:docMk/>
            <pc:sldMk cId="2156623782" sldId="281"/>
            <ac:spMk id="6" creationId="{DFFFAC9A-15E2-4C5B-849B-68C460CF929E}"/>
          </ac:spMkLst>
        </pc:spChg>
        <pc:spChg chg="del">
          <ac:chgData name="Vincent 6" userId="2d2cc1441dcd44d4" providerId="Windows Live" clId="Web-{C40A31A1-22CE-41DA-BED2-1A02B797BBD8}" dt="2021-07-29T16:03:34.784" v="161"/>
          <ac:spMkLst>
            <pc:docMk/>
            <pc:sldMk cId="2156623782" sldId="281"/>
            <ac:spMk id="7" creationId="{5A1226A1-220B-46B6-89C0-E1416F88B621}"/>
          </ac:spMkLst>
        </pc:spChg>
        <pc:spChg chg="mod">
          <ac:chgData name="Vincent 6" userId="2d2cc1441dcd44d4" providerId="Windows Live" clId="Web-{C40A31A1-22CE-41DA-BED2-1A02B797BBD8}" dt="2021-07-29T15:54:44.080" v="60"/>
          <ac:spMkLst>
            <pc:docMk/>
            <pc:sldMk cId="2156623782" sldId="281"/>
            <ac:spMk id="10" creationId="{0F0A4540-C6A9-4143-802C-E98420B963CD}"/>
          </ac:spMkLst>
        </pc:spChg>
        <pc:spChg chg="add mod">
          <ac:chgData name="Vincent 6" userId="2d2cc1441dcd44d4" providerId="Windows Live" clId="Web-{C40A31A1-22CE-41DA-BED2-1A02B797BBD8}" dt="2021-07-29T16:07:25.581" v="168" actId="20577"/>
          <ac:spMkLst>
            <pc:docMk/>
            <pc:sldMk cId="2156623782" sldId="281"/>
            <ac:spMk id="16" creationId="{7CC19CA5-9ECA-4D7C-91C1-80EE10069E20}"/>
          </ac:spMkLst>
        </pc:spChg>
        <pc:spChg chg="mod">
          <ac:chgData name="Vincent 6" userId="2d2cc1441dcd44d4" providerId="Windows Live" clId="Web-{C40A31A1-22CE-41DA-BED2-1A02B797BBD8}" dt="2021-07-29T16:07:11.441" v="162" actId="14100"/>
          <ac:spMkLst>
            <pc:docMk/>
            <pc:sldMk cId="2156623782" sldId="281"/>
            <ac:spMk id="19" creationId="{51E24BEA-4948-460D-B229-2EF1FE08CC0D}"/>
          </ac:spMkLst>
        </pc:spChg>
        <pc:spChg chg="mod">
          <ac:chgData name="Vincent 6" userId="2d2cc1441dcd44d4" providerId="Windows Live" clId="Web-{C40A31A1-22CE-41DA-BED2-1A02B797BBD8}" dt="2021-07-29T15:54:48.533" v="62"/>
          <ac:spMkLst>
            <pc:docMk/>
            <pc:sldMk cId="2156623782" sldId="281"/>
            <ac:spMk id="20" creationId="{8563348D-2B8C-4614-915C-270075D56641}"/>
          </ac:spMkLst>
        </pc:spChg>
        <pc:spChg chg="mod">
          <ac:chgData name="Vincent 6" userId="2d2cc1441dcd44d4" providerId="Windows Live" clId="Web-{C40A31A1-22CE-41DA-BED2-1A02B797BBD8}" dt="2021-07-29T15:54:39.018" v="58"/>
          <ac:spMkLst>
            <pc:docMk/>
            <pc:sldMk cId="2156623782" sldId="281"/>
            <ac:spMk id="21" creationId="{A7A66004-168C-40CB-9D40-F251905C4B72}"/>
          </ac:spMkLst>
        </pc:spChg>
        <pc:spChg chg="mod">
          <ac:chgData name="Vincent 6" userId="2d2cc1441dcd44d4" providerId="Windows Live" clId="Web-{C40A31A1-22CE-41DA-BED2-1A02B797BBD8}" dt="2021-07-29T15:54:41.065" v="59"/>
          <ac:spMkLst>
            <pc:docMk/>
            <pc:sldMk cId="2156623782" sldId="281"/>
            <ac:spMk id="22" creationId="{57470234-6C85-48FD-90AF-3605A09D4D24}"/>
          </ac:spMkLst>
        </pc:spChg>
        <pc:spChg chg="mod">
          <ac:chgData name="Vincent 6" userId="2d2cc1441dcd44d4" providerId="Windows Live" clId="Web-{C40A31A1-22CE-41DA-BED2-1A02B797BBD8}" dt="2021-07-29T15:54:36.877" v="57"/>
          <ac:spMkLst>
            <pc:docMk/>
            <pc:sldMk cId="2156623782" sldId="281"/>
            <ac:spMk id="23" creationId="{CF49E236-3EEB-4F19-8D4B-8CEC4F77093F}"/>
          </ac:spMkLst>
        </pc:spChg>
        <pc:spChg chg="mod">
          <ac:chgData name="Vincent 6" userId="2d2cc1441dcd44d4" providerId="Windows Live" clId="Web-{C40A31A1-22CE-41DA-BED2-1A02B797BBD8}" dt="2021-07-29T15:54:34.455" v="56"/>
          <ac:spMkLst>
            <pc:docMk/>
            <pc:sldMk cId="2156623782" sldId="281"/>
            <ac:spMk id="24" creationId="{C2D66CAD-8632-46FB-B31F-9895141556F6}"/>
          </ac:spMkLst>
        </pc:spChg>
        <pc:spChg chg="mod">
          <ac:chgData name="Vincent 6" userId="2d2cc1441dcd44d4" providerId="Windows Live" clId="Web-{C40A31A1-22CE-41DA-BED2-1A02B797BBD8}" dt="2021-07-29T15:54:24.237" v="52"/>
          <ac:spMkLst>
            <pc:docMk/>
            <pc:sldMk cId="2156623782" sldId="281"/>
            <ac:spMk id="25" creationId="{AB28BC47-935E-4A8E-B4CF-9EF92899BDE6}"/>
          </ac:spMkLst>
        </pc:spChg>
        <pc:spChg chg="mod">
          <ac:chgData name="Vincent 6" userId="2d2cc1441dcd44d4" providerId="Windows Live" clId="Web-{C40A31A1-22CE-41DA-BED2-1A02B797BBD8}" dt="2021-07-29T15:54:20.627" v="50"/>
          <ac:spMkLst>
            <pc:docMk/>
            <pc:sldMk cId="2156623782" sldId="281"/>
            <ac:spMk id="26" creationId="{9E1CE1AD-C855-47FB-A5C5-4E85648BA34B}"/>
          </ac:spMkLst>
        </pc:spChg>
        <pc:spChg chg="mod">
          <ac:chgData name="Vincent 6" userId="2d2cc1441dcd44d4" providerId="Windows Live" clId="Web-{C40A31A1-22CE-41DA-BED2-1A02B797BBD8}" dt="2021-07-29T16:08:44.659" v="197" actId="14100"/>
          <ac:spMkLst>
            <pc:docMk/>
            <pc:sldMk cId="2156623782" sldId="281"/>
            <ac:spMk id="27" creationId="{496128C3-D53A-47CA-AB0C-920E3D983888}"/>
          </ac:spMkLst>
        </pc:spChg>
        <pc:spChg chg="mod">
          <ac:chgData name="Vincent 6" userId="2d2cc1441dcd44d4" providerId="Windows Live" clId="Web-{C40A31A1-22CE-41DA-BED2-1A02B797BBD8}" dt="2021-07-29T15:54:22.533" v="51"/>
          <ac:spMkLst>
            <pc:docMk/>
            <pc:sldMk cId="2156623782" sldId="281"/>
            <ac:spMk id="28" creationId="{7E75A39E-8F87-4ACE-8844-7C71D59B36B3}"/>
          </ac:spMkLst>
        </pc:spChg>
        <pc:spChg chg="mod">
          <ac:chgData name="Vincent 6" userId="2d2cc1441dcd44d4" providerId="Windows Live" clId="Web-{C40A31A1-22CE-41DA-BED2-1A02B797BBD8}" dt="2021-07-29T15:54:18.721" v="49"/>
          <ac:spMkLst>
            <pc:docMk/>
            <pc:sldMk cId="2156623782" sldId="281"/>
            <ac:spMk id="29" creationId="{596A204B-C280-4D37-AF54-B338952AE1DF}"/>
          </ac:spMkLst>
        </pc:spChg>
        <pc:spChg chg="add del">
          <ac:chgData name="Vincent 6" userId="2d2cc1441dcd44d4" providerId="Windows Live" clId="Web-{C40A31A1-22CE-41DA-BED2-1A02B797BBD8}" dt="2021-07-29T15:59:31.815" v="73"/>
          <ac:spMkLst>
            <pc:docMk/>
            <pc:sldMk cId="2156623782" sldId="281"/>
            <ac:spMk id="31" creationId="{BD560459-A1B4-4C14-98A7-2E96CAE3B2DD}"/>
          </ac:spMkLst>
        </pc:spChg>
        <pc:spChg chg="add del">
          <ac:chgData name="Vincent 6" userId="2d2cc1441dcd44d4" providerId="Windows Live" clId="Web-{C40A31A1-22CE-41DA-BED2-1A02B797BBD8}" dt="2021-07-29T15:54:31.049" v="55"/>
          <ac:spMkLst>
            <pc:docMk/>
            <pc:sldMk cId="2156623782" sldId="281"/>
            <ac:spMk id="41" creationId="{790B2C2F-74FE-4A42-AAB3-F2F723D867D6}"/>
          </ac:spMkLst>
        </pc:spChg>
        <pc:spChg chg="add mod">
          <ac:chgData name="Vincent 6" userId="2d2cc1441dcd44d4" providerId="Windows Live" clId="Web-{C40A31A1-22CE-41DA-BED2-1A02B797BBD8}" dt="2021-07-29T16:03:17.518" v="159" actId="14100"/>
          <ac:spMkLst>
            <pc:docMk/>
            <pc:sldMk cId="2156623782" sldId="281"/>
            <ac:spMk id="42" creationId="{A9A79AB2-6224-4CCD-84AB-ABDD90C6D79C}"/>
          </ac:spMkLst>
        </pc:spChg>
        <pc:spChg chg="add mod">
          <ac:chgData name="Vincent 6" userId="2d2cc1441dcd44d4" providerId="Windows Live" clId="Web-{C40A31A1-22CE-41DA-BED2-1A02B797BBD8}" dt="2021-07-29T16:03:24.409" v="160" actId="14100"/>
          <ac:spMkLst>
            <pc:docMk/>
            <pc:sldMk cId="2156623782" sldId="281"/>
            <ac:spMk id="43" creationId="{124A7F5A-D355-4D89-8340-8AC0E8EC5A72}"/>
          </ac:spMkLst>
        </pc:spChg>
        <pc:spChg chg="add mod">
          <ac:chgData name="Vincent 6" userId="2d2cc1441dcd44d4" providerId="Windows Live" clId="Web-{C40A31A1-22CE-41DA-BED2-1A02B797BBD8}" dt="2021-07-29T16:00:05.784" v="86" actId="14100"/>
          <ac:spMkLst>
            <pc:docMk/>
            <pc:sldMk cId="2156623782" sldId="281"/>
            <ac:spMk id="44" creationId="{B540C46F-198A-4BC2-AC09-93444E1984BF}"/>
          </ac:spMkLst>
        </pc:spChg>
        <pc:spChg chg="add del mod">
          <ac:chgData name="Vincent 6" userId="2d2cc1441dcd44d4" providerId="Windows Live" clId="Web-{C40A31A1-22CE-41DA-BED2-1A02B797BBD8}" dt="2021-07-29T16:00:11.815" v="89"/>
          <ac:spMkLst>
            <pc:docMk/>
            <pc:sldMk cId="2156623782" sldId="281"/>
            <ac:spMk id="45" creationId="{6B67C70F-078F-42B7-AB9B-EA2345AB8E42}"/>
          </ac:spMkLst>
        </pc:spChg>
        <pc:spChg chg="add mod">
          <ac:chgData name="Vincent 6" userId="2d2cc1441dcd44d4" providerId="Windows Live" clId="Web-{C40A31A1-22CE-41DA-BED2-1A02B797BBD8}" dt="2021-07-29T16:00:38.096" v="97" actId="1076"/>
          <ac:spMkLst>
            <pc:docMk/>
            <pc:sldMk cId="2156623782" sldId="281"/>
            <ac:spMk id="46" creationId="{E97A728A-98F5-4120-9EFC-8DA5EF5CF9EC}"/>
          </ac:spMkLst>
        </pc:spChg>
        <pc:spChg chg="add mod">
          <ac:chgData name="Vincent 6" userId="2d2cc1441dcd44d4" providerId="Windows Live" clId="Web-{C40A31A1-22CE-41DA-BED2-1A02B797BBD8}" dt="2021-07-29T16:00:46.128" v="101" actId="1076"/>
          <ac:spMkLst>
            <pc:docMk/>
            <pc:sldMk cId="2156623782" sldId="281"/>
            <ac:spMk id="47" creationId="{E2BCF017-A822-4A78-AC79-1ED2D090ADDD}"/>
          </ac:spMkLst>
        </pc:spChg>
        <pc:spChg chg="add mod">
          <ac:chgData name="Vincent 6" userId="2d2cc1441dcd44d4" providerId="Windows Live" clId="Web-{C40A31A1-22CE-41DA-BED2-1A02B797BBD8}" dt="2021-07-29T16:00:57.175" v="106" actId="1076"/>
          <ac:spMkLst>
            <pc:docMk/>
            <pc:sldMk cId="2156623782" sldId="281"/>
            <ac:spMk id="48" creationId="{C55DF165-939C-4D7D-BA2D-5DAFC82A94BE}"/>
          </ac:spMkLst>
        </pc:spChg>
        <pc:spChg chg="add mod">
          <ac:chgData name="Vincent 6" userId="2d2cc1441dcd44d4" providerId="Windows Live" clId="Web-{C40A31A1-22CE-41DA-BED2-1A02B797BBD8}" dt="2021-07-29T16:01:06.768" v="110" actId="20577"/>
          <ac:spMkLst>
            <pc:docMk/>
            <pc:sldMk cId="2156623782" sldId="281"/>
            <ac:spMk id="49" creationId="{CCD5106C-96FD-4F56-B63E-0D07FDDA5CC3}"/>
          </ac:spMkLst>
        </pc:spChg>
        <pc:spChg chg="add mod">
          <ac:chgData name="Vincent 6" userId="2d2cc1441dcd44d4" providerId="Windows Live" clId="Web-{C40A31A1-22CE-41DA-BED2-1A02B797BBD8}" dt="2021-07-29T16:01:13.643" v="113" actId="20577"/>
          <ac:spMkLst>
            <pc:docMk/>
            <pc:sldMk cId="2156623782" sldId="281"/>
            <ac:spMk id="50" creationId="{802F0A64-9194-4127-B1DC-8CC72FAAEB32}"/>
          </ac:spMkLst>
        </pc:spChg>
        <pc:spChg chg="add mod">
          <ac:chgData name="Vincent 6" userId="2d2cc1441dcd44d4" providerId="Windows Live" clId="Web-{C40A31A1-22CE-41DA-BED2-1A02B797BBD8}" dt="2021-07-29T16:01:23.628" v="119" actId="1076"/>
          <ac:spMkLst>
            <pc:docMk/>
            <pc:sldMk cId="2156623782" sldId="281"/>
            <ac:spMk id="51" creationId="{337A2C6B-5BDF-423B-8E62-3F5D5549FF07}"/>
          </ac:spMkLst>
        </pc:spChg>
        <pc:spChg chg="add mod">
          <ac:chgData name="Vincent 6" userId="2d2cc1441dcd44d4" providerId="Windows Live" clId="Web-{C40A31A1-22CE-41DA-BED2-1A02B797BBD8}" dt="2021-07-29T16:01:29.097" v="122" actId="1076"/>
          <ac:spMkLst>
            <pc:docMk/>
            <pc:sldMk cId="2156623782" sldId="281"/>
            <ac:spMk id="52" creationId="{A50E3B7E-995F-4806-9B92-2BEC8FDBC597}"/>
          </ac:spMkLst>
        </pc:spChg>
        <pc:spChg chg="add mod">
          <ac:chgData name="Vincent 6" userId="2d2cc1441dcd44d4" providerId="Windows Live" clId="Web-{C40A31A1-22CE-41DA-BED2-1A02B797BBD8}" dt="2021-07-29T16:01:35.581" v="125" actId="20577"/>
          <ac:spMkLst>
            <pc:docMk/>
            <pc:sldMk cId="2156623782" sldId="281"/>
            <ac:spMk id="53" creationId="{468FE012-2A41-4E3B-961F-DC23B3E41702}"/>
          </ac:spMkLst>
        </pc:spChg>
        <pc:spChg chg="add mod">
          <ac:chgData name="Vincent 6" userId="2d2cc1441dcd44d4" providerId="Windows Live" clId="Web-{C40A31A1-22CE-41DA-BED2-1A02B797BBD8}" dt="2021-07-29T16:01:44.237" v="128" actId="20577"/>
          <ac:spMkLst>
            <pc:docMk/>
            <pc:sldMk cId="2156623782" sldId="281"/>
            <ac:spMk id="54" creationId="{E6F831FD-C955-4A6A-A4F9-368519421102}"/>
          </ac:spMkLst>
        </pc:spChg>
        <pc:spChg chg="add mod">
          <ac:chgData name="Vincent 6" userId="2d2cc1441dcd44d4" providerId="Windows Live" clId="Web-{C40A31A1-22CE-41DA-BED2-1A02B797BBD8}" dt="2021-07-29T16:01:50.862" v="131" actId="20577"/>
          <ac:spMkLst>
            <pc:docMk/>
            <pc:sldMk cId="2156623782" sldId="281"/>
            <ac:spMk id="55" creationId="{DE3FC3D5-E7EA-4593-A7AA-3E46C11E919A}"/>
          </ac:spMkLst>
        </pc:spChg>
        <pc:spChg chg="add mod">
          <ac:chgData name="Vincent 6" userId="2d2cc1441dcd44d4" providerId="Windows Live" clId="Web-{C40A31A1-22CE-41DA-BED2-1A02B797BBD8}" dt="2021-07-29T16:01:57.737" v="134" actId="20577"/>
          <ac:spMkLst>
            <pc:docMk/>
            <pc:sldMk cId="2156623782" sldId="281"/>
            <ac:spMk id="56" creationId="{1FC172C3-8863-4AC9-88F0-56792C990AA1}"/>
          </ac:spMkLst>
        </pc:spChg>
        <pc:spChg chg="add mod">
          <ac:chgData name="Vincent 6" userId="2d2cc1441dcd44d4" providerId="Windows Live" clId="Web-{C40A31A1-22CE-41DA-BED2-1A02B797BBD8}" dt="2021-07-29T16:02:03.628" v="137" actId="20577"/>
          <ac:spMkLst>
            <pc:docMk/>
            <pc:sldMk cId="2156623782" sldId="281"/>
            <ac:spMk id="57" creationId="{297E0869-17CA-46EF-8F30-32B572371693}"/>
          </ac:spMkLst>
        </pc:spChg>
        <pc:spChg chg="add mod">
          <ac:chgData name="Vincent 6" userId="2d2cc1441dcd44d4" providerId="Windows Live" clId="Web-{C40A31A1-22CE-41DA-BED2-1A02B797BBD8}" dt="2021-07-29T16:02:11.128" v="141" actId="20577"/>
          <ac:spMkLst>
            <pc:docMk/>
            <pc:sldMk cId="2156623782" sldId="281"/>
            <ac:spMk id="58" creationId="{4C143D79-B210-4ECD-898F-AAF376958DB3}"/>
          </ac:spMkLst>
        </pc:spChg>
        <pc:spChg chg="add mod">
          <ac:chgData name="Vincent 6" userId="2d2cc1441dcd44d4" providerId="Windows Live" clId="Web-{C40A31A1-22CE-41DA-BED2-1A02B797BBD8}" dt="2021-07-29T16:02:37.050" v="144" actId="20577"/>
          <ac:spMkLst>
            <pc:docMk/>
            <pc:sldMk cId="2156623782" sldId="281"/>
            <ac:spMk id="59" creationId="{B6A08EEA-860C-414F-8E23-536D4D5CE63F}"/>
          </ac:spMkLst>
        </pc:spChg>
        <pc:spChg chg="add mod">
          <ac:chgData name="Vincent 6" userId="2d2cc1441dcd44d4" providerId="Windows Live" clId="Web-{C40A31A1-22CE-41DA-BED2-1A02B797BBD8}" dt="2021-07-29T16:02:44.581" v="147" actId="20577"/>
          <ac:spMkLst>
            <pc:docMk/>
            <pc:sldMk cId="2156623782" sldId="281"/>
            <ac:spMk id="60" creationId="{53DD0622-4BA5-4B0C-BD7F-BCC072EE5C7E}"/>
          </ac:spMkLst>
        </pc:spChg>
        <pc:spChg chg="add mod">
          <ac:chgData name="Vincent 6" userId="2d2cc1441dcd44d4" providerId="Windows Live" clId="Web-{C40A31A1-22CE-41DA-BED2-1A02B797BBD8}" dt="2021-07-29T16:02:49.847" v="150" actId="20577"/>
          <ac:spMkLst>
            <pc:docMk/>
            <pc:sldMk cId="2156623782" sldId="281"/>
            <ac:spMk id="61" creationId="{2A4CD91B-C884-4EE8-B6FA-B80DB432B432}"/>
          </ac:spMkLst>
        </pc:spChg>
        <pc:spChg chg="add mod">
          <ac:chgData name="Vincent 6" userId="2d2cc1441dcd44d4" providerId="Windows Live" clId="Web-{C40A31A1-22CE-41DA-BED2-1A02B797BBD8}" dt="2021-07-29T16:02:56.659" v="153" actId="20577"/>
          <ac:spMkLst>
            <pc:docMk/>
            <pc:sldMk cId="2156623782" sldId="281"/>
            <ac:spMk id="62" creationId="{CDFCC307-AABF-4A29-9F8A-EFE9F8443B72}"/>
          </ac:spMkLst>
        </pc:spChg>
        <pc:spChg chg="add mod">
          <ac:chgData name="Vincent 6" userId="2d2cc1441dcd44d4" providerId="Windows Live" clId="Web-{C40A31A1-22CE-41DA-BED2-1A02B797BBD8}" dt="2021-07-29T16:03:04.550" v="157" actId="1076"/>
          <ac:spMkLst>
            <pc:docMk/>
            <pc:sldMk cId="2156623782" sldId="281"/>
            <ac:spMk id="63" creationId="{E749CAFE-1F5D-4C45-826A-5DC5561FBA61}"/>
          </ac:spMkLst>
        </pc:spChg>
        <pc:spChg chg="add mod">
          <ac:chgData name="Vincent 6" userId="2d2cc1441dcd44d4" providerId="Windows Live" clId="Web-{C40A31A1-22CE-41DA-BED2-1A02B797BBD8}" dt="2021-07-29T16:07:42.769" v="175" actId="1076"/>
          <ac:spMkLst>
            <pc:docMk/>
            <pc:sldMk cId="2156623782" sldId="281"/>
            <ac:spMk id="64" creationId="{620B7D5F-EC3C-4C2D-82BE-4FEDC3D93A8F}"/>
          </ac:spMkLst>
        </pc:spChg>
        <pc:spChg chg="add mod">
          <ac:chgData name="Vincent 6" userId="2d2cc1441dcd44d4" providerId="Windows Live" clId="Web-{C40A31A1-22CE-41DA-BED2-1A02B797BBD8}" dt="2021-07-29T16:08:06.628" v="186" actId="1076"/>
          <ac:spMkLst>
            <pc:docMk/>
            <pc:sldMk cId="2156623782" sldId="281"/>
            <ac:spMk id="65" creationId="{79B0EAE7-D91C-47BC-8749-E2079B3078B2}"/>
          </ac:spMkLst>
        </pc:spChg>
        <pc:spChg chg="add del mod">
          <ac:chgData name="Vincent 6" userId="2d2cc1441dcd44d4" providerId="Windows Live" clId="Web-{C40A31A1-22CE-41DA-BED2-1A02B797BBD8}" dt="2021-07-29T16:07:53.003" v="179"/>
          <ac:spMkLst>
            <pc:docMk/>
            <pc:sldMk cId="2156623782" sldId="281"/>
            <ac:spMk id="66" creationId="{3584B1E2-D256-41E4-9A9B-3A8D130BD9CF}"/>
          </ac:spMkLst>
        </pc:spChg>
        <pc:spChg chg="add mod">
          <ac:chgData name="Vincent 6" userId="2d2cc1441dcd44d4" providerId="Windows Live" clId="Web-{C40A31A1-22CE-41DA-BED2-1A02B797BBD8}" dt="2021-07-29T16:08:27.722" v="192"/>
          <ac:spMkLst>
            <pc:docMk/>
            <pc:sldMk cId="2156623782" sldId="281"/>
            <ac:spMk id="67" creationId="{6AD69BEA-1C82-4E60-85F0-45C8746D38E8}"/>
          </ac:spMkLst>
        </pc:spChg>
        <pc:spChg chg="add mod">
          <ac:chgData name="Vincent 6" userId="2d2cc1441dcd44d4" providerId="Windows Live" clId="Web-{C40A31A1-22CE-41DA-BED2-1A02B797BBD8}" dt="2021-07-29T16:08:35.519" v="196" actId="20577"/>
          <ac:spMkLst>
            <pc:docMk/>
            <pc:sldMk cId="2156623782" sldId="281"/>
            <ac:spMk id="68" creationId="{4BBAB754-9765-4B17-B766-045F5F98ADA9}"/>
          </ac:spMkLst>
        </pc:spChg>
      </pc:sldChg>
    </pc:docChg>
  </pc:docChgLst>
  <pc:docChgLst>
    <pc:chgData name="Kyle Frizol" userId="93751314632ae04f" providerId="Windows Live" clId="Web-{9C5C1F58-D433-4B3F-AFD5-E08E12F69DF6}"/>
    <pc:docChg chg="modSld">
      <pc:chgData name="Kyle Frizol" userId="93751314632ae04f" providerId="Windows Live" clId="Web-{9C5C1F58-D433-4B3F-AFD5-E08E12F69DF6}" dt="2021-07-31T04:46:25.234" v="71" actId="20577"/>
      <pc:docMkLst>
        <pc:docMk/>
      </pc:docMkLst>
      <pc:sldChg chg="modSp">
        <pc:chgData name="Kyle Frizol" userId="93751314632ae04f" providerId="Windows Live" clId="Web-{9C5C1F58-D433-4B3F-AFD5-E08E12F69DF6}" dt="2021-07-31T04:46:25.234" v="71" actId="20577"/>
        <pc:sldMkLst>
          <pc:docMk/>
          <pc:sldMk cId="2156623782" sldId="281"/>
        </pc:sldMkLst>
        <pc:spChg chg="mod">
          <ac:chgData name="Kyle Frizol" userId="93751314632ae04f" providerId="Windows Live" clId="Web-{9C5C1F58-D433-4B3F-AFD5-E08E12F69DF6}" dt="2021-07-31T04:40:28.509" v="2" actId="20577"/>
          <ac:spMkLst>
            <pc:docMk/>
            <pc:sldMk cId="2156623782" sldId="281"/>
            <ac:spMk id="33" creationId="{5EB84BCE-A8FF-4EDD-BE91-65EDC4BFF9CA}"/>
          </ac:spMkLst>
        </pc:spChg>
        <pc:spChg chg="mod">
          <ac:chgData name="Kyle Frizol" userId="93751314632ae04f" providerId="Windows Live" clId="Web-{9C5C1F58-D433-4B3F-AFD5-E08E12F69DF6}" dt="2021-07-31T04:41:08.387" v="35" actId="14100"/>
          <ac:spMkLst>
            <pc:docMk/>
            <pc:sldMk cId="2156623782" sldId="281"/>
            <ac:spMk id="34" creationId="{9BC83366-0176-402D-B650-9B08522B6CEA}"/>
          </ac:spMkLst>
        </pc:spChg>
        <pc:spChg chg="mod">
          <ac:chgData name="Kyle Frizol" userId="93751314632ae04f" providerId="Windows Live" clId="Web-{9C5C1F58-D433-4B3F-AFD5-E08E12F69DF6}" dt="2021-07-31T04:42:31.220" v="41" actId="14100"/>
          <ac:spMkLst>
            <pc:docMk/>
            <pc:sldMk cId="2156623782" sldId="281"/>
            <ac:spMk id="35" creationId="{BCF8C707-464C-4F44-B662-32AF8A89B229}"/>
          </ac:spMkLst>
        </pc:spChg>
        <pc:spChg chg="mod">
          <ac:chgData name="Kyle Frizol" userId="93751314632ae04f" providerId="Windows Live" clId="Web-{9C5C1F58-D433-4B3F-AFD5-E08E12F69DF6}" dt="2021-07-31T04:46:25.234" v="71" actId="20577"/>
          <ac:spMkLst>
            <pc:docMk/>
            <pc:sldMk cId="2156623782" sldId="281"/>
            <ac:spMk id="36" creationId="{CFF50653-38C2-475A-8DC7-9A81FB2762F1}"/>
          </ac:spMkLst>
        </pc:spChg>
        <pc:spChg chg="mod">
          <ac:chgData name="Kyle Frizol" userId="93751314632ae04f" providerId="Windows Live" clId="Web-{9C5C1F58-D433-4B3F-AFD5-E08E12F69DF6}" dt="2021-07-31T04:42:20.031" v="38" actId="20577"/>
          <ac:spMkLst>
            <pc:docMk/>
            <pc:sldMk cId="2156623782" sldId="281"/>
            <ac:spMk id="37" creationId="{0521E8F6-4AE4-4001-9DFA-823749F1416B}"/>
          </ac:spMkLst>
        </pc:spChg>
      </pc:sldChg>
    </pc:docChg>
  </pc:docChgLst>
  <pc:docChgLst>
    <pc:chgData name="RUTH NGIENDO" userId="ec1c5ea570c8e2df" providerId="Windows Live" clId="Web-{18BD73AE-2D49-48E2-AAF3-815690FBF5BD}"/>
    <pc:docChg chg="modSld">
      <pc:chgData name="RUTH NGIENDO" userId="ec1c5ea570c8e2df" providerId="Windows Live" clId="Web-{18BD73AE-2D49-48E2-AAF3-815690FBF5BD}" dt="2021-07-29T19:52:47.833" v="490" actId="20577"/>
      <pc:docMkLst>
        <pc:docMk/>
      </pc:docMkLst>
      <pc:sldChg chg="addSp delSp modSp">
        <pc:chgData name="RUTH NGIENDO" userId="ec1c5ea570c8e2df" providerId="Windows Live" clId="Web-{18BD73AE-2D49-48E2-AAF3-815690FBF5BD}" dt="2021-07-29T19:52:47.833" v="490" actId="20577"/>
        <pc:sldMkLst>
          <pc:docMk/>
          <pc:sldMk cId="2156623782" sldId="281"/>
        </pc:sldMkLst>
        <pc:spChg chg="mod">
          <ac:chgData name="RUTH NGIENDO" userId="ec1c5ea570c8e2df" providerId="Windows Live" clId="Web-{18BD73AE-2D49-48E2-AAF3-815690FBF5BD}" dt="2021-07-29T19:37:26.180" v="144" actId="20577"/>
          <ac:spMkLst>
            <pc:docMk/>
            <pc:sldMk cId="2156623782" sldId="281"/>
            <ac:spMk id="2" creationId="{DFAD6B48-3F91-4FE1-842A-4C4C1CA4C975}"/>
          </ac:spMkLst>
        </pc:spChg>
        <pc:spChg chg="mod">
          <ac:chgData name="RUTH NGIENDO" userId="ec1c5ea570c8e2df" providerId="Windows Live" clId="Web-{18BD73AE-2D49-48E2-AAF3-815690FBF5BD}" dt="2021-07-29T19:52:18.380" v="485" actId="20577"/>
          <ac:spMkLst>
            <pc:docMk/>
            <pc:sldMk cId="2156623782" sldId="281"/>
            <ac:spMk id="4" creationId="{B936A733-2E11-43D0-B88D-9236A968E3D2}"/>
          </ac:spMkLst>
        </pc:spChg>
        <pc:spChg chg="mod">
          <ac:chgData name="RUTH NGIENDO" userId="ec1c5ea570c8e2df" providerId="Windows Live" clId="Web-{18BD73AE-2D49-48E2-AAF3-815690FBF5BD}" dt="2021-07-29T19:48:35.834" v="438" actId="14100"/>
          <ac:spMkLst>
            <pc:docMk/>
            <pc:sldMk cId="2156623782" sldId="281"/>
            <ac:spMk id="5" creationId="{7A812825-705C-4F6F-829D-F0296BC66FA9}"/>
          </ac:spMkLst>
        </pc:spChg>
        <pc:spChg chg="mod">
          <ac:chgData name="RUTH NGIENDO" userId="ec1c5ea570c8e2df" providerId="Windows Live" clId="Web-{18BD73AE-2D49-48E2-AAF3-815690FBF5BD}" dt="2021-07-29T19:42:27.132" v="308" actId="20577"/>
          <ac:spMkLst>
            <pc:docMk/>
            <pc:sldMk cId="2156623782" sldId="281"/>
            <ac:spMk id="8" creationId="{D95F9210-B3CF-4B1D-B58B-FDA547730FD5}"/>
          </ac:spMkLst>
        </pc:spChg>
        <pc:spChg chg="mod">
          <ac:chgData name="RUTH NGIENDO" userId="ec1c5ea570c8e2df" providerId="Windows Live" clId="Web-{18BD73AE-2D49-48E2-AAF3-815690FBF5BD}" dt="2021-07-29T19:38:38.992" v="207" actId="14100"/>
          <ac:spMkLst>
            <pc:docMk/>
            <pc:sldMk cId="2156623782" sldId="281"/>
            <ac:spMk id="11" creationId="{5D4F38F6-DA1F-4598-94C3-7B29CE389B59}"/>
          </ac:spMkLst>
        </pc:spChg>
        <pc:spChg chg="mod">
          <ac:chgData name="RUTH NGIENDO" userId="ec1c5ea570c8e2df" providerId="Windows Live" clId="Web-{18BD73AE-2D49-48E2-AAF3-815690FBF5BD}" dt="2021-07-29T19:48:14.521" v="421" actId="20577"/>
          <ac:spMkLst>
            <pc:docMk/>
            <pc:sldMk cId="2156623782" sldId="281"/>
            <ac:spMk id="12" creationId="{18E7DFD0-1AE9-43EB-863D-3C3FD79E9547}"/>
          </ac:spMkLst>
        </pc:spChg>
        <pc:spChg chg="add del mod">
          <ac:chgData name="RUTH NGIENDO" userId="ec1c5ea570c8e2df" providerId="Windows Live" clId="Web-{18BD73AE-2D49-48E2-AAF3-815690FBF5BD}" dt="2021-07-29T19:44:09.788" v="377" actId="20577"/>
          <ac:spMkLst>
            <pc:docMk/>
            <pc:sldMk cId="2156623782" sldId="281"/>
            <ac:spMk id="13" creationId="{CB22AFBD-8F56-4ED5-BDCC-2FEF7C6D6E04}"/>
          </ac:spMkLst>
        </pc:spChg>
        <pc:spChg chg="mod">
          <ac:chgData name="RUTH NGIENDO" userId="ec1c5ea570c8e2df" providerId="Windows Live" clId="Web-{18BD73AE-2D49-48E2-AAF3-815690FBF5BD}" dt="2021-07-29T19:44:47.272" v="413" actId="14100"/>
          <ac:spMkLst>
            <pc:docMk/>
            <pc:sldMk cId="2156623782" sldId="281"/>
            <ac:spMk id="14" creationId="{FFEF64C2-BCE5-473B-81FE-9CBF81EBBD69}"/>
          </ac:spMkLst>
        </pc:spChg>
        <pc:spChg chg="mod">
          <ac:chgData name="RUTH NGIENDO" userId="ec1c5ea570c8e2df" providerId="Windows Live" clId="Web-{18BD73AE-2D49-48E2-AAF3-815690FBF5BD}" dt="2021-07-29T19:52:47.833" v="490" actId="20577"/>
          <ac:spMkLst>
            <pc:docMk/>
            <pc:sldMk cId="2156623782" sldId="281"/>
            <ac:spMk id="15" creationId="{75E3787A-975D-4556-9B32-F4DA450A9C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0ACA-DE56-4BEC-8CAE-21804BAACAB1}" type="datetimeFigureOut">
              <a:rPr lang="en-US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0C8E-D263-4621-A360-CFC0CC5516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4A1E-B14A-4955-A82E-4AC176527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4A1E-B14A-4955-A82E-4AC1765271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su.zoom.us/rec/share/HJAkcPcBf6s5zFw9_pWQ8TVMs63DJewyjm8o69ApFIXQGLDGI1ZpC30GoreILU8l.bramoqsUYoYl1nG6?startTime=162743685900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Week 12 Assignment 1 – Customer Value Metrics</a:t>
            </a:r>
            <a:endParaRPr lang="en-US" sz="28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Capstone A - Week 10 - Team 8</a:t>
            </a:r>
          </a:p>
          <a:p>
            <a:r>
              <a:rPr lang="en-US">
                <a:cs typeface="Calibri"/>
              </a:rPr>
              <a:t>31 July 2021</a:t>
            </a:r>
            <a:endParaRPr lang="en-US"/>
          </a:p>
          <a:p>
            <a:r>
              <a:rPr lang="en-US"/>
              <a:t>Vincent Maher, Kyle </a:t>
            </a:r>
            <a:r>
              <a:rPr lang="en-US" err="1"/>
              <a:t>Frizol</a:t>
            </a:r>
            <a:r>
              <a:rPr lang="en-US"/>
              <a:t>, Ruth </a:t>
            </a:r>
            <a:r>
              <a:rPr lang="en-US" err="1"/>
              <a:t>Ngiendo</a:t>
            </a:r>
            <a:r>
              <a:rPr lang="en-US"/>
              <a:t>, Matthew Pearce</a:t>
            </a:r>
            <a:endParaRPr lang="en-US"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92000" cy="1122364"/>
            <a:chOff x="0" y="0"/>
            <a:chExt cx="12192000" cy="1122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1223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7234" y="0"/>
              <a:ext cx="925531" cy="112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4444" y="299571"/>
            <a:ext cx="944513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Turnover Management Business Model – "Microsoft Vault"</a:t>
            </a:r>
          </a:p>
        </p:txBody>
      </p:sp>
      <p:pic>
        <p:nvPicPr>
          <p:cNvPr id="17" name="Picture 16" descr="Letter&#10;&#10;Description automatically generated with low confidence">
            <a:extLst>
              <a:ext uri="{FF2B5EF4-FFF2-40B4-BE49-F238E27FC236}">
                <a16:creationId xmlns:a16="http://schemas.microsoft.com/office/drawing/2014/main" id="{CEB23776-0DA1-449B-8D3A-9344356F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92" y="0"/>
            <a:ext cx="12192000" cy="662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D17A09-FB3C-4769-8E17-8D7421AA815E}"/>
              </a:ext>
            </a:extLst>
          </p:cNvPr>
          <p:cNvSpPr txBox="1"/>
          <p:nvPr/>
        </p:nvSpPr>
        <p:spPr>
          <a:xfrm>
            <a:off x="4596343" y="426534"/>
            <a:ext cx="291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Job Statement: Effective turnover management within organizations requires proper preservation of workflows and documents in order to seamlessly maintain productivity.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AD6B48-3F91-4FE1-842A-4C4C1CA4C975}"/>
              </a:ext>
            </a:extLst>
          </p:cNvPr>
          <p:cNvSpPr/>
          <p:nvPr/>
        </p:nvSpPr>
        <p:spPr>
          <a:xfrm>
            <a:off x="58883" y="2311423"/>
            <a:ext cx="907375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Minimized</a:t>
            </a:r>
            <a:r>
              <a:rPr lang="en-US" sz="1000">
                <a:ea typeface="+mn-lt"/>
                <a:cs typeface="+mn-lt"/>
              </a:rPr>
              <a:t> cycle time due to work completion</a:t>
            </a:r>
            <a:endParaRPr lang="en-US" sz="100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2AE4E-089D-4434-B68C-1CD26A33474C}"/>
              </a:ext>
            </a:extLst>
          </p:cNvPr>
          <p:cNvSpPr/>
          <p:nvPr/>
        </p:nvSpPr>
        <p:spPr>
          <a:xfrm>
            <a:off x="3624788" y="2326217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New task owner is qualified to take on 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A4540-C6A9-4143-802C-E98420B963CD}"/>
              </a:ext>
            </a:extLst>
          </p:cNvPr>
          <p:cNvSpPr/>
          <p:nvPr/>
        </p:nvSpPr>
        <p:spPr>
          <a:xfrm>
            <a:off x="7506958" y="2309542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Task-specific Info is easily accessible and readable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6A733-2E11-43D0-B88D-9236A968E3D2}"/>
              </a:ext>
            </a:extLst>
          </p:cNvPr>
          <p:cNvSpPr/>
          <p:nvPr/>
        </p:nvSpPr>
        <p:spPr>
          <a:xfrm>
            <a:off x="58882" y="1277563"/>
            <a:ext cx="907375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Reduces the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1000">
                <a:ea typeface="+mn-lt"/>
                <a:cs typeface="+mn-lt"/>
              </a:rPr>
              <a:t>need for detailed and constant supervision</a:t>
            </a:r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12825-705C-4F6F-829D-F0296BC66FA9}"/>
              </a:ext>
            </a:extLst>
          </p:cNvPr>
          <p:cNvSpPr/>
          <p:nvPr/>
        </p:nvSpPr>
        <p:spPr>
          <a:xfrm>
            <a:off x="45508" y="225425"/>
            <a:ext cx="920749" cy="98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Reduces cost of redirection   when work is incomplete. </a:t>
            </a:r>
            <a:endParaRPr lang="en-US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F9210-B3CF-4B1D-B58B-FDA547730FD5}"/>
              </a:ext>
            </a:extLst>
          </p:cNvPr>
          <p:cNvSpPr/>
          <p:nvPr/>
        </p:nvSpPr>
        <p:spPr>
          <a:xfrm>
            <a:off x="1214967" y="2326217"/>
            <a:ext cx="91016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Increase in availability of information</a:t>
            </a:r>
            <a:endParaRPr lang="en-US" sz="100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F38F6-DA1F-4598-94C3-7B29CE389B59}"/>
              </a:ext>
            </a:extLst>
          </p:cNvPr>
          <p:cNvSpPr/>
          <p:nvPr/>
        </p:nvSpPr>
        <p:spPr>
          <a:xfrm>
            <a:off x="1209676" y="225424"/>
            <a:ext cx="910166" cy="98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Reduce the learning time to reach the acceptable level of performance</a:t>
            </a:r>
            <a:endParaRPr lang="en-US" sz="10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7DFD0-1AE9-43EB-863D-3C3FD79E9547}"/>
              </a:ext>
            </a:extLst>
          </p:cNvPr>
          <p:cNvSpPr/>
          <p:nvPr/>
        </p:nvSpPr>
        <p:spPr>
          <a:xfrm>
            <a:off x="1214967" y="1310217"/>
            <a:ext cx="91016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Minimize the time it takes to find information</a:t>
            </a:r>
            <a:endParaRPr lang="en-US" sz="10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2AFBD-8F56-4ED5-BDCC-2FEF7C6D6E04}"/>
              </a:ext>
            </a:extLst>
          </p:cNvPr>
          <p:cNvSpPr/>
          <p:nvPr/>
        </p:nvSpPr>
        <p:spPr>
          <a:xfrm>
            <a:off x="2373842" y="1315508"/>
            <a:ext cx="91016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Assurance of continuation of workflow during change</a:t>
            </a:r>
            <a:endParaRPr lang="en-US" sz="10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F64C2-BCE5-473B-81FE-9CBF81EBBD69}"/>
              </a:ext>
            </a:extLst>
          </p:cNvPr>
          <p:cNvSpPr/>
          <p:nvPr/>
        </p:nvSpPr>
        <p:spPr>
          <a:xfrm>
            <a:off x="2373842" y="2326217"/>
            <a:ext cx="91016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Maintained productivity during change</a:t>
            </a:r>
            <a:endParaRPr lang="en-US" sz="100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787A-975D-4556-9B32-F4DA450A9C8F}"/>
              </a:ext>
            </a:extLst>
          </p:cNvPr>
          <p:cNvSpPr/>
          <p:nvPr/>
        </p:nvSpPr>
        <p:spPr>
          <a:xfrm>
            <a:off x="2373842" y="213329"/>
            <a:ext cx="910166" cy="100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Enhanced and defined transition process</a:t>
            </a:r>
            <a:endParaRPr lang="en-US" sz="100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24BEA-4948-460D-B229-2EF1FE08CC0D}"/>
              </a:ext>
            </a:extLst>
          </p:cNvPr>
          <p:cNvSpPr/>
          <p:nvPr/>
        </p:nvSpPr>
        <p:spPr>
          <a:xfrm>
            <a:off x="3642496" y="225424"/>
            <a:ext cx="920150" cy="98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New task owner has material </a:t>
            </a:r>
            <a:endParaRPr lang="en-US"/>
          </a:p>
          <a:p>
            <a:pPr algn="ctr"/>
            <a:r>
              <a:rPr lang="en-US" sz="1000">
                <a:cs typeface="Calibri"/>
              </a:rPr>
              <a:t>references to guide tasks 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3348D-2B8C-4614-915C-270075D56641}"/>
              </a:ext>
            </a:extLst>
          </p:cNvPr>
          <p:cNvSpPr/>
          <p:nvPr/>
        </p:nvSpPr>
        <p:spPr>
          <a:xfrm>
            <a:off x="3623202" y="1310217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No downtime for tasks during transition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66004-168C-40CB-9D40-F251905C4B72}"/>
              </a:ext>
            </a:extLst>
          </p:cNvPr>
          <p:cNvSpPr/>
          <p:nvPr/>
        </p:nvSpPr>
        <p:spPr>
          <a:xfrm>
            <a:off x="7506957" y="299766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Maintained productivity of team as a whole</a:t>
            </a:r>
            <a:endParaRPr lang="en-US" sz="1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470234-6C85-48FD-90AF-3605A09D4D24}"/>
              </a:ext>
            </a:extLst>
          </p:cNvPr>
          <p:cNvSpPr/>
          <p:nvPr/>
        </p:nvSpPr>
        <p:spPr>
          <a:xfrm>
            <a:off x="7506957" y="1299891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Tasks remain completed during task-specific </a:t>
            </a:r>
          </a:p>
          <a:p>
            <a:pPr algn="ctr"/>
            <a:r>
              <a:rPr lang="en-US" sz="1000">
                <a:cs typeface="Calibri"/>
              </a:rPr>
              <a:t>education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49E236-3EEB-4F19-8D4B-8CEC4F77093F}"/>
              </a:ext>
            </a:extLst>
          </p:cNvPr>
          <p:cNvSpPr/>
          <p:nvPr/>
        </p:nvSpPr>
        <p:spPr>
          <a:xfrm>
            <a:off x="8787533" y="1314450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Frequently referenced information is easily accessible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66CAD-8632-46FB-B31F-9895141556F6}"/>
              </a:ext>
            </a:extLst>
          </p:cNvPr>
          <p:cNvSpPr/>
          <p:nvPr/>
        </p:nvSpPr>
        <p:spPr>
          <a:xfrm>
            <a:off x="8787533" y="319916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Frequently referenced information is intuitively organized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8BC47-935E-4A8E-B4CF-9EF92899BDE6}"/>
              </a:ext>
            </a:extLst>
          </p:cNvPr>
          <p:cNvSpPr/>
          <p:nvPr/>
        </p:nvSpPr>
        <p:spPr>
          <a:xfrm>
            <a:off x="10010641" y="2309542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Workflows are easily updated and maintained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1CE1AD-C855-47FB-A5C5-4E85648BA34B}"/>
              </a:ext>
            </a:extLst>
          </p:cNvPr>
          <p:cNvSpPr/>
          <p:nvPr/>
        </p:nvSpPr>
        <p:spPr>
          <a:xfrm>
            <a:off x="11203042" y="2305050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Completed work is actively catalogued for historical reference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6128C3-D53A-47CA-AB0C-920E3D983888}"/>
              </a:ext>
            </a:extLst>
          </p:cNvPr>
          <p:cNvSpPr/>
          <p:nvPr/>
        </p:nvSpPr>
        <p:spPr>
          <a:xfrm>
            <a:off x="8791440" y="2328591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 the time it takes to reference frequently accessed information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5A39E-8F87-4ACE-8844-7C71D59B36B3}"/>
              </a:ext>
            </a:extLst>
          </p:cNvPr>
          <p:cNvSpPr/>
          <p:nvPr/>
        </p:nvSpPr>
        <p:spPr>
          <a:xfrm>
            <a:off x="10010640" y="1318941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Learning curve timeframes reduced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A204B-C280-4D37-AF54-B338952AE1DF}"/>
              </a:ext>
            </a:extLst>
          </p:cNvPr>
          <p:cNvSpPr/>
          <p:nvPr/>
        </p:nvSpPr>
        <p:spPr>
          <a:xfrm>
            <a:off x="11203042" y="1314450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Task hand-off/turnover time is reduced</a:t>
            </a: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C82BA2-B7F2-4F1C-B945-1B2D51C692B0}"/>
              </a:ext>
            </a:extLst>
          </p:cNvPr>
          <p:cNvSpPr/>
          <p:nvPr/>
        </p:nvSpPr>
        <p:spPr>
          <a:xfrm>
            <a:off x="5035777" y="1227322"/>
            <a:ext cx="894086" cy="82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Systems integrated to support heightened productivity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32285-B6E5-440B-8106-07A217078F5E}"/>
              </a:ext>
            </a:extLst>
          </p:cNvPr>
          <p:cNvSpPr/>
          <p:nvPr/>
        </p:nvSpPr>
        <p:spPr>
          <a:xfrm>
            <a:off x="6247156" y="1223640"/>
            <a:ext cx="853594" cy="82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Organization retains functional 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84BCE-A8FF-4EDD-BE91-65EDC4BFF9CA}"/>
              </a:ext>
            </a:extLst>
          </p:cNvPr>
          <p:cNvSpPr/>
          <p:nvPr/>
        </p:nvSpPr>
        <p:spPr>
          <a:xfrm>
            <a:off x="5036298" y="2141326"/>
            <a:ext cx="849913" cy="81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Reduced likelihood of gap in workflow</a:t>
            </a:r>
            <a:endParaRPr lang="en-US" sz="9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83366-0176-402D-B650-9B08522B6CEA}"/>
              </a:ext>
            </a:extLst>
          </p:cNvPr>
          <p:cNvSpPr/>
          <p:nvPr/>
        </p:nvSpPr>
        <p:spPr>
          <a:xfrm>
            <a:off x="6247850" y="2144919"/>
            <a:ext cx="848436" cy="81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Backtracking and workflow redundancy eliminated 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8C707-464C-4F44-B662-32AF8A89B229}"/>
              </a:ext>
            </a:extLst>
          </p:cNvPr>
          <p:cNvSpPr/>
          <p:nvPr/>
        </p:nvSpPr>
        <p:spPr>
          <a:xfrm>
            <a:off x="5056909" y="3921478"/>
            <a:ext cx="858751" cy="8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Feel supported and set up for 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F50653-38C2-475A-8DC7-9A81FB2762F1}"/>
              </a:ext>
            </a:extLst>
          </p:cNvPr>
          <p:cNvSpPr/>
          <p:nvPr/>
        </p:nvSpPr>
        <p:spPr>
          <a:xfrm>
            <a:off x="6256291" y="3921478"/>
            <a:ext cx="835274" cy="820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Able to cross-reference past 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21E8F6-4AE4-4001-9DFA-823749F1416B}"/>
              </a:ext>
            </a:extLst>
          </p:cNvPr>
          <p:cNvSpPr/>
          <p:nvPr/>
        </p:nvSpPr>
        <p:spPr>
          <a:xfrm>
            <a:off x="5037945" y="4848696"/>
            <a:ext cx="941629" cy="85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Properly</a:t>
            </a:r>
          </a:p>
          <a:p>
            <a:pPr algn="ctr"/>
            <a:r>
              <a:rPr lang="en-US" sz="900">
                <a:cs typeface="Calibri"/>
              </a:rPr>
              <a:t>synchronized to organizational strategy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510AD7-80FB-43C0-AD40-3AD22D4EB56D}"/>
              </a:ext>
            </a:extLst>
          </p:cNvPr>
          <p:cNvSpPr/>
          <p:nvPr/>
        </p:nvSpPr>
        <p:spPr>
          <a:xfrm>
            <a:off x="6184369" y="4847654"/>
            <a:ext cx="909748" cy="856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Reduced resources spent on job-specific training</a:t>
            </a:r>
            <a:r>
              <a:rPr lang="en-US" sz="1000">
                <a:cs typeface="Calibri"/>
              </a:rPr>
              <a:t> 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AE80-3DE5-4D67-ADDF-5D816C5B8817}"/>
              </a:ext>
            </a:extLst>
          </p:cNvPr>
          <p:cNvSpPr/>
          <p:nvPr/>
        </p:nvSpPr>
        <p:spPr>
          <a:xfrm>
            <a:off x="5038812" y="5784204"/>
            <a:ext cx="942706" cy="825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Provided a clear picture of what effective work looks like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17D07E-45E7-44D2-B684-E76C2F43A38B}"/>
              </a:ext>
            </a:extLst>
          </p:cNvPr>
          <p:cNvSpPr/>
          <p:nvPr/>
        </p:nvSpPr>
        <p:spPr>
          <a:xfrm>
            <a:off x="6183144" y="5788243"/>
            <a:ext cx="912969" cy="82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Colleagues do not experience workflow bottleneck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280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4444" y="299571"/>
            <a:ext cx="944513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Turnover Management Business Model – "Microsoft Vault"</a:t>
            </a:r>
          </a:p>
        </p:txBody>
      </p:sp>
      <p:pic>
        <p:nvPicPr>
          <p:cNvPr id="17" name="Picture 16" descr="Letter&#10;&#10;Description automatically generated with low confidence">
            <a:extLst>
              <a:ext uri="{FF2B5EF4-FFF2-40B4-BE49-F238E27FC236}">
                <a16:creationId xmlns:a16="http://schemas.microsoft.com/office/drawing/2014/main" id="{CEB23776-0DA1-449B-8D3A-9344356F6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92" y="0"/>
            <a:ext cx="12192000" cy="662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D17A09-FB3C-4769-8E17-8D7421AA815E}"/>
              </a:ext>
            </a:extLst>
          </p:cNvPr>
          <p:cNvSpPr txBox="1"/>
          <p:nvPr/>
        </p:nvSpPr>
        <p:spPr>
          <a:xfrm>
            <a:off x="4596343" y="426534"/>
            <a:ext cx="2910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Job Statement: Effective turnover management within organizations requires proper preservation of workflows and documents in order to seamlessly maintain productivity.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AD6B48-3F91-4FE1-842A-4C4C1CA4C975}"/>
              </a:ext>
            </a:extLst>
          </p:cNvPr>
          <p:cNvSpPr/>
          <p:nvPr/>
        </p:nvSpPr>
        <p:spPr>
          <a:xfrm>
            <a:off x="58883" y="2311423"/>
            <a:ext cx="907375" cy="92015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Minimize the time it takes on a particular task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2AE4E-089D-4434-B68C-1CD26A33474C}"/>
              </a:ext>
            </a:extLst>
          </p:cNvPr>
          <p:cNvSpPr/>
          <p:nvPr/>
        </p:nvSpPr>
        <p:spPr>
          <a:xfrm>
            <a:off x="3624788" y="2541877"/>
            <a:ext cx="920150" cy="11645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Minimize likelihood that new employee is unprepared to pick up tasks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A4540-C6A9-4143-802C-E98420B963CD}"/>
              </a:ext>
            </a:extLst>
          </p:cNvPr>
          <p:cNvSpPr/>
          <p:nvPr/>
        </p:nvSpPr>
        <p:spPr>
          <a:xfrm>
            <a:off x="7506958" y="2539580"/>
            <a:ext cx="920150" cy="11645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Increase the likelihood of organized and easily consumable work flow documents 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6A733-2E11-43D0-B88D-9236A968E3D2}"/>
              </a:ext>
            </a:extLst>
          </p:cNvPr>
          <p:cNvSpPr/>
          <p:nvPr/>
        </p:nvSpPr>
        <p:spPr>
          <a:xfrm>
            <a:off x="58882" y="1150563"/>
            <a:ext cx="907375" cy="105833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 panose="020F0502020204030204"/>
              </a:rPr>
              <a:t>Minimize the  time it takes for detailed and constant supervision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12825-705C-4F6F-829D-F0296BC66FA9}"/>
              </a:ext>
            </a:extLst>
          </p:cNvPr>
          <p:cNvSpPr/>
          <p:nvPr/>
        </p:nvSpPr>
        <p:spPr>
          <a:xfrm>
            <a:off x="56091" y="-208491"/>
            <a:ext cx="910166" cy="130174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Minimize the likelihood that cost will be incurred to redirect process when work is incomplete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F9210-B3CF-4B1D-B58B-FDA547730FD5}"/>
              </a:ext>
            </a:extLst>
          </p:cNvPr>
          <p:cNvSpPr/>
          <p:nvPr/>
        </p:nvSpPr>
        <p:spPr>
          <a:xfrm>
            <a:off x="1214967" y="2326217"/>
            <a:ext cx="910166" cy="91016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ea typeface="+mn-lt"/>
                <a:cs typeface="+mn-lt"/>
              </a:rPr>
              <a:t>Increase the frequency of the availability of information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4F38F6-DA1F-4598-94C3-7B29CE389B59}"/>
              </a:ext>
            </a:extLst>
          </p:cNvPr>
          <p:cNvSpPr/>
          <p:nvPr/>
        </p:nvSpPr>
        <p:spPr>
          <a:xfrm>
            <a:off x="1209676" y="-134409"/>
            <a:ext cx="910166" cy="1344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Minimize the time it takes on learning to attain acceptable levels of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7DFD0-1AE9-43EB-863D-3C3FD79E9547}"/>
              </a:ext>
            </a:extLst>
          </p:cNvPr>
          <p:cNvSpPr/>
          <p:nvPr/>
        </p:nvSpPr>
        <p:spPr>
          <a:xfrm>
            <a:off x="1214967" y="1310217"/>
            <a:ext cx="910166" cy="91016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ea typeface="+mn-lt"/>
                <a:cs typeface="+mn-lt"/>
              </a:rPr>
              <a:t>Minimize the time it takes to find information</a:t>
            </a:r>
            <a:endParaRPr lang="en-US" sz="1000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2AFBD-8F56-4ED5-BDCC-2FEF7C6D6E04}"/>
              </a:ext>
            </a:extLst>
          </p:cNvPr>
          <p:cNvSpPr/>
          <p:nvPr/>
        </p:nvSpPr>
        <p:spPr>
          <a:xfrm>
            <a:off x="2373842" y="860425"/>
            <a:ext cx="910166" cy="136524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Increase the likelihood that there will be efficient work flow during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F64C2-BCE5-473B-81FE-9CBF81EBBD69}"/>
              </a:ext>
            </a:extLst>
          </p:cNvPr>
          <p:cNvSpPr/>
          <p:nvPr/>
        </p:nvSpPr>
        <p:spPr>
          <a:xfrm>
            <a:off x="2426759" y="2326217"/>
            <a:ext cx="910166" cy="124883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Increase the likelihood that there will be a maintained productivity during 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787A-975D-4556-9B32-F4DA450A9C8F}"/>
              </a:ext>
            </a:extLst>
          </p:cNvPr>
          <p:cNvSpPr/>
          <p:nvPr/>
        </p:nvSpPr>
        <p:spPr>
          <a:xfrm>
            <a:off x="2373843" y="-208492"/>
            <a:ext cx="910166" cy="100094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Minimize the time it takes to adjust to 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24BEA-4948-460D-B229-2EF1FE08CC0D}"/>
              </a:ext>
            </a:extLst>
          </p:cNvPr>
          <p:cNvSpPr/>
          <p:nvPr/>
        </p:nvSpPr>
        <p:spPr>
          <a:xfrm>
            <a:off x="3628119" y="-4613"/>
            <a:ext cx="1063923" cy="122866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Increase the number of written resources that new task owner has to guide onboarding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3348D-2B8C-4614-915C-270075D56641}"/>
              </a:ext>
            </a:extLst>
          </p:cNvPr>
          <p:cNvSpPr/>
          <p:nvPr/>
        </p:nvSpPr>
        <p:spPr>
          <a:xfrm>
            <a:off x="3623202" y="1310217"/>
            <a:ext cx="920150" cy="11070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Minimize the time it takes to return to standard employee job completion rate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66004-168C-40CB-9D40-F251905C4B72}"/>
              </a:ext>
            </a:extLst>
          </p:cNvPr>
          <p:cNvSpPr/>
          <p:nvPr/>
        </p:nvSpPr>
        <p:spPr>
          <a:xfrm>
            <a:off x="7506957" y="-2158"/>
            <a:ext cx="920150" cy="122207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Increase frequency of completed work during an employee transition period 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470234-6C85-48FD-90AF-3605A09D4D24}"/>
              </a:ext>
            </a:extLst>
          </p:cNvPr>
          <p:cNvSpPr/>
          <p:nvPr/>
        </p:nvSpPr>
        <p:spPr>
          <a:xfrm>
            <a:off x="7506957" y="1314268"/>
            <a:ext cx="920150" cy="11070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Minimize likelihood of task drop-off during onboarding of new employee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49E236-3EEB-4F19-8D4B-8CEC4F77093F}"/>
              </a:ext>
            </a:extLst>
          </p:cNvPr>
          <p:cNvSpPr/>
          <p:nvPr/>
        </p:nvSpPr>
        <p:spPr>
          <a:xfrm>
            <a:off x="8787533" y="1156300"/>
            <a:ext cx="920150" cy="10783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Increase probability of efficiently accessing frequently referenced information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66CAD-8632-46FB-B31F-9895141556F6}"/>
              </a:ext>
            </a:extLst>
          </p:cNvPr>
          <p:cNvSpPr/>
          <p:nvPr/>
        </p:nvSpPr>
        <p:spPr>
          <a:xfrm>
            <a:off x="8787533" y="17993"/>
            <a:ext cx="920150" cy="10351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 confusion in organization of frequently referenced information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8BC47-935E-4A8E-B4CF-9EF92899BDE6}"/>
              </a:ext>
            </a:extLst>
          </p:cNvPr>
          <p:cNvSpPr/>
          <p:nvPr/>
        </p:nvSpPr>
        <p:spPr>
          <a:xfrm>
            <a:off x="10010641" y="2309542"/>
            <a:ext cx="920150" cy="9201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dirty="0">
                <a:cs typeface="Calibri"/>
              </a:rPr>
              <a:t>Increase the  ease of workflow updates and organization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1CE1AD-C855-47FB-A5C5-4E85648BA34B}"/>
              </a:ext>
            </a:extLst>
          </p:cNvPr>
          <p:cNvSpPr/>
          <p:nvPr/>
        </p:nvSpPr>
        <p:spPr>
          <a:xfrm>
            <a:off x="11203042" y="2305050"/>
            <a:ext cx="920150" cy="9201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Increase seamlessness of cataloguing of completed work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6128C3-D53A-47CA-AB0C-920E3D983888}"/>
              </a:ext>
            </a:extLst>
          </p:cNvPr>
          <p:cNvSpPr/>
          <p:nvPr/>
        </p:nvSpPr>
        <p:spPr>
          <a:xfrm>
            <a:off x="8791440" y="2328591"/>
            <a:ext cx="920150" cy="11070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 the time it takes to reference frequently accessed information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5A39E-8F87-4ACE-8844-7C71D59B36B3}"/>
              </a:ext>
            </a:extLst>
          </p:cNvPr>
          <p:cNvSpPr/>
          <p:nvPr/>
        </p:nvSpPr>
        <p:spPr>
          <a:xfrm>
            <a:off x="10010640" y="1318941"/>
            <a:ext cx="920150" cy="9201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 learning curve timeframes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A204B-C280-4D37-AF54-B338952AE1DF}"/>
              </a:ext>
            </a:extLst>
          </p:cNvPr>
          <p:cNvSpPr/>
          <p:nvPr/>
        </p:nvSpPr>
        <p:spPr>
          <a:xfrm>
            <a:off x="11203042" y="1314450"/>
            <a:ext cx="920150" cy="9201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Minimize task hand-off/turnover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C82BA2-B7F2-4F1C-B945-1B2D51C692B0}"/>
              </a:ext>
            </a:extLst>
          </p:cNvPr>
          <p:cNvSpPr/>
          <p:nvPr/>
        </p:nvSpPr>
        <p:spPr>
          <a:xfrm>
            <a:off x="5035777" y="1166846"/>
            <a:ext cx="930371" cy="89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ea typeface="+mn-lt"/>
                <a:cs typeface="+mn-lt"/>
              </a:rPr>
              <a:t>Minimize the time spent </a:t>
            </a:r>
            <a:r>
              <a:rPr lang="en-US" sz="900">
                <a:ea typeface="+mn-lt"/>
                <a:cs typeface="+mn-lt"/>
              </a:rPr>
              <a:t>integrating productivity systems</a:t>
            </a:r>
            <a:endParaRPr lang="en-US"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32285-B6E5-440B-8106-07A217078F5E}"/>
              </a:ext>
            </a:extLst>
          </p:cNvPr>
          <p:cNvSpPr/>
          <p:nvPr/>
        </p:nvSpPr>
        <p:spPr>
          <a:xfrm>
            <a:off x="6202706" y="1179190"/>
            <a:ext cx="898044" cy="87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Increase the likelihood of organizational and functional efficiency 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84BCE-A8FF-4EDD-BE91-65EDC4BFF9CA}"/>
              </a:ext>
            </a:extLst>
          </p:cNvPr>
          <p:cNvSpPr/>
          <p:nvPr/>
        </p:nvSpPr>
        <p:spPr>
          <a:xfrm>
            <a:off x="5036298" y="2123486"/>
            <a:ext cx="824513" cy="7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Minimize the time it takes to close the gap in workflow 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C83366-0176-402D-B650-9B08522B6CEA}"/>
              </a:ext>
            </a:extLst>
          </p:cNvPr>
          <p:cNvSpPr/>
          <p:nvPr/>
        </p:nvSpPr>
        <p:spPr>
          <a:xfrm>
            <a:off x="6257375" y="2144919"/>
            <a:ext cx="838911" cy="97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Minimize the frequency of backtracking and workflow redundancies 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8C707-464C-4F44-B662-32AF8A89B229}"/>
              </a:ext>
            </a:extLst>
          </p:cNvPr>
          <p:cNvSpPr/>
          <p:nvPr/>
        </p:nvSpPr>
        <p:spPr>
          <a:xfrm>
            <a:off x="5037859" y="3845278"/>
            <a:ext cx="944476" cy="94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Increase the likelihood of feeling supported and set up for 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F50653-38C2-475A-8DC7-9A81FB2762F1}"/>
              </a:ext>
            </a:extLst>
          </p:cNvPr>
          <p:cNvSpPr/>
          <p:nvPr/>
        </p:nvSpPr>
        <p:spPr>
          <a:xfrm>
            <a:off x="6100716" y="3699228"/>
            <a:ext cx="1060699" cy="10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cs typeface="Calibri"/>
              </a:rPr>
              <a:t>Increase the number of options to cross-reference past work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21E8F6-4AE4-4001-9DFA-823749F1416B}"/>
              </a:ext>
            </a:extLst>
          </p:cNvPr>
          <p:cNvSpPr/>
          <p:nvPr/>
        </p:nvSpPr>
        <p:spPr>
          <a:xfrm>
            <a:off x="5037945" y="4848696"/>
            <a:ext cx="941629" cy="85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Increase the likelihood to synchronize to organizational strategy 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510AD7-80FB-43C0-AD40-3AD22D4EB56D}"/>
              </a:ext>
            </a:extLst>
          </p:cNvPr>
          <p:cNvSpPr/>
          <p:nvPr/>
        </p:nvSpPr>
        <p:spPr>
          <a:xfrm>
            <a:off x="6202209" y="4808043"/>
            <a:ext cx="962665" cy="92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Minimize the time and resources spent on job-specific training </a:t>
            </a:r>
            <a:endParaRPr lang="en-US" sz="900"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BAE80-3DE5-4D67-ADDF-5D816C5B8817}"/>
              </a:ext>
            </a:extLst>
          </p:cNvPr>
          <p:cNvSpPr/>
          <p:nvPr/>
        </p:nvSpPr>
        <p:spPr>
          <a:xfrm>
            <a:off x="5038812" y="5784204"/>
            <a:ext cx="990331" cy="88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ea typeface="+mn-lt"/>
                <a:cs typeface="+mn-lt"/>
              </a:rPr>
              <a:t>Minimize the amount of time spent </a:t>
            </a:r>
            <a:r>
              <a:rPr lang="en-US" sz="900">
                <a:ea typeface="+mn-lt"/>
                <a:cs typeface="+mn-lt"/>
              </a:rPr>
              <a:t>integrating effective </a:t>
            </a:r>
            <a:r>
              <a:rPr lang="en-US" sz="900" dirty="0">
                <a:ea typeface="+mn-lt"/>
                <a:cs typeface="+mn-lt"/>
              </a:rPr>
              <a:t>work</a:t>
            </a:r>
            <a:endParaRPr lang="en-US" sz="900" dirty="0"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17D07E-45E7-44D2-B684-E76C2F43A38B}"/>
              </a:ext>
            </a:extLst>
          </p:cNvPr>
          <p:cNvSpPr/>
          <p:nvPr/>
        </p:nvSpPr>
        <p:spPr>
          <a:xfrm>
            <a:off x="6164094" y="5788243"/>
            <a:ext cx="998694" cy="885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ea typeface="+mn-lt"/>
                <a:cs typeface="+mn-lt"/>
              </a:rPr>
              <a:t>Minimize the </a:t>
            </a:r>
            <a:r>
              <a:rPr lang="en-US" sz="900" dirty="0">
                <a:ea typeface="+mn-lt"/>
                <a:cs typeface="+mn-lt"/>
              </a:rPr>
              <a:t>likelihood that colleagues experience workflow bottlenecks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FAC9A-15E2-4C5B-849B-68C460CF929E}"/>
              </a:ext>
            </a:extLst>
          </p:cNvPr>
          <p:cNvSpPr txBox="1"/>
          <p:nvPr/>
        </p:nvSpPr>
        <p:spPr>
          <a:xfrm>
            <a:off x="-2737449" y="8568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cs typeface="Calibri"/>
              </a:rPr>
              <a:t>CVMS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19CA5-9ECA-4D7C-91C1-80EE10069E20}"/>
              </a:ext>
            </a:extLst>
          </p:cNvPr>
          <p:cNvSpPr txBox="1"/>
          <p:nvPr/>
        </p:nvSpPr>
        <p:spPr>
          <a:xfrm>
            <a:off x="-307675" y="296174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79AB2-6224-4CCD-84AB-ABDD90C6D79C}"/>
              </a:ext>
            </a:extLst>
          </p:cNvPr>
          <p:cNvSpPr txBox="1"/>
          <p:nvPr/>
        </p:nvSpPr>
        <p:spPr>
          <a:xfrm>
            <a:off x="-264543" y="1230702"/>
            <a:ext cx="327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4A7F5A-D355-4D89-8340-8AC0E8EC5A72}"/>
              </a:ext>
            </a:extLst>
          </p:cNvPr>
          <p:cNvSpPr txBox="1"/>
          <p:nvPr/>
        </p:nvSpPr>
        <p:spPr>
          <a:xfrm>
            <a:off x="-307675" y="222274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  <a:endParaRPr lang="en-US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0C46F-198A-4BC2-AC09-93444E1984BF}"/>
              </a:ext>
            </a:extLst>
          </p:cNvPr>
          <p:cNvSpPr txBox="1"/>
          <p:nvPr/>
        </p:nvSpPr>
        <p:spPr>
          <a:xfrm>
            <a:off x="971910" y="166777"/>
            <a:ext cx="1161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  <a:endParaRPr lang="en-US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7A728A-98F5-4120-9EFC-8DA5EF5CF9EC}"/>
              </a:ext>
            </a:extLst>
          </p:cNvPr>
          <p:cNvSpPr txBox="1"/>
          <p:nvPr/>
        </p:nvSpPr>
        <p:spPr>
          <a:xfrm>
            <a:off x="971909" y="1273833"/>
            <a:ext cx="67286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CF017-A822-4A78-AC79-1ED2D090ADDD}"/>
              </a:ext>
            </a:extLst>
          </p:cNvPr>
          <p:cNvSpPr txBox="1"/>
          <p:nvPr/>
        </p:nvSpPr>
        <p:spPr>
          <a:xfrm>
            <a:off x="986287" y="2309004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5DF165-939C-4D7D-BA2D-5DAFC82A94BE}"/>
              </a:ext>
            </a:extLst>
          </p:cNvPr>
          <p:cNvSpPr txBox="1"/>
          <p:nvPr/>
        </p:nvSpPr>
        <p:spPr>
          <a:xfrm>
            <a:off x="2107720" y="224286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5106C-96FD-4F56-B63E-0D07FDDA5CC3}"/>
              </a:ext>
            </a:extLst>
          </p:cNvPr>
          <p:cNvSpPr txBox="1"/>
          <p:nvPr/>
        </p:nvSpPr>
        <p:spPr>
          <a:xfrm>
            <a:off x="2122097" y="1360097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2F0A64-9194-4127-B1DC-8CC72FAAEB32}"/>
              </a:ext>
            </a:extLst>
          </p:cNvPr>
          <p:cNvSpPr txBox="1"/>
          <p:nvPr/>
        </p:nvSpPr>
        <p:spPr>
          <a:xfrm>
            <a:off x="2107719" y="230900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7A2C6B-5BDF-423B-8E62-3F5D5549FF07}"/>
              </a:ext>
            </a:extLst>
          </p:cNvPr>
          <p:cNvSpPr txBox="1"/>
          <p:nvPr/>
        </p:nvSpPr>
        <p:spPr>
          <a:xfrm>
            <a:off x="3286662" y="-22327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0E3B7E-995F-4806-9B92-2BEC8FDBC597}"/>
              </a:ext>
            </a:extLst>
          </p:cNvPr>
          <p:cNvSpPr txBox="1"/>
          <p:nvPr/>
        </p:nvSpPr>
        <p:spPr>
          <a:xfrm>
            <a:off x="3286661" y="1316963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8FE012-2A41-4E3B-961F-DC23B3E41702}"/>
              </a:ext>
            </a:extLst>
          </p:cNvPr>
          <p:cNvSpPr txBox="1"/>
          <p:nvPr/>
        </p:nvSpPr>
        <p:spPr>
          <a:xfrm>
            <a:off x="3286660" y="2495906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F831FD-C955-4A6A-A4F9-368519421102}"/>
              </a:ext>
            </a:extLst>
          </p:cNvPr>
          <p:cNvSpPr txBox="1"/>
          <p:nvPr/>
        </p:nvSpPr>
        <p:spPr>
          <a:xfrm>
            <a:off x="7096659" y="51754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3FC3D5-E7EA-4593-A7AA-3E46C11E919A}"/>
              </a:ext>
            </a:extLst>
          </p:cNvPr>
          <p:cNvSpPr txBox="1"/>
          <p:nvPr/>
        </p:nvSpPr>
        <p:spPr>
          <a:xfrm>
            <a:off x="7096658" y="1316961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C172C3-8863-4AC9-88F0-56792C990AA1}"/>
              </a:ext>
            </a:extLst>
          </p:cNvPr>
          <p:cNvSpPr txBox="1"/>
          <p:nvPr/>
        </p:nvSpPr>
        <p:spPr>
          <a:xfrm>
            <a:off x="7096657" y="2553413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7E0869-17CA-46EF-8F30-32B572371693}"/>
              </a:ext>
            </a:extLst>
          </p:cNvPr>
          <p:cNvSpPr txBox="1"/>
          <p:nvPr/>
        </p:nvSpPr>
        <p:spPr>
          <a:xfrm>
            <a:off x="8433751" y="253035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143D79-B210-4ECD-898F-AAF376958DB3}"/>
              </a:ext>
            </a:extLst>
          </p:cNvPr>
          <p:cNvSpPr txBox="1"/>
          <p:nvPr/>
        </p:nvSpPr>
        <p:spPr>
          <a:xfrm>
            <a:off x="8433750" y="1316959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A08EEA-860C-414F-8E23-536D4D5CE63F}"/>
              </a:ext>
            </a:extLst>
          </p:cNvPr>
          <p:cNvSpPr txBox="1"/>
          <p:nvPr/>
        </p:nvSpPr>
        <p:spPr>
          <a:xfrm>
            <a:off x="8433749" y="2366506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DD0622-4BA5-4B0C-BD7F-BCC072EE5C7E}"/>
              </a:ext>
            </a:extLst>
          </p:cNvPr>
          <p:cNvSpPr txBox="1"/>
          <p:nvPr/>
        </p:nvSpPr>
        <p:spPr>
          <a:xfrm>
            <a:off x="9670201" y="1316958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4CD91B-C884-4EE8-B6FA-B80DB432B432}"/>
              </a:ext>
            </a:extLst>
          </p:cNvPr>
          <p:cNvSpPr txBox="1"/>
          <p:nvPr/>
        </p:nvSpPr>
        <p:spPr>
          <a:xfrm>
            <a:off x="9670200" y="2308995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FCC307-AABF-4A29-9F8A-EFE9F8443B72}"/>
              </a:ext>
            </a:extLst>
          </p:cNvPr>
          <p:cNvSpPr txBox="1"/>
          <p:nvPr/>
        </p:nvSpPr>
        <p:spPr>
          <a:xfrm>
            <a:off x="10863520" y="1273825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49CAFE-1F5D-4C45-826A-5DC5561FBA61}"/>
              </a:ext>
            </a:extLst>
          </p:cNvPr>
          <p:cNvSpPr txBox="1"/>
          <p:nvPr/>
        </p:nvSpPr>
        <p:spPr>
          <a:xfrm>
            <a:off x="10863520" y="2323372"/>
            <a:ext cx="586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0B7D5F-EC3C-4C2D-82BE-4FEDC3D93A8F}"/>
              </a:ext>
            </a:extLst>
          </p:cNvPr>
          <p:cNvSpPr/>
          <p:nvPr/>
        </p:nvSpPr>
        <p:spPr>
          <a:xfrm>
            <a:off x="375504" y="5431725"/>
            <a:ext cx="273169" cy="2731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>
              <a:ea typeface="+mn-lt"/>
              <a:cs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0EAE7-D91C-47BC-8749-E2079B3078B2}"/>
              </a:ext>
            </a:extLst>
          </p:cNvPr>
          <p:cNvSpPr txBox="1"/>
          <p:nvPr/>
        </p:nvSpPr>
        <p:spPr>
          <a:xfrm>
            <a:off x="653811" y="53839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CVMs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D69BEA-1C82-4E60-85F0-45C8746D38E8}"/>
              </a:ext>
            </a:extLst>
          </p:cNvPr>
          <p:cNvSpPr/>
          <p:nvPr/>
        </p:nvSpPr>
        <p:spPr>
          <a:xfrm>
            <a:off x="375503" y="5057913"/>
            <a:ext cx="273169" cy="27316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>
              <a:ea typeface="+mn-lt"/>
              <a:cs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BAB754-9765-4B17-B766-045F5F98ADA9}"/>
              </a:ext>
            </a:extLst>
          </p:cNvPr>
          <p:cNvSpPr txBox="1"/>
          <p:nvPr/>
        </p:nvSpPr>
        <p:spPr>
          <a:xfrm>
            <a:off x="653810" y="5010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Wanted Outcomes</a:t>
            </a:r>
          </a:p>
        </p:txBody>
      </p:sp>
    </p:spTree>
    <p:extLst>
      <p:ext uri="{BB962C8B-B14F-4D97-AF65-F5344CB8AC3E}">
        <p14:creationId xmlns:p14="http://schemas.microsoft.com/office/powerpoint/2010/main" val="215662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2391-237E-471F-8320-2E27FD29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97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  <a:hlinkClick r:id="rId2"/>
              </a:rPr>
              <a:t>https://wsu.zoom.us/rec/share/HJAkcPcBf6s5zFw9_pWQ8TVMs63DJewyjm8o69ApFIXQGLDGI1ZpC30GoreILU8l.bramoqsUYoYl1nG6?startTime=1627436859000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 12 Assignment 1 – Customer Value Metrics</vt:lpstr>
      <vt:lpstr>PowerPoint Presentation</vt:lpstr>
      <vt:lpstr>PowerPoint Presentation</vt:lpstr>
      <vt:lpstr>https://wsu.zoom.us/rec/share/HJAkcPcBf6s5zFw9_pWQ8TVMs63DJewyjm8o69ApFIXQGLDGI1ZpC30GoreILU8l.bramoqsUYoYl1nG6?startTime=1627436859000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44</cp:revision>
  <dcterms:created xsi:type="dcterms:W3CDTF">2013-07-15T20:26:40Z</dcterms:created>
  <dcterms:modified xsi:type="dcterms:W3CDTF">2021-08-01T00:31:26Z</dcterms:modified>
</cp:coreProperties>
</file>